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8" r:id="rId1"/>
  </p:sldMasterIdLst>
  <p:notesMasterIdLst>
    <p:notesMasterId r:id="rId42"/>
  </p:notesMasterIdLst>
  <p:sldIdLst>
    <p:sldId id="259" r:id="rId2"/>
    <p:sldId id="282" r:id="rId3"/>
    <p:sldId id="274" r:id="rId4"/>
    <p:sldId id="273" r:id="rId5"/>
    <p:sldId id="262" r:id="rId6"/>
    <p:sldId id="270" r:id="rId7"/>
    <p:sldId id="311" r:id="rId8"/>
    <p:sldId id="312" r:id="rId9"/>
    <p:sldId id="313" r:id="rId10"/>
    <p:sldId id="314" r:id="rId11"/>
    <p:sldId id="315" r:id="rId12"/>
    <p:sldId id="263" r:id="rId13"/>
    <p:sldId id="278" r:id="rId14"/>
    <p:sldId id="281" r:id="rId15"/>
    <p:sldId id="285" r:id="rId16"/>
    <p:sldId id="279" r:id="rId17"/>
    <p:sldId id="283" r:id="rId18"/>
    <p:sldId id="284" r:id="rId19"/>
    <p:sldId id="286" r:id="rId20"/>
    <p:sldId id="288" r:id="rId21"/>
    <p:sldId id="289" r:id="rId22"/>
    <p:sldId id="296" r:id="rId23"/>
    <p:sldId id="310" r:id="rId24"/>
    <p:sldId id="297" r:id="rId25"/>
    <p:sldId id="265" r:id="rId26"/>
    <p:sldId id="292" r:id="rId27"/>
    <p:sldId id="267" r:id="rId28"/>
    <p:sldId id="268" r:id="rId29"/>
    <p:sldId id="295" r:id="rId30"/>
    <p:sldId id="316" r:id="rId31"/>
    <p:sldId id="317" r:id="rId32"/>
    <p:sldId id="318" r:id="rId33"/>
    <p:sldId id="319" r:id="rId34"/>
    <p:sldId id="320" r:id="rId35"/>
    <p:sldId id="321" r:id="rId36"/>
    <p:sldId id="322" r:id="rId37"/>
    <p:sldId id="323" r:id="rId38"/>
    <p:sldId id="324" r:id="rId39"/>
    <p:sldId id="308" r:id="rId40"/>
    <p:sldId id="325"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IA SOHAWON" initials="HS" lastIdx="2" clrIdx="0">
    <p:extLst>
      <p:ext uri="{19B8F6BF-5375-455C-9EA6-DF929625EA0E}">
        <p15:presenceInfo xmlns:p15="http://schemas.microsoft.com/office/powerpoint/2012/main" userId="S::1801642@buckingham.ac.uk::8a8fe1ed-e736-4153-9b7e-a5592fedd1c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6AA2"/>
    <a:srgbClr val="5777B2"/>
    <a:srgbClr val="96D6E0"/>
    <a:srgbClr val="CF5757"/>
    <a:srgbClr val="BFBFBF"/>
    <a:srgbClr val="5E7C94"/>
    <a:srgbClr val="CE9B08"/>
    <a:srgbClr val="776BA2"/>
    <a:srgbClr val="425A87"/>
    <a:srgbClr val="4C68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5624"/>
  </p:normalViewPr>
  <p:slideViewPr>
    <p:cSldViewPr snapToGrid="0" snapToObjects="1">
      <p:cViewPr varScale="1">
        <p:scale>
          <a:sx n="59" d="100"/>
          <a:sy n="59" d="100"/>
        </p:scale>
        <p:origin x="21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50"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52" Type="http://schemas.openxmlformats.org/officeDocument/2006/relationships/customXml" Target="../customXml/item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48"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customXml" Target="../customXml/item3.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 Luht" userId="eac1ece3-a076-4aef-9b22-77d15757e7cb" providerId="ADAL" clId="{4A13581C-5B18-48D2-AFB0-13333731C67D}"/>
    <pc:docChg chg="custSel modSld">
      <pc:chgData name="Julie Luht" userId="eac1ece3-a076-4aef-9b22-77d15757e7cb" providerId="ADAL" clId="{4A13581C-5B18-48D2-AFB0-13333731C67D}" dt="2024-03-11T14:46:47.005" v="1" actId="26606"/>
      <pc:docMkLst>
        <pc:docMk/>
      </pc:docMkLst>
      <pc:sldChg chg="addSp modSp mod">
        <pc:chgData name="Julie Luht" userId="eac1ece3-a076-4aef-9b22-77d15757e7cb" providerId="ADAL" clId="{4A13581C-5B18-48D2-AFB0-13333731C67D}" dt="2024-03-11T14:46:39.477" v="0" actId="26606"/>
        <pc:sldMkLst>
          <pc:docMk/>
          <pc:sldMk cId="2733789378" sldId="313"/>
        </pc:sldMkLst>
        <pc:spChg chg="mod">
          <ac:chgData name="Julie Luht" userId="eac1ece3-a076-4aef-9b22-77d15757e7cb" providerId="ADAL" clId="{4A13581C-5B18-48D2-AFB0-13333731C67D}" dt="2024-03-11T14:46:39.477" v="0" actId="26606"/>
          <ac:spMkLst>
            <pc:docMk/>
            <pc:sldMk cId="2733789378" sldId="313"/>
            <ac:spMk id="2" creationId="{783ED2A6-D5CA-DE21-6F9A-4E27199AAFE9}"/>
          </ac:spMkLst>
        </pc:spChg>
        <pc:spChg chg="mod">
          <ac:chgData name="Julie Luht" userId="eac1ece3-a076-4aef-9b22-77d15757e7cb" providerId="ADAL" clId="{4A13581C-5B18-48D2-AFB0-13333731C67D}" dt="2024-03-11T14:46:39.477" v="0" actId="26606"/>
          <ac:spMkLst>
            <pc:docMk/>
            <pc:sldMk cId="2733789378" sldId="313"/>
            <ac:spMk id="3" creationId="{05C53FA6-6D5A-84B7-5BC7-7FB4369D4364}"/>
          </ac:spMkLst>
        </pc:spChg>
        <pc:spChg chg="add">
          <ac:chgData name="Julie Luht" userId="eac1ece3-a076-4aef-9b22-77d15757e7cb" providerId="ADAL" clId="{4A13581C-5B18-48D2-AFB0-13333731C67D}" dt="2024-03-11T14:46:39.477" v="0" actId="26606"/>
          <ac:spMkLst>
            <pc:docMk/>
            <pc:sldMk cId="2733789378" sldId="313"/>
            <ac:spMk id="14" creationId="{3F088236-D655-4F88-B238-E16762358025}"/>
          </ac:spMkLst>
        </pc:spChg>
        <pc:spChg chg="add">
          <ac:chgData name="Julie Luht" userId="eac1ece3-a076-4aef-9b22-77d15757e7cb" providerId="ADAL" clId="{4A13581C-5B18-48D2-AFB0-13333731C67D}" dt="2024-03-11T14:46:39.477" v="0" actId="26606"/>
          <ac:spMkLst>
            <pc:docMk/>
            <pc:sldMk cId="2733789378" sldId="313"/>
            <ac:spMk id="16" creationId="{3DAC0C92-199E-475C-9390-119A9B027276}"/>
          </ac:spMkLst>
        </pc:spChg>
        <pc:spChg chg="add">
          <ac:chgData name="Julie Luht" userId="eac1ece3-a076-4aef-9b22-77d15757e7cb" providerId="ADAL" clId="{4A13581C-5B18-48D2-AFB0-13333731C67D}" dt="2024-03-11T14:46:39.477" v="0" actId="26606"/>
          <ac:spMkLst>
            <pc:docMk/>
            <pc:sldMk cId="2733789378" sldId="313"/>
            <ac:spMk id="18" creationId="{C4CFB339-0ED8-4FE2-9EF1-6D1375B8499B}"/>
          </ac:spMkLst>
        </pc:spChg>
        <pc:spChg chg="add">
          <ac:chgData name="Julie Luht" userId="eac1ece3-a076-4aef-9b22-77d15757e7cb" providerId="ADAL" clId="{4A13581C-5B18-48D2-AFB0-13333731C67D}" dt="2024-03-11T14:46:39.477" v="0" actId="26606"/>
          <ac:spMkLst>
            <pc:docMk/>
            <pc:sldMk cId="2733789378" sldId="313"/>
            <ac:spMk id="20" creationId="{31896C80-2069-4431-9C19-83B913734490}"/>
          </ac:spMkLst>
        </pc:spChg>
        <pc:spChg chg="add">
          <ac:chgData name="Julie Luht" userId="eac1ece3-a076-4aef-9b22-77d15757e7cb" providerId="ADAL" clId="{4A13581C-5B18-48D2-AFB0-13333731C67D}" dt="2024-03-11T14:46:39.477" v="0" actId="26606"/>
          <ac:spMkLst>
            <pc:docMk/>
            <pc:sldMk cId="2733789378" sldId="313"/>
            <ac:spMk id="22" creationId="{BF120A21-0841-4823-B0C4-28AEBCEF9B78}"/>
          </ac:spMkLst>
        </pc:spChg>
        <pc:spChg chg="add">
          <ac:chgData name="Julie Luht" userId="eac1ece3-a076-4aef-9b22-77d15757e7cb" providerId="ADAL" clId="{4A13581C-5B18-48D2-AFB0-13333731C67D}" dt="2024-03-11T14:46:39.477" v="0" actId="26606"/>
          <ac:spMkLst>
            <pc:docMk/>
            <pc:sldMk cId="2733789378" sldId="313"/>
            <ac:spMk id="24" creationId="{DBB05BAE-BBD3-4289-899F-A6851503C6B0}"/>
          </ac:spMkLst>
        </pc:spChg>
        <pc:spChg chg="add">
          <ac:chgData name="Julie Luht" userId="eac1ece3-a076-4aef-9b22-77d15757e7cb" providerId="ADAL" clId="{4A13581C-5B18-48D2-AFB0-13333731C67D}" dt="2024-03-11T14:46:39.477" v="0" actId="26606"/>
          <ac:spMkLst>
            <pc:docMk/>
            <pc:sldMk cId="2733789378" sldId="313"/>
            <ac:spMk id="26" creationId="{9874D11C-36F5-4BBE-A490-019A54E953B0}"/>
          </ac:spMkLst>
        </pc:spChg>
        <pc:picChg chg="mod ord">
          <ac:chgData name="Julie Luht" userId="eac1ece3-a076-4aef-9b22-77d15757e7cb" providerId="ADAL" clId="{4A13581C-5B18-48D2-AFB0-13333731C67D}" dt="2024-03-11T14:46:39.477" v="0" actId="26606"/>
          <ac:picMkLst>
            <pc:docMk/>
            <pc:sldMk cId="2733789378" sldId="313"/>
            <ac:picMk id="5" creationId="{24640208-9A69-1FDE-D44A-C82F7102DF10}"/>
          </ac:picMkLst>
        </pc:picChg>
        <pc:cxnChg chg="add">
          <ac:chgData name="Julie Luht" userId="eac1ece3-a076-4aef-9b22-77d15757e7cb" providerId="ADAL" clId="{4A13581C-5B18-48D2-AFB0-13333731C67D}" dt="2024-03-11T14:46:39.477" v="0" actId="26606"/>
          <ac:cxnSpMkLst>
            <pc:docMk/>
            <pc:sldMk cId="2733789378" sldId="313"/>
            <ac:cxnSpMk id="10" creationId="{64FA5DFF-7FE6-4855-84E6-DFA78EE978BD}"/>
          </ac:cxnSpMkLst>
        </pc:cxnChg>
        <pc:cxnChg chg="add">
          <ac:chgData name="Julie Luht" userId="eac1ece3-a076-4aef-9b22-77d15757e7cb" providerId="ADAL" clId="{4A13581C-5B18-48D2-AFB0-13333731C67D}" dt="2024-03-11T14:46:39.477" v="0" actId="26606"/>
          <ac:cxnSpMkLst>
            <pc:docMk/>
            <pc:sldMk cId="2733789378" sldId="313"/>
            <ac:cxnSpMk id="12" creationId="{2AFD8CBA-54A3-4363-991B-B9C631BBFA74}"/>
          </ac:cxnSpMkLst>
        </pc:cxnChg>
      </pc:sldChg>
      <pc:sldChg chg="modSp mod">
        <pc:chgData name="Julie Luht" userId="eac1ece3-a076-4aef-9b22-77d15757e7cb" providerId="ADAL" clId="{4A13581C-5B18-48D2-AFB0-13333731C67D}" dt="2024-03-11T14:46:47.005" v="1" actId="26606"/>
        <pc:sldMkLst>
          <pc:docMk/>
          <pc:sldMk cId="593514175" sldId="314"/>
        </pc:sldMkLst>
        <pc:spChg chg="mod">
          <ac:chgData name="Julie Luht" userId="eac1ece3-a076-4aef-9b22-77d15757e7cb" providerId="ADAL" clId="{4A13581C-5B18-48D2-AFB0-13333731C67D}" dt="2024-03-11T14:46:47.005" v="1" actId="26606"/>
          <ac:spMkLst>
            <pc:docMk/>
            <pc:sldMk cId="593514175" sldId="314"/>
            <ac:spMk id="2" creationId="{7DB92C32-27F1-7A73-97A1-C8E4A4281778}"/>
          </ac:spMkLst>
        </pc:spChg>
        <pc:spChg chg="mod">
          <ac:chgData name="Julie Luht" userId="eac1ece3-a076-4aef-9b22-77d15757e7cb" providerId="ADAL" clId="{4A13581C-5B18-48D2-AFB0-13333731C67D}" dt="2024-03-11T14:46:47.005" v="1" actId="26606"/>
          <ac:spMkLst>
            <pc:docMk/>
            <pc:sldMk cId="593514175" sldId="314"/>
            <ac:spMk id="3" creationId="{9CAB0EDA-C26F-978A-9386-D910429FE4EC}"/>
          </ac:spMkLst>
        </pc:spChg>
        <pc:picChg chg="mod">
          <ac:chgData name="Julie Luht" userId="eac1ece3-a076-4aef-9b22-77d15757e7cb" providerId="ADAL" clId="{4A13581C-5B18-48D2-AFB0-13333731C67D}" dt="2024-03-11T14:46:47.005" v="1" actId="26606"/>
          <ac:picMkLst>
            <pc:docMk/>
            <pc:sldMk cId="593514175" sldId="314"/>
            <ac:picMk id="7" creationId="{5D3D9235-F9A7-FF1F-3186-7EB046D23A0B}"/>
          </ac:picMkLst>
        </pc:picChg>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3.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27.png"/><Relationship Id="rId7" Type="http://schemas.openxmlformats.org/officeDocument/2006/relationships/image" Target="../media/image1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ata5.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27.png"/><Relationship Id="rId7" Type="http://schemas.openxmlformats.org/officeDocument/2006/relationships/image" Target="../media/image1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5.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60B4DD-A2C9-4453-9EC0-97785665A89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5B0D8B6F-946A-4FF5-9697-979E9EBBEA59}">
      <dgm:prSet/>
      <dgm:spPr/>
      <dgm:t>
        <a:bodyPr/>
        <a:lstStyle/>
        <a:p>
          <a:r>
            <a:rPr lang="en-US"/>
            <a:t>HWD</a:t>
          </a:r>
        </a:p>
      </dgm:t>
    </dgm:pt>
    <dgm:pt modelId="{4F6F7FC2-3F53-4C1E-B242-6053032AEBC5}" type="parTrans" cxnId="{0FCD3D40-87A8-440B-B6C3-DE69C9A19FC2}">
      <dgm:prSet/>
      <dgm:spPr/>
      <dgm:t>
        <a:bodyPr/>
        <a:lstStyle/>
        <a:p>
          <a:endParaRPr lang="en-US"/>
        </a:p>
      </dgm:t>
    </dgm:pt>
    <dgm:pt modelId="{95095527-3C07-4E69-8DAF-515C9E6DFAD2}" type="sibTrans" cxnId="{0FCD3D40-87A8-440B-B6C3-DE69C9A19FC2}">
      <dgm:prSet/>
      <dgm:spPr/>
      <dgm:t>
        <a:bodyPr/>
        <a:lstStyle/>
        <a:p>
          <a:endParaRPr lang="en-US"/>
        </a:p>
      </dgm:t>
    </dgm:pt>
    <dgm:pt modelId="{884A9608-6C7C-47FA-9295-7A0049E1E381}">
      <dgm:prSet/>
      <dgm:spPr/>
      <dgm:t>
        <a:bodyPr/>
        <a:lstStyle/>
        <a:p>
          <a:r>
            <a:rPr lang="en-US"/>
            <a:t>RN</a:t>
          </a:r>
        </a:p>
      </dgm:t>
    </dgm:pt>
    <dgm:pt modelId="{3992EDC6-96E1-40AD-8927-0F290A364DFB}" type="parTrans" cxnId="{9F790478-E80A-435F-A708-3D6276E1ADD7}">
      <dgm:prSet/>
      <dgm:spPr/>
      <dgm:t>
        <a:bodyPr/>
        <a:lstStyle/>
        <a:p>
          <a:endParaRPr lang="en-US"/>
        </a:p>
      </dgm:t>
    </dgm:pt>
    <dgm:pt modelId="{CF31449D-CF6E-475B-9D07-B00270ED5A82}" type="sibTrans" cxnId="{9F790478-E80A-435F-A708-3D6276E1ADD7}">
      <dgm:prSet/>
      <dgm:spPr/>
      <dgm:t>
        <a:bodyPr/>
        <a:lstStyle/>
        <a:p>
          <a:endParaRPr lang="en-US"/>
        </a:p>
      </dgm:t>
    </dgm:pt>
    <dgm:pt modelId="{BF8AB118-032B-49D6-8F58-E2C2E7729361}">
      <dgm:prSet/>
      <dgm:spPr/>
      <dgm:t>
        <a:bodyPr/>
        <a:lstStyle/>
        <a:p>
          <a:r>
            <a:rPr lang="en-US"/>
            <a:t>LPN</a:t>
          </a:r>
        </a:p>
      </dgm:t>
    </dgm:pt>
    <dgm:pt modelId="{00422749-309D-493C-B6E0-2758E9FD1BDF}" type="parTrans" cxnId="{111ED7DD-A096-4E5A-9123-C1204B3543FA}">
      <dgm:prSet/>
      <dgm:spPr/>
      <dgm:t>
        <a:bodyPr/>
        <a:lstStyle/>
        <a:p>
          <a:endParaRPr lang="en-US"/>
        </a:p>
      </dgm:t>
    </dgm:pt>
    <dgm:pt modelId="{C6AD4418-720B-4832-9B0A-4DBD2A6F8E6A}" type="sibTrans" cxnId="{111ED7DD-A096-4E5A-9123-C1204B3543FA}">
      <dgm:prSet/>
      <dgm:spPr/>
      <dgm:t>
        <a:bodyPr/>
        <a:lstStyle/>
        <a:p>
          <a:endParaRPr lang="en-US"/>
        </a:p>
      </dgm:t>
    </dgm:pt>
    <dgm:pt modelId="{57B2E4A7-047D-4967-87F4-FD90176888BB}">
      <dgm:prSet/>
      <dgm:spPr/>
      <dgm:t>
        <a:bodyPr/>
        <a:lstStyle/>
        <a:p>
          <a:r>
            <a:rPr lang="en-US" dirty="0"/>
            <a:t>Wellness Clerk</a:t>
          </a:r>
        </a:p>
      </dgm:t>
    </dgm:pt>
    <dgm:pt modelId="{03D79EE4-5C4F-45A6-9028-B3272261F2F2}" type="parTrans" cxnId="{E9C65202-12CF-4606-8D96-83C1180C2600}">
      <dgm:prSet/>
      <dgm:spPr/>
      <dgm:t>
        <a:bodyPr/>
        <a:lstStyle/>
        <a:p>
          <a:endParaRPr lang="en-US"/>
        </a:p>
      </dgm:t>
    </dgm:pt>
    <dgm:pt modelId="{47A312D0-1E7A-4D7F-A51B-09FFCC237256}" type="sibTrans" cxnId="{E9C65202-12CF-4606-8D96-83C1180C2600}">
      <dgm:prSet/>
      <dgm:spPr/>
      <dgm:t>
        <a:bodyPr/>
        <a:lstStyle/>
        <a:p>
          <a:endParaRPr lang="en-US"/>
        </a:p>
      </dgm:t>
    </dgm:pt>
    <dgm:pt modelId="{3326C258-E841-4670-9F50-C2F392701A96}">
      <dgm:prSet/>
      <dgm:spPr/>
      <dgm:t>
        <a:bodyPr/>
        <a:lstStyle/>
        <a:p>
          <a:r>
            <a:rPr lang="en-US" dirty="0"/>
            <a:t>MD</a:t>
          </a:r>
        </a:p>
      </dgm:t>
    </dgm:pt>
    <dgm:pt modelId="{E8C0EFED-A955-4416-81EA-2C35A7FEFFFC}" type="parTrans" cxnId="{B06FB5F6-B2B9-4BAF-BFA3-B090302FFFAA}">
      <dgm:prSet/>
      <dgm:spPr/>
      <dgm:t>
        <a:bodyPr/>
        <a:lstStyle/>
        <a:p>
          <a:endParaRPr lang="en-US"/>
        </a:p>
      </dgm:t>
    </dgm:pt>
    <dgm:pt modelId="{292BD6D5-E09C-43C2-B438-2C0FFA78B2F0}" type="sibTrans" cxnId="{B06FB5F6-B2B9-4BAF-BFA3-B090302FFFAA}">
      <dgm:prSet/>
      <dgm:spPr/>
      <dgm:t>
        <a:bodyPr/>
        <a:lstStyle/>
        <a:p>
          <a:endParaRPr lang="en-US"/>
        </a:p>
      </dgm:t>
    </dgm:pt>
    <dgm:pt modelId="{DBC8BE50-E2F3-45A7-8074-0D1F5C6EC2E8}">
      <dgm:prSet/>
      <dgm:spPr/>
      <dgm:t>
        <a:bodyPr/>
        <a:lstStyle/>
        <a:p>
          <a:r>
            <a:rPr lang="en-US"/>
            <a:t>NP/PA</a:t>
          </a:r>
        </a:p>
      </dgm:t>
    </dgm:pt>
    <dgm:pt modelId="{C9773C7B-BEE6-4CA2-87A3-2D0D0665A379}" type="parTrans" cxnId="{9D0C77A7-D95E-40F0-9AF9-E3FCC08BF674}">
      <dgm:prSet/>
      <dgm:spPr/>
      <dgm:t>
        <a:bodyPr/>
        <a:lstStyle/>
        <a:p>
          <a:endParaRPr lang="en-US"/>
        </a:p>
      </dgm:t>
    </dgm:pt>
    <dgm:pt modelId="{DB85B89C-126E-4C81-AA6C-1FBCBA7174DD}" type="sibTrans" cxnId="{9D0C77A7-D95E-40F0-9AF9-E3FCC08BF674}">
      <dgm:prSet/>
      <dgm:spPr/>
      <dgm:t>
        <a:bodyPr/>
        <a:lstStyle/>
        <a:p>
          <a:endParaRPr lang="en-US"/>
        </a:p>
      </dgm:t>
    </dgm:pt>
    <dgm:pt modelId="{DB222BAD-6E20-4C69-8753-AA46DA9AABFE}">
      <dgm:prSet/>
      <dgm:spPr/>
      <dgm:t>
        <a:bodyPr/>
        <a:lstStyle/>
        <a:p>
          <a:r>
            <a:rPr lang="en-US" dirty="0"/>
            <a:t>Dentist</a:t>
          </a:r>
        </a:p>
      </dgm:t>
    </dgm:pt>
    <dgm:pt modelId="{18EECEEA-5527-4D5B-8738-61FD8F53A1E3}" type="parTrans" cxnId="{EC714732-C187-4C5B-B2F1-E75CD2D26C77}">
      <dgm:prSet/>
      <dgm:spPr/>
      <dgm:t>
        <a:bodyPr/>
        <a:lstStyle/>
        <a:p>
          <a:endParaRPr lang="en-US"/>
        </a:p>
      </dgm:t>
    </dgm:pt>
    <dgm:pt modelId="{22504D06-CD66-4731-9640-14D0BFEF591D}" type="sibTrans" cxnId="{EC714732-C187-4C5B-B2F1-E75CD2D26C77}">
      <dgm:prSet/>
      <dgm:spPr/>
      <dgm:t>
        <a:bodyPr/>
        <a:lstStyle/>
        <a:p>
          <a:endParaRPr lang="en-US"/>
        </a:p>
      </dgm:t>
    </dgm:pt>
    <dgm:pt modelId="{AB1BAD8D-B827-4637-8168-D3035D489FF3}">
      <dgm:prSet/>
      <dgm:spPr/>
      <dgm:t>
        <a:bodyPr/>
        <a:lstStyle/>
        <a:p>
          <a:r>
            <a:rPr lang="en-US" dirty="0"/>
            <a:t>Dental Hygienist</a:t>
          </a:r>
        </a:p>
      </dgm:t>
    </dgm:pt>
    <dgm:pt modelId="{6412EFE0-4D3B-4C8C-96B4-1CDF5F4BCDAB}" type="parTrans" cxnId="{4D090B11-12A9-47E7-9799-6036DD712984}">
      <dgm:prSet/>
      <dgm:spPr/>
      <dgm:t>
        <a:bodyPr/>
        <a:lstStyle/>
        <a:p>
          <a:endParaRPr lang="en-US"/>
        </a:p>
      </dgm:t>
    </dgm:pt>
    <dgm:pt modelId="{23211FEE-5A63-42F7-9111-01914BAF9F79}" type="sibTrans" cxnId="{4D090B11-12A9-47E7-9799-6036DD712984}">
      <dgm:prSet/>
      <dgm:spPr/>
      <dgm:t>
        <a:bodyPr/>
        <a:lstStyle/>
        <a:p>
          <a:endParaRPr lang="en-US"/>
        </a:p>
      </dgm:t>
    </dgm:pt>
    <dgm:pt modelId="{2CACC8E0-EF93-41D2-8D1E-FDF26EC6217B}">
      <dgm:prSet/>
      <dgm:spPr/>
      <dgm:t>
        <a:bodyPr/>
        <a:lstStyle/>
        <a:p>
          <a:r>
            <a:rPr lang="en-US" dirty="0"/>
            <a:t>Dental Assistant</a:t>
          </a:r>
        </a:p>
      </dgm:t>
    </dgm:pt>
    <dgm:pt modelId="{4E7D45F7-96DA-485E-A144-32089EFEF829}" type="parTrans" cxnId="{05444941-C7B2-439D-A829-987B0B41C3C6}">
      <dgm:prSet/>
      <dgm:spPr/>
      <dgm:t>
        <a:bodyPr/>
        <a:lstStyle/>
        <a:p>
          <a:endParaRPr lang="en-US"/>
        </a:p>
      </dgm:t>
    </dgm:pt>
    <dgm:pt modelId="{3B58710B-AE9C-42E6-B393-44A7C08FFDF0}" type="sibTrans" cxnId="{05444941-C7B2-439D-A829-987B0B41C3C6}">
      <dgm:prSet/>
      <dgm:spPr/>
      <dgm:t>
        <a:bodyPr/>
        <a:lstStyle/>
        <a:p>
          <a:endParaRPr lang="en-US"/>
        </a:p>
      </dgm:t>
    </dgm:pt>
    <dgm:pt modelId="{43D67CF8-F827-4E21-BE8A-BA8FA9F0A022}">
      <dgm:prSet/>
      <dgm:spPr/>
      <dgm:t>
        <a:bodyPr/>
        <a:lstStyle/>
        <a:p>
          <a:r>
            <a:rPr lang="en-US"/>
            <a:t>CMHC</a:t>
          </a:r>
        </a:p>
      </dgm:t>
    </dgm:pt>
    <dgm:pt modelId="{9384A918-2DC3-4C07-81A6-B0848B0CC8D8}" type="parTrans" cxnId="{838BE4F2-E2FC-48D0-85D5-44EEC5B58A02}">
      <dgm:prSet/>
      <dgm:spPr/>
      <dgm:t>
        <a:bodyPr/>
        <a:lstStyle/>
        <a:p>
          <a:endParaRPr lang="en-US"/>
        </a:p>
      </dgm:t>
    </dgm:pt>
    <dgm:pt modelId="{71CA6BBA-9A0D-40E7-BE5D-4B9386468CED}" type="sibTrans" cxnId="{838BE4F2-E2FC-48D0-85D5-44EEC5B58A02}">
      <dgm:prSet/>
      <dgm:spPr/>
      <dgm:t>
        <a:bodyPr/>
        <a:lstStyle/>
        <a:p>
          <a:endParaRPr lang="en-US"/>
        </a:p>
      </dgm:t>
    </dgm:pt>
    <dgm:pt modelId="{3B068FAD-56CA-4D51-9EDB-A1281F0EDCE6}">
      <dgm:prSet/>
      <dgm:spPr/>
      <dgm:t>
        <a:bodyPr/>
        <a:lstStyle/>
        <a:p>
          <a:r>
            <a:rPr lang="en-US"/>
            <a:t>TEAP Specialist</a:t>
          </a:r>
        </a:p>
      </dgm:t>
    </dgm:pt>
    <dgm:pt modelId="{88923AE0-D5CF-4EFD-9C06-2D09BE162A14}" type="parTrans" cxnId="{CB65EBFF-3C59-4724-8A7C-7A025562AA85}">
      <dgm:prSet/>
      <dgm:spPr/>
      <dgm:t>
        <a:bodyPr/>
        <a:lstStyle/>
        <a:p>
          <a:endParaRPr lang="en-US"/>
        </a:p>
      </dgm:t>
    </dgm:pt>
    <dgm:pt modelId="{1677DD24-B06C-4ADB-9DFE-5C21D9FA1F27}" type="sibTrans" cxnId="{CB65EBFF-3C59-4724-8A7C-7A025562AA85}">
      <dgm:prSet/>
      <dgm:spPr/>
      <dgm:t>
        <a:bodyPr/>
        <a:lstStyle/>
        <a:p>
          <a:endParaRPr lang="en-US"/>
        </a:p>
      </dgm:t>
    </dgm:pt>
    <dgm:pt modelId="{B3E2B923-6EB5-475B-A8F4-222D75B5C24F}" type="pres">
      <dgm:prSet presAssocID="{1A60B4DD-A2C9-4453-9EC0-97785665A890}" presName="hierChild1" presStyleCnt="0">
        <dgm:presLayoutVars>
          <dgm:chPref val="1"/>
          <dgm:dir/>
          <dgm:animOne val="branch"/>
          <dgm:animLvl val="lvl"/>
          <dgm:resizeHandles/>
        </dgm:presLayoutVars>
      </dgm:prSet>
      <dgm:spPr/>
    </dgm:pt>
    <dgm:pt modelId="{B084CD27-AE44-4CD1-8439-F3E5B1978ED5}" type="pres">
      <dgm:prSet presAssocID="{5B0D8B6F-946A-4FF5-9697-979E9EBBEA59}" presName="hierRoot1" presStyleCnt="0"/>
      <dgm:spPr/>
    </dgm:pt>
    <dgm:pt modelId="{9403941D-0D78-488A-BF80-6FF2EA2605C7}" type="pres">
      <dgm:prSet presAssocID="{5B0D8B6F-946A-4FF5-9697-979E9EBBEA59}" presName="composite" presStyleCnt="0"/>
      <dgm:spPr/>
    </dgm:pt>
    <dgm:pt modelId="{9BE98C1F-061C-4436-B2C7-8F7165109F9D}" type="pres">
      <dgm:prSet presAssocID="{5B0D8B6F-946A-4FF5-9697-979E9EBBEA59}" presName="background" presStyleLbl="node0" presStyleIdx="0" presStyleCnt="11"/>
      <dgm:spPr/>
    </dgm:pt>
    <dgm:pt modelId="{D816C927-44A5-43B7-BFB2-9C0AADFCA009}" type="pres">
      <dgm:prSet presAssocID="{5B0D8B6F-946A-4FF5-9697-979E9EBBEA59}" presName="text" presStyleLbl="fgAcc0" presStyleIdx="0" presStyleCnt="11">
        <dgm:presLayoutVars>
          <dgm:chPref val="3"/>
        </dgm:presLayoutVars>
      </dgm:prSet>
      <dgm:spPr/>
    </dgm:pt>
    <dgm:pt modelId="{C8FDAD1A-597E-4438-9FB3-287DCC51C900}" type="pres">
      <dgm:prSet presAssocID="{5B0D8B6F-946A-4FF5-9697-979E9EBBEA59}" presName="hierChild2" presStyleCnt="0"/>
      <dgm:spPr/>
    </dgm:pt>
    <dgm:pt modelId="{0CCF9E96-26F6-443C-A59E-41848D574E68}" type="pres">
      <dgm:prSet presAssocID="{884A9608-6C7C-47FA-9295-7A0049E1E381}" presName="hierRoot1" presStyleCnt="0"/>
      <dgm:spPr/>
    </dgm:pt>
    <dgm:pt modelId="{ABDB2D98-6F86-46ED-8B99-58E7D6ABCCFA}" type="pres">
      <dgm:prSet presAssocID="{884A9608-6C7C-47FA-9295-7A0049E1E381}" presName="composite" presStyleCnt="0"/>
      <dgm:spPr/>
    </dgm:pt>
    <dgm:pt modelId="{4C0AA509-85DF-46D1-B1DD-018754A3E7A7}" type="pres">
      <dgm:prSet presAssocID="{884A9608-6C7C-47FA-9295-7A0049E1E381}" presName="background" presStyleLbl="node0" presStyleIdx="1" presStyleCnt="11"/>
      <dgm:spPr/>
    </dgm:pt>
    <dgm:pt modelId="{94201262-83B3-4FAE-8628-AE797B779529}" type="pres">
      <dgm:prSet presAssocID="{884A9608-6C7C-47FA-9295-7A0049E1E381}" presName="text" presStyleLbl="fgAcc0" presStyleIdx="1" presStyleCnt="11">
        <dgm:presLayoutVars>
          <dgm:chPref val="3"/>
        </dgm:presLayoutVars>
      </dgm:prSet>
      <dgm:spPr/>
    </dgm:pt>
    <dgm:pt modelId="{798B3878-CC0D-4013-9B5F-D9C53E87F3A0}" type="pres">
      <dgm:prSet presAssocID="{884A9608-6C7C-47FA-9295-7A0049E1E381}" presName="hierChild2" presStyleCnt="0"/>
      <dgm:spPr/>
    </dgm:pt>
    <dgm:pt modelId="{73E9F170-12BC-4311-A929-CB3CBB54D4DE}" type="pres">
      <dgm:prSet presAssocID="{BF8AB118-032B-49D6-8F58-E2C2E7729361}" presName="hierRoot1" presStyleCnt="0"/>
      <dgm:spPr/>
    </dgm:pt>
    <dgm:pt modelId="{B52AA054-E206-44A0-A45E-0896363EF851}" type="pres">
      <dgm:prSet presAssocID="{BF8AB118-032B-49D6-8F58-E2C2E7729361}" presName="composite" presStyleCnt="0"/>
      <dgm:spPr/>
    </dgm:pt>
    <dgm:pt modelId="{32C579D7-E952-4E77-93D3-BA171619F5B0}" type="pres">
      <dgm:prSet presAssocID="{BF8AB118-032B-49D6-8F58-E2C2E7729361}" presName="background" presStyleLbl="node0" presStyleIdx="2" presStyleCnt="11"/>
      <dgm:spPr/>
    </dgm:pt>
    <dgm:pt modelId="{8B012683-8BBD-4026-955B-F9AC7CE03DCA}" type="pres">
      <dgm:prSet presAssocID="{BF8AB118-032B-49D6-8F58-E2C2E7729361}" presName="text" presStyleLbl="fgAcc0" presStyleIdx="2" presStyleCnt="11">
        <dgm:presLayoutVars>
          <dgm:chPref val="3"/>
        </dgm:presLayoutVars>
      </dgm:prSet>
      <dgm:spPr/>
    </dgm:pt>
    <dgm:pt modelId="{2F4E4404-E780-4E92-98C5-229C602260E9}" type="pres">
      <dgm:prSet presAssocID="{BF8AB118-032B-49D6-8F58-E2C2E7729361}" presName="hierChild2" presStyleCnt="0"/>
      <dgm:spPr/>
    </dgm:pt>
    <dgm:pt modelId="{83100054-D3A1-4C92-83CB-A76BF922C75E}" type="pres">
      <dgm:prSet presAssocID="{57B2E4A7-047D-4967-87F4-FD90176888BB}" presName="hierRoot1" presStyleCnt="0"/>
      <dgm:spPr/>
    </dgm:pt>
    <dgm:pt modelId="{FB5131EE-7544-4A4B-8576-CEBB0FCD09F7}" type="pres">
      <dgm:prSet presAssocID="{57B2E4A7-047D-4967-87F4-FD90176888BB}" presName="composite" presStyleCnt="0"/>
      <dgm:spPr/>
    </dgm:pt>
    <dgm:pt modelId="{3E7C60F9-8662-4C19-9392-2393C7FE0907}" type="pres">
      <dgm:prSet presAssocID="{57B2E4A7-047D-4967-87F4-FD90176888BB}" presName="background" presStyleLbl="node0" presStyleIdx="3" presStyleCnt="11"/>
      <dgm:spPr/>
    </dgm:pt>
    <dgm:pt modelId="{91CBA096-6A19-4D81-B2F1-DAE079ACDB7D}" type="pres">
      <dgm:prSet presAssocID="{57B2E4A7-047D-4967-87F4-FD90176888BB}" presName="text" presStyleLbl="fgAcc0" presStyleIdx="3" presStyleCnt="11">
        <dgm:presLayoutVars>
          <dgm:chPref val="3"/>
        </dgm:presLayoutVars>
      </dgm:prSet>
      <dgm:spPr/>
    </dgm:pt>
    <dgm:pt modelId="{3D34832D-0677-4638-86C2-C3643FD50B81}" type="pres">
      <dgm:prSet presAssocID="{57B2E4A7-047D-4967-87F4-FD90176888BB}" presName="hierChild2" presStyleCnt="0"/>
      <dgm:spPr/>
    </dgm:pt>
    <dgm:pt modelId="{941E1B67-691C-4351-8D1B-953E61CE97A8}" type="pres">
      <dgm:prSet presAssocID="{3326C258-E841-4670-9F50-C2F392701A96}" presName="hierRoot1" presStyleCnt="0"/>
      <dgm:spPr/>
    </dgm:pt>
    <dgm:pt modelId="{D493BE8D-F88C-4700-A7C6-591C45297EA6}" type="pres">
      <dgm:prSet presAssocID="{3326C258-E841-4670-9F50-C2F392701A96}" presName="composite" presStyleCnt="0"/>
      <dgm:spPr/>
    </dgm:pt>
    <dgm:pt modelId="{699B2206-F3C2-491E-8CAD-7D4B5D5AB2B4}" type="pres">
      <dgm:prSet presAssocID="{3326C258-E841-4670-9F50-C2F392701A96}" presName="background" presStyleLbl="node0" presStyleIdx="4" presStyleCnt="11"/>
      <dgm:spPr/>
    </dgm:pt>
    <dgm:pt modelId="{485AE468-D4D9-42D3-A8E5-E0FACF386EE3}" type="pres">
      <dgm:prSet presAssocID="{3326C258-E841-4670-9F50-C2F392701A96}" presName="text" presStyleLbl="fgAcc0" presStyleIdx="4" presStyleCnt="11">
        <dgm:presLayoutVars>
          <dgm:chPref val="3"/>
        </dgm:presLayoutVars>
      </dgm:prSet>
      <dgm:spPr/>
    </dgm:pt>
    <dgm:pt modelId="{E03847EA-39D3-4382-B4AA-8AF24AC089E3}" type="pres">
      <dgm:prSet presAssocID="{3326C258-E841-4670-9F50-C2F392701A96}" presName="hierChild2" presStyleCnt="0"/>
      <dgm:spPr/>
    </dgm:pt>
    <dgm:pt modelId="{E34EC6D2-2B7A-43D3-A082-55C2EA09741E}" type="pres">
      <dgm:prSet presAssocID="{DBC8BE50-E2F3-45A7-8074-0D1F5C6EC2E8}" presName="hierRoot1" presStyleCnt="0"/>
      <dgm:spPr/>
    </dgm:pt>
    <dgm:pt modelId="{A7BDF2DA-057B-4C2F-9D1C-5B36B852FCC3}" type="pres">
      <dgm:prSet presAssocID="{DBC8BE50-E2F3-45A7-8074-0D1F5C6EC2E8}" presName="composite" presStyleCnt="0"/>
      <dgm:spPr/>
    </dgm:pt>
    <dgm:pt modelId="{CF933436-32AA-4AEF-9FEC-96C211499B64}" type="pres">
      <dgm:prSet presAssocID="{DBC8BE50-E2F3-45A7-8074-0D1F5C6EC2E8}" presName="background" presStyleLbl="node0" presStyleIdx="5" presStyleCnt="11"/>
      <dgm:spPr/>
    </dgm:pt>
    <dgm:pt modelId="{7E3BDDD2-0EE3-4EC1-A417-05BB14D80C1C}" type="pres">
      <dgm:prSet presAssocID="{DBC8BE50-E2F3-45A7-8074-0D1F5C6EC2E8}" presName="text" presStyleLbl="fgAcc0" presStyleIdx="5" presStyleCnt="11">
        <dgm:presLayoutVars>
          <dgm:chPref val="3"/>
        </dgm:presLayoutVars>
      </dgm:prSet>
      <dgm:spPr/>
    </dgm:pt>
    <dgm:pt modelId="{8CB9BAAE-176C-4636-8E43-49AEDEF01E01}" type="pres">
      <dgm:prSet presAssocID="{DBC8BE50-E2F3-45A7-8074-0D1F5C6EC2E8}" presName="hierChild2" presStyleCnt="0"/>
      <dgm:spPr/>
    </dgm:pt>
    <dgm:pt modelId="{546EA99B-1B66-4CC0-A0F8-99532D6AEEBA}" type="pres">
      <dgm:prSet presAssocID="{DB222BAD-6E20-4C69-8753-AA46DA9AABFE}" presName="hierRoot1" presStyleCnt="0"/>
      <dgm:spPr/>
    </dgm:pt>
    <dgm:pt modelId="{1F96B80E-7F96-4A58-9DBB-B97A04CB6923}" type="pres">
      <dgm:prSet presAssocID="{DB222BAD-6E20-4C69-8753-AA46DA9AABFE}" presName="composite" presStyleCnt="0"/>
      <dgm:spPr/>
    </dgm:pt>
    <dgm:pt modelId="{555F849D-FDC2-4FDF-A2CB-EF4C5B6EFC1C}" type="pres">
      <dgm:prSet presAssocID="{DB222BAD-6E20-4C69-8753-AA46DA9AABFE}" presName="background" presStyleLbl="node0" presStyleIdx="6" presStyleCnt="11"/>
      <dgm:spPr/>
    </dgm:pt>
    <dgm:pt modelId="{77A64DED-7723-4B37-AD05-59275E7B1917}" type="pres">
      <dgm:prSet presAssocID="{DB222BAD-6E20-4C69-8753-AA46DA9AABFE}" presName="text" presStyleLbl="fgAcc0" presStyleIdx="6" presStyleCnt="11">
        <dgm:presLayoutVars>
          <dgm:chPref val="3"/>
        </dgm:presLayoutVars>
      </dgm:prSet>
      <dgm:spPr/>
    </dgm:pt>
    <dgm:pt modelId="{F605BF63-A88E-40CC-81F4-7F2FC228A0F2}" type="pres">
      <dgm:prSet presAssocID="{DB222BAD-6E20-4C69-8753-AA46DA9AABFE}" presName="hierChild2" presStyleCnt="0"/>
      <dgm:spPr/>
    </dgm:pt>
    <dgm:pt modelId="{19A94E24-2736-4F2C-95BA-E651044B53EE}" type="pres">
      <dgm:prSet presAssocID="{AB1BAD8D-B827-4637-8168-D3035D489FF3}" presName="hierRoot1" presStyleCnt="0"/>
      <dgm:spPr/>
    </dgm:pt>
    <dgm:pt modelId="{2CBB5B55-E0A4-47DF-AEE8-7614B5E4B19D}" type="pres">
      <dgm:prSet presAssocID="{AB1BAD8D-B827-4637-8168-D3035D489FF3}" presName="composite" presStyleCnt="0"/>
      <dgm:spPr/>
    </dgm:pt>
    <dgm:pt modelId="{C15B4D98-5443-4815-8A51-887740CD18D1}" type="pres">
      <dgm:prSet presAssocID="{AB1BAD8D-B827-4637-8168-D3035D489FF3}" presName="background" presStyleLbl="node0" presStyleIdx="7" presStyleCnt="11"/>
      <dgm:spPr/>
    </dgm:pt>
    <dgm:pt modelId="{3C7F7B98-CD44-4D05-9FFB-E59CA342D38D}" type="pres">
      <dgm:prSet presAssocID="{AB1BAD8D-B827-4637-8168-D3035D489FF3}" presName="text" presStyleLbl="fgAcc0" presStyleIdx="7" presStyleCnt="11">
        <dgm:presLayoutVars>
          <dgm:chPref val="3"/>
        </dgm:presLayoutVars>
      </dgm:prSet>
      <dgm:spPr/>
    </dgm:pt>
    <dgm:pt modelId="{59CE2A4C-AE94-4D5A-BEE1-8C9B586079B3}" type="pres">
      <dgm:prSet presAssocID="{AB1BAD8D-B827-4637-8168-D3035D489FF3}" presName="hierChild2" presStyleCnt="0"/>
      <dgm:spPr/>
    </dgm:pt>
    <dgm:pt modelId="{45669E6E-CBA2-45DD-B5F1-BE8D2A936C8E}" type="pres">
      <dgm:prSet presAssocID="{2CACC8E0-EF93-41D2-8D1E-FDF26EC6217B}" presName="hierRoot1" presStyleCnt="0"/>
      <dgm:spPr/>
    </dgm:pt>
    <dgm:pt modelId="{14583AD3-05E2-4652-82BA-91A020742DE2}" type="pres">
      <dgm:prSet presAssocID="{2CACC8E0-EF93-41D2-8D1E-FDF26EC6217B}" presName="composite" presStyleCnt="0"/>
      <dgm:spPr/>
    </dgm:pt>
    <dgm:pt modelId="{87452153-1BB9-489F-84A6-7446853356AE}" type="pres">
      <dgm:prSet presAssocID="{2CACC8E0-EF93-41D2-8D1E-FDF26EC6217B}" presName="background" presStyleLbl="node0" presStyleIdx="8" presStyleCnt="11"/>
      <dgm:spPr/>
    </dgm:pt>
    <dgm:pt modelId="{E8218DA3-8EB3-4E88-AC70-BDBDE1FEE786}" type="pres">
      <dgm:prSet presAssocID="{2CACC8E0-EF93-41D2-8D1E-FDF26EC6217B}" presName="text" presStyleLbl="fgAcc0" presStyleIdx="8" presStyleCnt="11">
        <dgm:presLayoutVars>
          <dgm:chPref val="3"/>
        </dgm:presLayoutVars>
      </dgm:prSet>
      <dgm:spPr/>
    </dgm:pt>
    <dgm:pt modelId="{0B5756FF-1E42-4AD9-BAD1-ADFCE066BD4C}" type="pres">
      <dgm:prSet presAssocID="{2CACC8E0-EF93-41D2-8D1E-FDF26EC6217B}" presName="hierChild2" presStyleCnt="0"/>
      <dgm:spPr/>
    </dgm:pt>
    <dgm:pt modelId="{ABB28141-58F7-4AF9-9ADF-B2C85608C80C}" type="pres">
      <dgm:prSet presAssocID="{43D67CF8-F827-4E21-BE8A-BA8FA9F0A022}" presName="hierRoot1" presStyleCnt="0"/>
      <dgm:spPr/>
    </dgm:pt>
    <dgm:pt modelId="{289016AC-22EA-4528-A230-F32B28850F02}" type="pres">
      <dgm:prSet presAssocID="{43D67CF8-F827-4E21-BE8A-BA8FA9F0A022}" presName="composite" presStyleCnt="0"/>
      <dgm:spPr/>
    </dgm:pt>
    <dgm:pt modelId="{D4DE749D-C264-4E31-808C-7694A4F30C72}" type="pres">
      <dgm:prSet presAssocID="{43D67CF8-F827-4E21-BE8A-BA8FA9F0A022}" presName="background" presStyleLbl="node0" presStyleIdx="9" presStyleCnt="11"/>
      <dgm:spPr/>
    </dgm:pt>
    <dgm:pt modelId="{10E473E5-B1EE-442F-99D1-3CB19FD85DDD}" type="pres">
      <dgm:prSet presAssocID="{43D67CF8-F827-4E21-BE8A-BA8FA9F0A022}" presName="text" presStyleLbl="fgAcc0" presStyleIdx="9" presStyleCnt="11">
        <dgm:presLayoutVars>
          <dgm:chPref val="3"/>
        </dgm:presLayoutVars>
      </dgm:prSet>
      <dgm:spPr/>
    </dgm:pt>
    <dgm:pt modelId="{E6332D4C-11A6-4AEC-A17E-136552C7F8AB}" type="pres">
      <dgm:prSet presAssocID="{43D67CF8-F827-4E21-BE8A-BA8FA9F0A022}" presName="hierChild2" presStyleCnt="0"/>
      <dgm:spPr/>
    </dgm:pt>
    <dgm:pt modelId="{E569FFE3-A3AA-4C0A-8DCC-D9AF1D4C6C89}" type="pres">
      <dgm:prSet presAssocID="{3B068FAD-56CA-4D51-9EDB-A1281F0EDCE6}" presName="hierRoot1" presStyleCnt="0"/>
      <dgm:spPr/>
    </dgm:pt>
    <dgm:pt modelId="{319B27F6-4BE4-423C-BE74-A1D9357B7AE1}" type="pres">
      <dgm:prSet presAssocID="{3B068FAD-56CA-4D51-9EDB-A1281F0EDCE6}" presName="composite" presStyleCnt="0"/>
      <dgm:spPr/>
    </dgm:pt>
    <dgm:pt modelId="{53CB6424-C9DB-4B3E-BCA4-268247C10C2D}" type="pres">
      <dgm:prSet presAssocID="{3B068FAD-56CA-4D51-9EDB-A1281F0EDCE6}" presName="background" presStyleLbl="node0" presStyleIdx="10" presStyleCnt="11"/>
      <dgm:spPr/>
    </dgm:pt>
    <dgm:pt modelId="{0ED06B34-C0B8-4CF0-81C7-C393682A2453}" type="pres">
      <dgm:prSet presAssocID="{3B068FAD-56CA-4D51-9EDB-A1281F0EDCE6}" presName="text" presStyleLbl="fgAcc0" presStyleIdx="10" presStyleCnt="11">
        <dgm:presLayoutVars>
          <dgm:chPref val="3"/>
        </dgm:presLayoutVars>
      </dgm:prSet>
      <dgm:spPr/>
    </dgm:pt>
    <dgm:pt modelId="{5F175898-0763-4D7C-828A-488F93366DA3}" type="pres">
      <dgm:prSet presAssocID="{3B068FAD-56CA-4D51-9EDB-A1281F0EDCE6}" presName="hierChild2" presStyleCnt="0"/>
      <dgm:spPr/>
    </dgm:pt>
  </dgm:ptLst>
  <dgm:cxnLst>
    <dgm:cxn modelId="{E9C65202-12CF-4606-8D96-83C1180C2600}" srcId="{1A60B4DD-A2C9-4453-9EC0-97785665A890}" destId="{57B2E4A7-047D-4967-87F4-FD90176888BB}" srcOrd="3" destOrd="0" parTransId="{03D79EE4-5C4F-45A6-9028-B3272261F2F2}" sibTransId="{47A312D0-1E7A-4D7F-A51B-09FFCC237256}"/>
    <dgm:cxn modelId="{4D090B11-12A9-47E7-9799-6036DD712984}" srcId="{1A60B4DD-A2C9-4453-9EC0-97785665A890}" destId="{AB1BAD8D-B827-4637-8168-D3035D489FF3}" srcOrd="7" destOrd="0" parTransId="{6412EFE0-4D3B-4C8C-96B4-1CDF5F4BCDAB}" sibTransId="{23211FEE-5A63-42F7-9111-01914BAF9F79}"/>
    <dgm:cxn modelId="{37C5E629-552F-4049-B854-E7D5FC03A26F}" type="presOf" srcId="{2CACC8E0-EF93-41D2-8D1E-FDF26EC6217B}" destId="{E8218DA3-8EB3-4E88-AC70-BDBDE1FEE786}" srcOrd="0" destOrd="0" presId="urn:microsoft.com/office/officeart/2005/8/layout/hierarchy1"/>
    <dgm:cxn modelId="{156F222A-BEBB-43A7-9BA4-2967E3FAA66A}" type="presOf" srcId="{DB222BAD-6E20-4C69-8753-AA46DA9AABFE}" destId="{77A64DED-7723-4B37-AD05-59275E7B1917}" srcOrd="0" destOrd="0" presId="urn:microsoft.com/office/officeart/2005/8/layout/hierarchy1"/>
    <dgm:cxn modelId="{EC714732-C187-4C5B-B2F1-E75CD2D26C77}" srcId="{1A60B4DD-A2C9-4453-9EC0-97785665A890}" destId="{DB222BAD-6E20-4C69-8753-AA46DA9AABFE}" srcOrd="6" destOrd="0" parTransId="{18EECEEA-5527-4D5B-8738-61FD8F53A1E3}" sibTransId="{22504D06-CD66-4731-9640-14D0BFEF591D}"/>
    <dgm:cxn modelId="{CAE10035-9567-4C1C-9E3C-AA7C46A99702}" type="presOf" srcId="{AB1BAD8D-B827-4637-8168-D3035D489FF3}" destId="{3C7F7B98-CD44-4D05-9FFB-E59CA342D38D}" srcOrd="0" destOrd="0" presId="urn:microsoft.com/office/officeart/2005/8/layout/hierarchy1"/>
    <dgm:cxn modelId="{0FCD3D40-87A8-440B-B6C3-DE69C9A19FC2}" srcId="{1A60B4DD-A2C9-4453-9EC0-97785665A890}" destId="{5B0D8B6F-946A-4FF5-9697-979E9EBBEA59}" srcOrd="0" destOrd="0" parTransId="{4F6F7FC2-3F53-4C1E-B242-6053032AEBC5}" sibTransId="{95095527-3C07-4E69-8DAF-515C9E6DFAD2}"/>
    <dgm:cxn modelId="{05444941-C7B2-439D-A829-987B0B41C3C6}" srcId="{1A60B4DD-A2C9-4453-9EC0-97785665A890}" destId="{2CACC8E0-EF93-41D2-8D1E-FDF26EC6217B}" srcOrd="8" destOrd="0" parTransId="{4E7D45F7-96DA-485E-A144-32089EFEF829}" sibTransId="{3B58710B-AE9C-42E6-B393-44A7C08FFDF0}"/>
    <dgm:cxn modelId="{85F75870-A2DD-4E39-877F-87E4F603E982}" type="presOf" srcId="{DBC8BE50-E2F3-45A7-8074-0D1F5C6EC2E8}" destId="{7E3BDDD2-0EE3-4EC1-A417-05BB14D80C1C}" srcOrd="0" destOrd="0" presId="urn:microsoft.com/office/officeart/2005/8/layout/hierarchy1"/>
    <dgm:cxn modelId="{9F790478-E80A-435F-A708-3D6276E1ADD7}" srcId="{1A60B4DD-A2C9-4453-9EC0-97785665A890}" destId="{884A9608-6C7C-47FA-9295-7A0049E1E381}" srcOrd="1" destOrd="0" parTransId="{3992EDC6-96E1-40AD-8927-0F290A364DFB}" sibTransId="{CF31449D-CF6E-475B-9D07-B00270ED5A82}"/>
    <dgm:cxn modelId="{376EA55A-957C-4378-B394-892B36ECD1FB}" type="presOf" srcId="{BF8AB118-032B-49D6-8F58-E2C2E7729361}" destId="{8B012683-8BBD-4026-955B-F9AC7CE03DCA}" srcOrd="0" destOrd="0" presId="urn:microsoft.com/office/officeart/2005/8/layout/hierarchy1"/>
    <dgm:cxn modelId="{B041549F-0278-4A0B-B6EA-ADA52EBF30E7}" type="presOf" srcId="{3326C258-E841-4670-9F50-C2F392701A96}" destId="{485AE468-D4D9-42D3-A8E5-E0FACF386EE3}" srcOrd="0" destOrd="0" presId="urn:microsoft.com/office/officeart/2005/8/layout/hierarchy1"/>
    <dgm:cxn modelId="{3499FDA2-61E9-4C96-A702-96DD2515D385}" type="presOf" srcId="{1A60B4DD-A2C9-4453-9EC0-97785665A890}" destId="{B3E2B923-6EB5-475B-A8F4-222D75B5C24F}" srcOrd="0" destOrd="0" presId="urn:microsoft.com/office/officeart/2005/8/layout/hierarchy1"/>
    <dgm:cxn modelId="{9D0C77A7-D95E-40F0-9AF9-E3FCC08BF674}" srcId="{1A60B4DD-A2C9-4453-9EC0-97785665A890}" destId="{DBC8BE50-E2F3-45A7-8074-0D1F5C6EC2E8}" srcOrd="5" destOrd="0" parTransId="{C9773C7B-BEE6-4CA2-87A3-2D0D0665A379}" sibTransId="{DB85B89C-126E-4C81-AA6C-1FBCBA7174DD}"/>
    <dgm:cxn modelId="{8A8DAAA8-5966-47C7-A964-E451181AFC42}" type="presOf" srcId="{884A9608-6C7C-47FA-9295-7A0049E1E381}" destId="{94201262-83B3-4FAE-8628-AE797B779529}" srcOrd="0" destOrd="0" presId="urn:microsoft.com/office/officeart/2005/8/layout/hierarchy1"/>
    <dgm:cxn modelId="{D20639AD-4CE3-4851-BFE6-8A379046D7C9}" type="presOf" srcId="{3B068FAD-56CA-4D51-9EDB-A1281F0EDCE6}" destId="{0ED06B34-C0B8-4CF0-81C7-C393682A2453}" srcOrd="0" destOrd="0" presId="urn:microsoft.com/office/officeart/2005/8/layout/hierarchy1"/>
    <dgm:cxn modelId="{A1ADCBDD-C5B0-4985-869E-8060F1E8983E}" type="presOf" srcId="{57B2E4A7-047D-4967-87F4-FD90176888BB}" destId="{91CBA096-6A19-4D81-B2F1-DAE079ACDB7D}" srcOrd="0" destOrd="0" presId="urn:microsoft.com/office/officeart/2005/8/layout/hierarchy1"/>
    <dgm:cxn modelId="{111ED7DD-A096-4E5A-9123-C1204B3543FA}" srcId="{1A60B4DD-A2C9-4453-9EC0-97785665A890}" destId="{BF8AB118-032B-49D6-8F58-E2C2E7729361}" srcOrd="2" destOrd="0" parTransId="{00422749-309D-493C-B6E0-2758E9FD1BDF}" sibTransId="{C6AD4418-720B-4832-9B0A-4DBD2A6F8E6A}"/>
    <dgm:cxn modelId="{838BE4F2-E2FC-48D0-85D5-44EEC5B58A02}" srcId="{1A60B4DD-A2C9-4453-9EC0-97785665A890}" destId="{43D67CF8-F827-4E21-BE8A-BA8FA9F0A022}" srcOrd="9" destOrd="0" parTransId="{9384A918-2DC3-4C07-81A6-B0848B0CC8D8}" sibTransId="{71CA6BBA-9A0D-40E7-BE5D-4B9386468CED}"/>
    <dgm:cxn modelId="{B39554F6-9F3F-4A72-8AD0-A9A7DA96E1AB}" type="presOf" srcId="{5B0D8B6F-946A-4FF5-9697-979E9EBBEA59}" destId="{D816C927-44A5-43B7-BFB2-9C0AADFCA009}" srcOrd="0" destOrd="0" presId="urn:microsoft.com/office/officeart/2005/8/layout/hierarchy1"/>
    <dgm:cxn modelId="{B06FB5F6-B2B9-4BAF-BFA3-B090302FFFAA}" srcId="{1A60B4DD-A2C9-4453-9EC0-97785665A890}" destId="{3326C258-E841-4670-9F50-C2F392701A96}" srcOrd="4" destOrd="0" parTransId="{E8C0EFED-A955-4416-81EA-2C35A7FEFFFC}" sibTransId="{292BD6D5-E09C-43C2-B438-2C0FFA78B2F0}"/>
    <dgm:cxn modelId="{F04225FC-0311-4DCB-AF2D-30249EAB94CD}" type="presOf" srcId="{43D67CF8-F827-4E21-BE8A-BA8FA9F0A022}" destId="{10E473E5-B1EE-442F-99D1-3CB19FD85DDD}" srcOrd="0" destOrd="0" presId="urn:microsoft.com/office/officeart/2005/8/layout/hierarchy1"/>
    <dgm:cxn modelId="{CB65EBFF-3C59-4724-8A7C-7A025562AA85}" srcId="{1A60B4DD-A2C9-4453-9EC0-97785665A890}" destId="{3B068FAD-56CA-4D51-9EDB-A1281F0EDCE6}" srcOrd="10" destOrd="0" parTransId="{88923AE0-D5CF-4EFD-9C06-2D09BE162A14}" sibTransId="{1677DD24-B06C-4ADB-9DFE-5C21D9FA1F27}"/>
    <dgm:cxn modelId="{4394E00B-D2C9-4112-BB4D-0ECB7AB6BE77}" type="presParOf" srcId="{B3E2B923-6EB5-475B-A8F4-222D75B5C24F}" destId="{B084CD27-AE44-4CD1-8439-F3E5B1978ED5}" srcOrd="0" destOrd="0" presId="urn:microsoft.com/office/officeart/2005/8/layout/hierarchy1"/>
    <dgm:cxn modelId="{CB1B4887-748D-4C99-ADD9-AE9187EC59FE}" type="presParOf" srcId="{B084CD27-AE44-4CD1-8439-F3E5B1978ED5}" destId="{9403941D-0D78-488A-BF80-6FF2EA2605C7}" srcOrd="0" destOrd="0" presId="urn:microsoft.com/office/officeart/2005/8/layout/hierarchy1"/>
    <dgm:cxn modelId="{B24D7190-D31A-48B7-A31B-BFEE7E78EEC3}" type="presParOf" srcId="{9403941D-0D78-488A-BF80-6FF2EA2605C7}" destId="{9BE98C1F-061C-4436-B2C7-8F7165109F9D}" srcOrd="0" destOrd="0" presId="urn:microsoft.com/office/officeart/2005/8/layout/hierarchy1"/>
    <dgm:cxn modelId="{79307ADC-21DF-4671-AE66-D12BC547324E}" type="presParOf" srcId="{9403941D-0D78-488A-BF80-6FF2EA2605C7}" destId="{D816C927-44A5-43B7-BFB2-9C0AADFCA009}" srcOrd="1" destOrd="0" presId="urn:microsoft.com/office/officeart/2005/8/layout/hierarchy1"/>
    <dgm:cxn modelId="{79400A0A-FF11-4107-B60A-3F4E31118F51}" type="presParOf" srcId="{B084CD27-AE44-4CD1-8439-F3E5B1978ED5}" destId="{C8FDAD1A-597E-4438-9FB3-287DCC51C900}" srcOrd="1" destOrd="0" presId="urn:microsoft.com/office/officeart/2005/8/layout/hierarchy1"/>
    <dgm:cxn modelId="{C46BF293-D6A1-406F-94D2-3AC8B98E4D3E}" type="presParOf" srcId="{B3E2B923-6EB5-475B-A8F4-222D75B5C24F}" destId="{0CCF9E96-26F6-443C-A59E-41848D574E68}" srcOrd="1" destOrd="0" presId="urn:microsoft.com/office/officeart/2005/8/layout/hierarchy1"/>
    <dgm:cxn modelId="{9506071D-43A3-4863-B268-E3D4C623C001}" type="presParOf" srcId="{0CCF9E96-26F6-443C-A59E-41848D574E68}" destId="{ABDB2D98-6F86-46ED-8B99-58E7D6ABCCFA}" srcOrd="0" destOrd="0" presId="urn:microsoft.com/office/officeart/2005/8/layout/hierarchy1"/>
    <dgm:cxn modelId="{9094CB98-1826-4EC5-A605-0B5681535332}" type="presParOf" srcId="{ABDB2D98-6F86-46ED-8B99-58E7D6ABCCFA}" destId="{4C0AA509-85DF-46D1-B1DD-018754A3E7A7}" srcOrd="0" destOrd="0" presId="urn:microsoft.com/office/officeart/2005/8/layout/hierarchy1"/>
    <dgm:cxn modelId="{9F74D598-9798-473C-B70D-37F09A72BFCA}" type="presParOf" srcId="{ABDB2D98-6F86-46ED-8B99-58E7D6ABCCFA}" destId="{94201262-83B3-4FAE-8628-AE797B779529}" srcOrd="1" destOrd="0" presId="urn:microsoft.com/office/officeart/2005/8/layout/hierarchy1"/>
    <dgm:cxn modelId="{88E6CA44-38C2-411E-8C9F-041CC79D6D6E}" type="presParOf" srcId="{0CCF9E96-26F6-443C-A59E-41848D574E68}" destId="{798B3878-CC0D-4013-9B5F-D9C53E87F3A0}" srcOrd="1" destOrd="0" presId="urn:microsoft.com/office/officeart/2005/8/layout/hierarchy1"/>
    <dgm:cxn modelId="{269B19D1-A881-4F38-8BD4-2C91B779B37A}" type="presParOf" srcId="{B3E2B923-6EB5-475B-A8F4-222D75B5C24F}" destId="{73E9F170-12BC-4311-A929-CB3CBB54D4DE}" srcOrd="2" destOrd="0" presId="urn:microsoft.com/office/officeart/2005/8/layout/hierarchy1"/>
    <dgm:cxn modelId="{B5930DB5-26D9-4C84-8991-807A94471B09}" type="presParOf" srcId="{73E9F170-12BC-4311-A929-CB3CBB54D4DE}" destId="{B52AA054-E206-44A0-A45E-0896363EF851}" srcOrd="0" destOrd="0" presId="urn:microsoft.com/office/officeart/2005/8/layout/hierarchy1"/>
    <dgm:cxn modelId="{3218B93F-8D5D-4535-B356-394FEF44416B}" type="presParOf" srcId="{B52AA054-E206-44A0-A45E-0896363EF851}" destId="{32C579D7-E952-4E77-93D3-BA171619F5B0}" srcOrd="0" destOrd="0" presId="urn:microsoft.com/office/officeart/2005/8/layout/hierarchy1"/>
    <dgm:cxn modelId="{7F12A55A-AF8B-4E84-82B6-F194C6153660}" type="presParOf" srcId="{B52AA054-E206-44A0-A45E-0896363EF851}" destId="{8B012683-8BBD-4026-955B-F9AC7CE03DCA}" srcOrd="1" destOrd="0" presId="urn:microsoft.com/office/officeart/2005/8/layout/hierarchy1"/>
    <dgm:cxn modelId="{7C827540-3FBF-4196-93CC-F64CA569AC2F}" type="presParOf" srcId="{73E9F170-12BC-4311-A929-CB3CBB54D4DE}" destId="{2F4E4404-E780-4E92-98C5-229C602260E9}" srcOrd="1" destOrd="0" presId="urn:microsoft.com/office/officeart/2005/8/layout/hierarchy1"/>
    <dgm:cxn modelId="{0BC3D84B-1289-4C8F-ABD7-03A523826B71}" type="presParOf" srcId="{B3E2B923-6EB5-475B-A8F4-222D75B5C24F}" destId="{83100054-D3A1-4C92-83CB-A76BF922C75E}" srcOrd="3" destOrd="0" presId="urn:microsoft.com/office/officeart/2005/8/layout/hierarchy1"/>
    <dgm:cxn modelId="{C5F61701-F1DD-410B-A6EE-036DD4ECADE7}" type="presParOf" srcId="{83100054-D3A1-4C92-83CB-A76BF922C75E}" destId="{FB5131EE-7544-4A4B-8576-CEBB0FCD09F7}" srcOrd="0" destOrd="0" presId="urn:microsoft.com/office/officeart/2005/8/layout/hierarchy1"/>
    <dgm:cxn modelId="{A9B261E0-2BAF-4E52-BBBA-376B8EF7E0E9}" type="presParOf" srcId="{FB5131EE-7544-4A4B-8576-CEBB0FCD09F7}" destId="{3E7C60F9-8662-4C19-9392-2393C7FE0907}" srcOrd="0" destOrd="0" presId="urn:microsoft.com/office/officeart/2005/8/layout/hierarchy1"/>
    <dgm:cxn modelId="{E1327BA6-0A20-4358-82A6-CE41E14A513D}" type="presParOf" srcId="{FB5131EE-7544-4A4B-8576-CEBB0FCD09F7}" destId="{91CBA096-6A19-4D81-B2F1-DAE079ACDB7D}" srcOrd="1" destOrd="0" presId="urn:microsoft.com/office/officeart/2005/8/layout/hierarchy1"/>
    <dgm:cxn modelId="{23082AC5-8EB1-436E-9074-2CCEE797E5EE}" type="presParOf" srcId="{83100054-D3A1-4C92-83CB-A76BF922C75E}" destId="{3D34832D-0677-4638-86C2-C3643FD50B81}" srcOrd="1" destOrd="0" presId="urn:microsoft.com/office/officeart/2005/8/layout/hierarchy1"/>
    <dgm:cxn modelId="{B29874F1-4278-4E83-9D86-2AEB641D6E53}" type="presParOf" srcId="{B3E2B923-6EB5-475B-A8F4-222D75B5C24F}" destId="{941E1B67-691C-4351-8D1B-953E61CE97A8}" srcOrd="4" destOrd="0" presId="urn:microsoft.com/office/officeart/2005/8/layout/hierarchy1"/>
    <dgm:cxn modelId="{408E865C-91C2-4E25-B92F-7A8C86F8C2A4}" type="presParOf" srcId="{941E1B67-691C-4351-8D1B-953E61CE97A8}" destId="{D493BE8D-F88C-4700-A7C6-591C45297EA6}" srcOrd="0" destOrd="0" presId="urn:microsoft.com/office/officeart/2005/8/layout/hierarchy1"/>
    <dgm:cxn modelId="{76F48703-F449-4926-AF60-0524A120B417}" type="presParOf" srcId="{D493BE8D-F88C-4700-A7C6-591C45297EA6}" destId="{699B2206-F3C2-491E-8CAD-7D4B5D5AB2B4}" srcOrd="0" destOrd="0" presId="urn:microsoft.com/office/officeart/2005/8/layout/hierarchy1"/>
    <dgm:cxn modelId="{C52B4824-3527-4D9A-ABFB-4C118DCA8937}" type="presParOf" srcId="{D493BE8D-F88C-4700-A7C6-591C45297EA6}" destId="{485AE468-D4D9-42D3-A8E5-E0FACF386EE3}" srcOrd="1" destOrd="0" presId="urn:microsoft.com/office/officeart/2005/8/layout/hierarchy1"/>
    <dgm:cxn modelId="{0F9FCCA4-DABC-4C8B-B8CD-9A7099824C82}" type="presParOf" srcId="{941E1B67-691C-4351-8D1B-953E61CE97A8}" destId="{E03847EA-39D3-4382-B4AA-8AF24AC089E3}" srcOrd="1" destOrd="0" presId="urn:microsoft.com/office/officeart/2005/8/layout/hierarchy1"/>
    <dgm:cxn modelId="{2390B603-29A6-44E4-8AD5-505375DC8D4D}" type="presParOf" srcId="{B3E2B923-6EB5-475B-A8F4-222D75B5C24F}" destId="{E34EC6D2-2B7A-43D3-A082-55C2EA09741E}" srcOrd="5" destOrd="0" presId="urn:microsoft.com/office/officeart/2005/8/layout/hierarchy1"/>
    <dgm:cxn modelId="{C829DB60-E7FC-4914-99A4-1441881621D5}" type="presParOf" srcId="{E34EC6D2-2B7A-43D3-A082-55C2EA09741E}" destId="{A7BDF2DA-057B-4C2F-9D1C-5B36B852FCC3}" srcOrd="0" destOrd="0" presId="urn:microsoft.com/office/officeart/2005/8/layout/hierarchy1"/>
    <dgm:cxn modelId="{1F5E95B6-0AD5-45E5-86A8-DB1367DD160E}" type="presParOf" srcId="{A7BDF2DA-057B-4C2F-9D1C-5B36B852FCC3}" destId="{CF933436-32AA-4AEF-9FEC-96C211499B64}" srcOrd="0" destOrd="0" presId="urn:microsoft.com/office/officeart/2005/8/layout/hierarchy1"/>
    <dgm:cxn modelId="{082A9B7C-AD12-4F66-B99B-BB09191C62C9}" type="presParOf" srcId="{A7BDF2DA-057B-4C2F-9D1C-5B36B852FCC3}" destId="{7E3BDDD2-0EE3-4EC1-A417-05BB14D80C1C}" srcOrd="1" destOrd="0" presId="urn:microsoft.com/office/officeart/2005/8/layout/hierarchy1"/>
    <dgm:cxn modelId="{037278AA-2587-44B0-BB60-5D9FC65C5140}" type="presParOf" srcId="{E34EC6D2-2B7A-43D3-A082-55C2EA09741E}" destId="{8CB9BAAE-176C-4636-8E43-49AEDEF01E01}" srcOrd="1" destOrd="0" presId="urn:microsoft.com/office/officeart/2005/8/layout/hierarchy1"/>
    <dgm:cxn modelId="{9841D64D-6DE5-487C-894E-8B5CE6E9BF67}" type="presParOf" srcId="{B3E2B923-6EB5-475B-A8F4-222D75B5C24F}" destId="{546EA99B-1B66-4CC0-A0F8-99532D6AEEBA}" srcOrd="6" destOrd="0" presId="urn:microsoft.com/office/officeart/2005/8/layout/hierarchy1"/>
    <dgm:cxn modelId="{EF4F8078-4F45-449E-93BE-AE1E5D9B78E5}" type="presParOf" srcId="{546EA99B-1B66-4CC0-A0F8-99532D6AEEBA}" destId="{1F96B80E-7F96-4A58-9DBB-B97A04CB6923}" srcOrd="0" destOrd="0" presId="urn:microsoft.com/office/officeart/2005/8/layout/hierarchy1"/>
    <dgm:cxn modelId="{3F20A62D-34F9-4F3F-8050-DB2B86221FBD}" type="presParOf" srcId="{1F96B80E-7F96-4A58-9DBB-B97A04CB6923}" destId="{555F849D-FDC2-4FDF-A2CB-EF4C5B6EFC1C}" srcOrd="0" destOrd="0" presId="urn:microsoft.com/office/officeart/2005/8/layout/hierarchy1"/>
    <dgm:cxn modelId="{63FAA3C7-DD6E-4CCB-9BF6-32DBA545E3A5}" type="presParOf" srcId="{1F96B80E-7F96-4A58-9DBB-B97A04CB6923}" destId="{77A64DED-7723-4B37-AD05-59275E7B1917}" srcOrd="1" destOrd="0" presId="urn:microsoft.com/office/officeart/2005/8/layout/hierarchy1"/>
    <dgm:cxn modelId="{A901AE20-78B9-43C0-A88E-989DA67F7D1C}" type="presParOf" srcId="{546EA99B-1B66-4CC0-A0F8-99532D6AEEBA}" destId="{F605BF63-A88E-40CC-81F4-7F2FC228A0F2}" srcOrd="1" destOrd="0" presId="urn:microsoft.com/office/officeart/2005/8/layout/hierarchy1"/>
    <dgm:cxn modelId="{4A2F276D-FC70-408B-8121-EDD6E910C98C}" type="presParOf" srcId="{B3E2B923-6EB5-475B-A8F4-222D75B5C24F}" destId="{19A94E24-2736-4F2C-95BA-E651044B53EE}" srcOrd="7" destOrd="0" presId="urn:microsoft.com/office/officeart/2005/8/layout/hierarchy1"/>
    <dgm:cxn modelId="{E89D0BAA-4611-4B10-B746-AB09D687EBC7}" type="presParOf" srcId="{19A94E24-2736-4F2C-95BA-E651044B53EE}" destId="{2CBB5B55-E0A4-47DF-AEE8-7614B5E4B19D}" srcOrd="0" destOrd="0" presId="urn:microsoft.com/office/officeart/2005/8/layout/hierarchy1"/>
    <dgm:cxn modelId="{65352F26-B46C-45FC-8901-0218E8952D6F}" type="presParOf" srcId="{2CBB5B55-E0A4-47DF-AEE8-7614B5E4B19D}" destId="{C15B4D98-5443-4815-8A51-887740CD18D1}" srcOrd="0" destOrd="0" presId="urn:microsoft.com/office/officeart/2005/8/layout/hierarchy1"/>
    <dgm:cxn modelId="{75DDB127-029D-43AE-98E4-F45F05FDC825}" type="presParOf" srcId="{2CBB5B55-E0A4-47DF-AEE8-7614B5E4B19D}" destId="{3C7F7B98-CD44-4D05-9FFB-E59CA342D38D}" srcOrd="1" destOrd="0" presId="urn:microsoft.com/office/officeart/2005/8/layout/hierarchy1"/>
    <dgm:cxn modelId="{4452926F-1557-4589-BED3-77E974E1966F}" type="presParOf" srcId="{19A94E24-2736-4F2C-95BA-E651044B53EE}" destId="{59CE2A4C-AE94-4D5A-BEE1-8C9B586079B3}" srcOrd="1" destOrd="0" presId="urn:microsoft.com/office/officeart/2005/8/layout/hierarchy1"/>
    <dgm:cxn modelId="{2A03CCC8-D2DE-48A8-9322-63164E3A2D4F}" type="presParOf" srcId="{B3E2B923-6EB5-475B-A8F4-222D75B5C24F}" destId="{45669E6E-CBA2-45DD-B5F1-BE8D2A936C8E}" srcOrd="8" destOrd="0" presId="urn:microsoft.com/office/officeart/2005/8/layout/hierarchy1"/>
    <dgm:cxn modelId="{5DC6ACB9-68B9-43CF-9B2E-74C3668C4204}" type="presParOf" srcId="{45669E6E-CBA2-45DD-B5F1-BE8D2A936C8E}" destId="{14583AD3-05E2-4652-82BA-91A020742DE2}" srcOrd="0" destOrd="0" presId="urn:microsoft.com/office/officeart/2005/8/layout/hierarchy1"/>
    <dgm:cxn modelId="{954E8DC1-09CD-4E83-BD74-7BFC904D82A5}" type="presParOf" srcId="{14583AD3-05E2-4652-82BA-91A020742DE2}" destId="{87452153-1BB9-489F-84A6-7446853356AE}" srcOrd="0" destOrd="0" presId="urn:microsoft.com/office/officeart/2005/8/layout/hierarchy1"/>
    <dgm:cxn modelId="{DEECCD07-3751-4B83-907C-F80AEE3E7C8B}" type="presParOf" srcId="{14583AD3-05E2-4652-82BA-91A020742DE2}" destId="{E8218DA3-8EB3-4E88-AC70-BDBDE1FEE786}" srcOrd="1" destOrd="0" presId="urn:microsoft.com/office/officeart/2005/8/layout/hierarchy1"/>
    <dgm:cxn modelId="{A124633E-3765-4339-ABE3-7B91EF75B5D3}" type="presParOf" srcId="{45669E6E-CBA2-45DD-B5F1-BE8D2A936C8E}" destId="{0B5756FF-1E42-4AD9-BAD1-ADFCE066BD4C}" srcOrd="1" destOrd="0" presId="urn:microsoft.com/office/officeart/2005/8/layout/hierarchy1"/>
    <dgm:cxn modelId="{BC0CBEEB-411A-4F9F-8D77-37BC6A0DB596}" type="presParOf" srcId="{B3E2B923-6EB5-475B-A8F4-222D75B5C24F}" destId="{ABB28141-58F7-4AF9-9ADF-B2C85608C80C}" srcOrd="9" destOrd="0" presId="urn:microsoft.com/office/officeart/2005/8/layout/hierarchy1"/>
    <dgm:cxn modelId="{37C92AA8-42F9-4F05-8BDD-7BF56E50C3C1}" type="presParOf" srcId="{ABB28141-58F7-4AF9-9ADF-B2C85608C80C}" destId="{289016AC-22EA-4528-A230-F32B28850F02}" srcOrd="0" destOrd="0" presId="urn:microsoft.com/office/officeart/2005/8/layout/hierarchy1"/>
    <dgm:cxn modelId="{4DF9E782-E5BC-4DF5-86F0-48697ECE5865}" type="presParOf" srcId="{289016AC-22EA-4528-A230-F32B28850F02}" destId="{D4DE749D-C264-4E31-808C-7694A4F30C72}" srcOrd="0" destOrd="0" presId="urn:microsoft.com/office/officeart/2005/8/layout/hierarchy1"/>
    <dgm:cxn modelId="{E6F2FFFC-66E2-49DF-AF35-6DDA10259947}" type="presParOf" srcId="{289016AC-22EA-4528-A230-F32B28850F02}" destId="{10E473E5-B1EE-442F-99D1-3CB19FD85DDD}" srcOrd="1" destOrd="0" presId="urn:microsoft.com/office/officeart/2005/8/layout/hierarchy1"/>
    <dgm:cxn modelId="{89CD46E4-CE3D-4CC4-9A6C-1E68160F2C53}" type="presParOf" srcId="{ABB28141-58F7-4AF9-9ADF-B2C85608C80C}" destId="{E6332D4C-11A6-4AEC-A17E-136552C7F8AB}" srcOrd="1" destOrd="0" presId="urn:microsoft.com/office/officeart/2005/8/layout/hierarchy1"/>
    <dgm:cxn modelId="{62DCDEF0-5A04-4767-BB13-EF1ED1BF00F4}" type="presParOf" srcId="{B3E2B923-6EB5-475B-A8F4-222D75B5C24F}" destId="{E569FFE3-A3AA-4C0A-8DCC-D9AF1D4C6C89}" srcOrd="10" destOrd="0" presId="urn:microsoft.com/office/officeart/2005/8/layout/hierarchy1"/>
    <dgm:cxn modelId="{3A0CFF3A-6A98-4A04-BA6E-604846A9E888}" type="presParOf" srcId="{E569FFE3-A3AA-4C0A-8DCC-D9AF1D4C6C89}" destId="{319B27F6-4BE4-423C-BE74-A1D9357B7AE1}" srcOrd="0" destOrd="0" presId="urn:microsoft.com/office/officeart/2005/8/layout/hierarchy1"/>
    <dgm:cxn modelId="{8BB2536B-36BC-496A-8CA5-C3C23D3F96E3}" type="presParOf" srcId="{319B27F6-4BE4-423C-BE74-A1D9357B7AE1}" destId="{53CB6424-C9DB-4B3E-BCA4-268247C10C2D}" srcOrd="0" destOrd="0" presId="urn:microsoft.com/office/officeart/2005/8/layout/hierarchy1"/>
    <dgm:cxn modelId="{4378DE10-51D9-43A5-8A56-D44F7D64DD54}" type="presParOf" srcId="{319B27F6-4BE4-423C-BE74-A1D9357B7AE1}" destId="{0ED06B34-C0B8-4CF0-81C7-C393682A2453}" srcOrd="1" destOrd="0" presId="urn:microsoft.com/office/officeart/2005/8/layout/hierarchy1"/>
    <dgm:cxn modelId="{2F164706-42F2-4BF7-9076-EA9C0194953A}" type="presParOf" srcId="{E569FFE3-A3AA-4C0A-8DCC-D9AF1D4C6C89}" destId="{5F175898-0763-4D7C-828A-488F93366DA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6DC622-C082-4DF3-89A2-9E11724E42C4}"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BBA30EB9-E2B5-4620-A62D-87EBE24F8004}">
      <dgm:prSet/>
      <dgm:spPr/>
      <dgm:t>
        <a:bodyPr/>
        <a:lstStyle/>
        <a:p>
          <a:pPr>
            <a:lnSpc>
              <a:spcPct val="100000"/>
            </a:lnSpc>
          </a:pPr>
          <a:r>
            <a:rPr lang="en-US"/>
            <a:t>Student distrust and discomfort</a:t>
          </a:r>
        </a:p>
      </dgm:t>
    </dgm:pt>
    <dgm:pt modelId="{D57F230B-A4CE-4C43-900F-65061BD6FF41}" type="parTrans" cxnId="{9A0DE04D-ED97-4BBC-BBA6-FED60310B208}">
      <dgm:prSet/>
      <dgm:spPr/>
      <dgm:t>
        <a:bodyPr/>
        <a:lstStyle/>
        <a:p>
          <a:endParaRPr lang="en-US"/>
        </a:p>
      </dgm:t>
    </dgm:pt>
    <dgm:pt modelId="{42D9DED1-A4A7-4B99-A41D-24CF14F19D2B}" type="sibTrans" cxnId="{9A0DE04D-ED97-4BBC-BBA6-FED60310B208}">
      <dgm:prSet/>
      <dgm:spPr/>
      <dgm:t>
        <a:bodyPr/>
        <a:lstStyle/>
        <a:p>
          <a:pPr>
            <a:lnSpc>
              <a:spcPct val="100000"/>
            </a:lnSpc>
          </a:pPr>
          <a:endParaRPr lang="en-US"/>
        </a:p>
      </dgm:t>
    </dgm:pt>
    <dgm:pt modelId="{1CD9EF4B-67F8-4F80-AC54-90C592527D00}">
      <dgm:prSet/>
      <dgm:spPr/>
      <dgm:t>
        <a:bodyPr/>
        <a:lstStyle/>
        <a:p>
          <a:pPr>
            <a:lnSpc>
              <a:spcPct val="100000"/>
            </a:lnSpc>
          </a:pPr>
          <a:r>
            <a:rPr lang="en-US"/>
            <a:t>Common language barriers</a:t>
          </a:r>
        </a:p>
      </dgm:t>
    </dgm:pt>
    <dgm:pt modelId="{23783C4E-8A47-4E84-82D4-D93177387868}" type="parTrans" cxnId="{DF6B8CA2-947A-4D17-A749-C938A05DC70F}">
      <dgm:prSet/>
      <dgm:spPr/>
      <dgm:t>
        <a:bodyPr/>
        <a:lstStyle/>
        <a:p>
          <a:endParaRPr lang="en-US"/>
        </a:p>
      </dgm:t>
    </dgm:pt>
    <dgm:pt modelId="{56A55C69-7F11-435D-B27E-4EC03800069C}" type="sibTrans" cxnId="{DF6B8CA2-947A-4D17-A749-C938A05DC70F}">
      <dgm:prSet/>
      <dgm:spPr/>
      <dgm:t>
        <a:bodyPr/>
        <a:lstStyle/>
        <a:p>
          <a:pPr>
            <a:lnSpc>
              <a:spcPct val="100000"/>
            </a:lnSpc>
          </a:pPr>
          <a:endParaRPr lang="en-US"/>
        </a:p>
      </dgm:t>
    </dgm:pt>
    <dgm:pt modelId="{AA048F0A-DA0E-43DC-9D02-2A43EEA2F292}">
      <dgm:prSet/>
      <dgm:spPr/>
      <dgm:t>
        <a:bodyPr/>
        <a:lstStyle/>
        <a:p>
          <a:pPr>
            <a:lnSpc>
              <a:spcPct val="100000"/>
            </a:lnSpc>
          </a:pPr>
          <a:r>
            <a:rPr lang="en-US"/>
            <a:t>Health and wellness team working short-staffed</a:t>
          </a:r>
        </a:p>
      </dgm:t>
    </dgm:pt>
    <dgm:pt modelId="{C0CC0F33-61DB-4BD1-AB34-EBBE1B844607}" type="parTrans" cxnId="{C6D4A14F-6D51-480A-A123-073EB67502FC}">
      <dgm:prSet/>
      <dgm:spPr/>
      <dgm:t>
        <a:bodyPr/>
        <a:lstStyle/>
        <a:p>
          <a:endParaRPr lang="en-US"/>
        </a:p>
      </dgm:t>
    </dgm:pt>
    <dgm:pt modelId="{B6AAA456-32B9-487C-90C1-788BFA4B59B6}" type="sibTrans" cxnId="{C6D4A14F-6D51-480A-A123-073EB67502FC}">
      <dgm:prSet/>
      <dgm:spPr/>
      <dgm:t>
        <a:bodyPr/>
        <a:lstStyle/>
        <a:p>
          <a:pPr>
            <a:lnSpc>
              <a:spcPct val="100000"/>
            </a:lnSpc>
          </a:pPr>
          <a:endParaRPr lang="en-US"/>
        </a:p>
      </dgm:t>
    </dgm:pt>
    <dgm:pt modelId="{A3A4DE01-F0B8-4E4D-AC1D-5624123D84C5}">
      <dgm:prSet/>
      <dgm:spPr/>
      <dgm:t>
        <a:bodyPr/>
        <a:lstStyle/>
        <a:p>
          <a:pPr>
            <a:lnSpc>
              <a:spcPct val="100000"/>
            </a:lnSpc>
          </a:pPr>
          <a:r>
            <a:rPr lang="en-US"/>
            <a:t>Mismanaged healthcare information</a:t>
          </a:r>
        </a:p>
      </dgm:t>
    </dgm:pt>
    <dgm:pt modelId="{551C012C-7BF5-4BBB-99DB-73CADCC6F25A}" type="parTrans" cxnId="{1A2B85B1-E7A6-4BAA-86DB-7860C3B460A8}">
      <dgm:prSet/>
      <dgm:spPr/>
      <dgm:t>
        <a:bodyPr/>
        <a:lstStyle/>
        <a:p>
          <a:endParaRPr lang="en-US"/>
        </a:p>
      </dgm:t>
    </dgm:pt>
    <dgm:pt modelId="{C9B0D2B6-0DBB-4401-8954-C2F586665152}" type="sibTrans" cxnId="{1A2B85B1-E7A6-4BAA-86DB-7860C3B460A8}">
      <dgm:prSet/>
      <dgm:spPr/>
      <dgm:t>
        <a:bodyPr/>
        <a:lstStyle/>
        <a:p>
          <a:endParaRPr lang="en-US"/>
        </a:p>
      </dgm:t>
    </dgm:pt>
    <dgm:pt modelId="{237D18A8-476F-4E44-AF8C-ADD2395FF4FC}" type="pres">
      <dgm:prSet presAssocID="{1A6DC622-C082-4DF3-89A2-9E11724E42C4}" presName="root" presStyleCnt="0">
        <dgm:presLayoutVars>
          <dgm:dir/>
          <dgm:resizeHandles val="exact"/>
        </dgm:presLayoutVars>
      </dgm:prSet>
      <dgm:spPr/>
    </dgm:pt>
    <dgm:pt modelId="{F382C894-0E95-4DE1-A9EC-31D7CCBF512C}" type="pres">
      <dgm:prSet presAssocID="{1A6DC622-C082-4DF3-89A2-9E11724E42C4}" presName="container" presStyleCnt="0">
        <dgm:presLayoutVars>
          <dgm:dir/>
          <dgm:resizeHandles val="exact"/>
        </dgm:presLayoutVars>
      </dgm:prSet>
      <dgm:spPr/>
    </dgm:pt>
    <dgm:pt modelId="{A68362A2-0ED0-4C41-8529-90C2622FD540}" type="pres">
      <dgm:prSet presAssocID="{BBA30EB9-E2B5-4620-A62D-87EBE24F8004}" presName="compNode" presStyleCnt="0"/>
      <dgm:spPr/>
    </dgm:pt>
    <dgm:pt modelId="{51B38F63-6FF1-442B-9069-1195E810F3B9}" type="pres">
      <dgm:prSet presAssocID="{BBA30EB9-E2B5-4620-A62D-87EBE24F8004}" presName="iconBgRect" presStyleLbl="bgShp" presStyleIdx="0" presStyleCnt="4"/>
      <dgm:spPr/>
    </dgm:pt>
    <dgm:pt modelId="{9697E6BE-E115-469A-BF64-9E3A6A53D13E}" type="pres">
      <dgm:prSet presAssocID="{BBA30EB9-E2B5-4620-A62D-87EBE24F800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ooks"/>
        </a:ext>
      </dgm:extLst>
    </dgm:pt>
    <dgm:pt modelId="{88C36117-ABDC-45F0-9BE7-25DDCE967400}" type="pres">
      <dgm:prSet presAssocID="{BBA30EB9-E2B5-4620-A62D-87EBE24F8004}" presName="spaceRect" presStyleCnt="0"/>
      <dgm:spPr/>
    </dgm:pt>
    <dgm:pt modelId="{64B552DC-C4BC-4B67-A32E-F090AB56CF21}" type="pres">
      <dgm:prSet presAssocID="{BBA30EB9-E2B5-4620-A62D-87EBE24F8004}" presName="textRect" presStyleLbl="revTx" presStyleIdx="0" presStyleCnt="4">
        <dgm:presLayoutVars>
          <dgm:chMax val="1"/>
          <dgm:chPref val="1"/>
        </dgm:presLayoutVars>
      </dgm:prSet>
      <dgm:spPr/>
    </dgm:pt>
    <dgm:pt modelId="{685A5E7B-B8B3-4E06-B614-7F5513EFFB0C}" type="pres">
      <dgm:prSet presAssocID="{42D9DED1-A4A7-4B99-A41D-24CF14F19D2B}" presName="sibTrans" presStyleLbl="sibTrans2D1" presStyleIdx="0" presStyleCnt="0"/>
      <dgm:spPr/>
    </dgm:pt>
    <dgm:pt modelId="{760D5AE1-1DD0-4170-B62F-815FB34D338D}" type="pres">
      <dgm:prSet presAssocID="{1CD9EF4B-67F8-4F80-AC54-90C592527D00}" presName="compNode" presStyleCnt="0"/>
      <dgm:spPr/>
    </dgm:pt>
    <dgm:pt modelId="{E129D0B1-6E5B-435D-BCC4-396D75479DAF}" type="pres">
      <dgm:prSet presAssocID="{1CD9EF4B-67F8-4F80-AC54-90C592527D00}" presName="iconBgRect" presStyleLbl="bgShp" presStyleIdx="1" presStyleCnt="4"/>
      <dgm:spPr/>
    </dgm:pt>
    <dgm:pt modelId="{4E8737D9-103C-4818-8E0E-6E54FDC23F2B}" type="pres">
      <dgm:prSet presAssocID="{1CD9EF4B-67F8-4F80-AC54-90C592527D0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at"/>
        </a:ext>
      </dgm:extLst>
    </dgm:pt>
    <dgm:pt modelId="{84F1AECC-1A03-4CE6-B6FE-DBB3B5A9EC6F}" type="pres">
      <dgm:prSet presAssocID="{1CD9EF4B-67F8-4F80-AC54-90C592527D00}" presName="spaceRect" presStyleCnt="0"/>
      <dgm:spPr/>
    </dgm:pt>
    <dgm:pt modelId="{A94BC23D-44F5-43A5-B489-DACCCC174899}" type="pres">
      <dgm:prSet presAssocID="{1CD9EF4B-67F8-4F80-AC54-90C592527D00}" presName="textRect" presStyleLbl="revTx" presStyleIdx="1" presStyleCnt="4">
        <dgm:presLayoutVars>
          <dgm:chMax val="1"/>
          <dgm:chPref val="1"/>
        </dgm:presLayoutVars>
      </dgm:prSet>
      <dgm:spPr/>
    </dgm:pt>
    <dgm:pt modelId="{0ADFEF32-31C4-4AC4-ADE4-96445CF50D5B}" type="pres">
      <dgm:prSet presAssocID="{56A55C69-7F11-435D-B27E-4EC03800069C}" presName="sibTrans" presStyleLbl="sibTrans2D1" presStyleIdx="0" presStyleCnt="0"/>
      <dgm:spPr/>
    </dgm:pt>
    <dgm:pt modelId="{0919BF0E-E356-4211-86C3-0BF0AB685829}" type="pres">
      <dgm:prSet presAssocID="{AA048F0A-DA0E-43DC-9D02-2A43EEA2F292}" presName="compNode" presStyleCnt="0"/>
      <dgm:spPr/>
    </dgm:pt>
    <dgm:pt modelId="{81D1B312-108E-420B-BDC2-E30306F1594E}" type="pres">
      <dgm:prSet presAssocID="{AA048F0A-DA0E-43DC-9D02-2A43EEA2F292}" presName="iconBgRect" presStyleLbl="bgShp" presStyleIdx="2" presStyleCnt="4"/>
      <dgm:spPr/>
    </dgm:pt>
    <dgm:pt modelId="{FD7E8988-9392-40D9-BBDC-0CCD44E81D7B}" type="pres">
      <dgm:prSet presAssocID="{AA048F0A-DA0E-43DC-9D02-2A43EEA2F29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tethoscope"/>
        </a:ext>
      </dgm:extLst>
    </dgm:pt>
    <dgm:pt modelId="{97965A22-A02A-4D4E-9313-CB9019E0A1E6}" type="pres">
      <dgm:prSet presAssocID="{AA048F0A-DA0E-43DC-9D02-2A43EEA2F292}" presName="spaceRect" presStyleCnt="0"/>
      <dgm:spPr/>
    </dgm:pt>
    <dgm:pt modelId="{BC997020-E45F-4340-B16D-82E7DA0512C6}" type="pres">
      <dgm:prSet presAssocID="{AA048F0A-DA0E-43DC-9D02-2A43EEA2F292}" presName="textRect" presStyleLbl="revTx" presStyleIdx="2" presStyleCnt="4">
        <dgm:presLayoutVars>
          <dgm:chMax val="1"/>
          <dgm:chPref val="1"/>
        </dgm:presLayoutVars>
      </dgm:prSet>
      <dgm:spPr/>
    </dgm:pt>
    <dgm:pt modelId="{E624ACE5-6FCD-4469-B3EA-789465E78AA6}" type="pres">
      <dgm:prSet presAssocID="{B6AAA456-32B9-487C-90C1-788BFA4B59B6}" presName="sibTrans" presStyleLbl="sibTrans2D1" presStyleIdx="0" presStyleCnt="0"/>
      <dgm:spPr/>
    </dgm:pt>
    <dgm:pt modelId="{097EC937-44E2-44CF-A1B5-D8A1F7BAB80C}" type="pres">
      <dgm:prSet presAssocID="{A3A4DE01-F0B8-4E4D-AC1D-5624123D84C5}" presName="compNode" presStyleCnt="0"/>
      <dgm:spPr/>
    </dgm:pt>
    <dgm:pt modelId="{F0D1D743-69EE-40F4-A680-0652F47FAA50}" type="pres">
      <dgm:prSet presAssocID="{A3A4DE01-F0B8-4E4D-AC1D-5624123D84C5}" presName="iconBgRect" presStyleLbl="bgShp" presStyleIdx="3" presStyleCnt="4"/>
      <dgm:spPr/>
    </dgm:pt>
    <dgm:pt modelId="{BCA5A49A-8E4C-47B8-9446-6DC1693598CF}" type="pres">
      <dgm:prSet presAssocID="{A3A4DE01-F0B8-4E4D-AC1D-5624123D84C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edical"/>
        </a:ext>
      </dgm:extLst>
    </dgm:pt>
    <dgm:pt modelId="{446A40F7-4C8C-486C-9043-1F87629FD7AC}" type="pres">
      <dgm:prSet presAssocID="{A3A4DE01-F0B8-4E4D-AC1D-5624123D84C5}" presName="spaceRect" presStyleCnt="0"/>
      <dgm:spPr/>
    </dgm:pt>
    <dgm:pt modelId="{4AF9569A-6A05-435C-8D04-344C7124F6B3}" type="pres">
      <dgm:prSet presAssocID="{A3A4DE01-F0B8-4E4D-AC1D-5624123D84C5}" presName="textRect" presStyleLbl="revTx" presStyleIdx="3" presStyleCnt="4">
        <dgm:presLayoutVars>
          <dgm:chMax val="1"/>
          <dgm:chPref val="1"/>
        </dgm:presLayoutVars>
      </dgm:prSet>
      <dgm:spPr/>
    </dgm:pt>
  </dgm:ptLst>
  <dgm:cxnLst>
    <dgm:cxn modelId="{C69D4530-68BB-4969-BC57-B24F7819C31F}" type="presOf" srcId="{AA048F0A-DA0E-43DC-9D02-2A43EEA2F292}" destId="{BC997020-E45F-4340-B16D-82E7DA0512C6}" srcOrd="0" destOrd="0" presId="urn:microsoft.com/office/officeart/2018/2/layout/IconCircleList"/>
    <dgm:cxn modelId="{E103CB40-EE55-489F-B7B9-EC6206E10C7A}" type="presOf" srcId="{56A55C69-7F11-435D-B27E-4EC03800069C}" destId="{0ADFEF32-31C4-4AC4-ADE4-96445CF50D5B}" srcOrd="0" destOrd="0" presId="urn:microsoft.com/office/officeart/2018/2/layout/IconCircleList"/>
    <dgm:cxn modelId="{D48A4D66-1DF0-4D45-9F26-72B6CC45BD71}" type="presOf" srcId="{A3A4DE01-F0B8-4E4D-AC1D-5624123D84C5}" destId="{4AF9569A-6A05-435C-8D04-344C7124F6B3}" srcOrd="0" destOrd="0" presId="urn:microsoft.com/office/officeart/2018/2/layout/IconCircleList"/>
    <dgm:cxn modelId="{9A0DE04D-ED97-4BBC-BBA6-FED60310B208}" srcId="{1A6DC622-C082-4DF3-89A2-9E11724E42C4}" destId="{BBA30EB9-E2B5-4620-A62D-87EBE24F8004}" srcOrd="0" destOrd="0" parTransId="{D57F230B-A4CE-4C43-900F-65061BD6FF41}" sibTransId="{42D9DED1-A4A7-4B99-A41D-24CF14F19D2B}"/>
    <dgm:cxn modelId="{C6D4A14F-6D51-480A-A123-073EB67502FC}" srcId="{1A6DC622-C082-4DF3-89A2-9E11724E42C4}" destId="{AA048F0A-DA0E-43DC-9D02-2A43EEA2F292}" srcOrd="2" destOrd="0" parTransId="{C0CC0F33-61DB-4BD1-AB34-EBBE1B844607}" sibTransId="{B6AAA456-32B9-487C-90C1-788BFA4B59B6}"/>
    <dgm:cxn modelId="{9EDD487A-6D45-4690-835E-A645C3773D6A}" type="presOf" srcId="{1A6DC622-C082-4DF3-89A2-9E11724E42C4}" destId="{237D18A8-476F-4E44-AF8C-ADD2395FF4FC}" srcOrd="0" destOrd="0" presId="urn:microsoft.com/office/officeart/2018/2/layout/IconCircleList"/>
    <dgm:cxn modelId="{E85A8294-878A-45BB-BF2F-B0865BD68248}" type="presOf" srcId="{BBA30EB9-E2B5-4620-A62D-87EBE24F8004}" destId="{64B552DC-C4BC-4B67-A32E-F090AB56CF21}" srcOrd="0" destOrd="0" presId="urn:microsoft.com/office/officeart/2018/2/layout/IconCircleList"/>
    <dgm:cxn modelId="{496E2598-24CD-46FC-8E52-58B823DB4E4D}" type="presOf" srcId="{1CD9EF4B-67F8-4F80-AC54-90C592527D00}" destId="{A94BC23D-44F5-43A5-B489-DACCCC174899}" srcOrd="0" destOrd="0" presId="urn:microsoft.com/office/officeart/2018/2/layout/IconCircleList"/>
    <dgm:cxn modelId="{DF6B8CA2-947A-4D17-A749-C938A05DC70F}" srcId="{1A6DC622-C082-4DF3-89A2-9E11724E42C4}" destId="{1CD9EF4B-67F8-4F80-AC54-90C592527D00}" srcOrd="1" destOrd="0" parTransId="{23783C4E-8A47-4E84-82D4-D93177387868}" sibTransId="{56A55C69-7F11-435D-B27E-4EC03800069C}"/>
    <dgm:cxn modelId="{5F92E9B0-98F8-4D48-8349-08976344320A}" type="presOf" srcId="{B6AAA456-32B9-487C-90C1-788BFA4B59B6}" destId="{E624ACE5-6FCD-4469-B3EA-789465E78AA6}" srcOrd="0" destOrd="0" presId="urn:microsoft.com/office/officeart/2018/2/layout/IconCircleList"/>
    <dgm:cxn modelId="{1A2B85B1-E7A6-4BAA-86DB-7860C3B460A8}" srcId="{1A6DC622-C082-4DF3-89A2-9E11724E42C4}" destId="{A3A4DE01-F0B8-4E4D-AC1D-5624123D84C5}" srcOrd="3" destOrd="0" parTransId="{551C012C-7BF5-4BBB-99DB-73CADCC6F25A}" sibTransId="{C9B0D2B6-0DBB-4401-8954-C2F586665152}"/>
    <dgm:cxn modelId="{8344CAE9-B10A-4231-AC89-50251DB3CF58}" type="presOf" srcId="{42D9DED1-A4A7-4B99-A41D-24CF14F19D2B}" destId="{685A5E7B-B8B3-4E06-B614-7F5513EFFB0C}" srcOrd="0" destOrd="0" presId="urn:microsoft.com/office/officeart/2018/2/layout/IconCircleList"/>
    <dgm:cxn modelId="{BCE0E908-4675-4461-94E4-A73A45EFA5DE}" type="presParOf" srcId="{237D18A8-476F-4E44-AF8C-ADD2395FF4FC}" destId="{F382C894-0E95-4DE1-A9EC-31D7CCBF512C}" srcOrd="0" destOrd="0" presId="urn:microsoft.com/office/officeart/2018/2/layout/IconCircleList"/>
    <dgm:cxn modelId="{DA4D90D9-9AA6-4438-96D2-35FE5EEE400C}" type="presParOf" srcId="{F382C894-0E95-4DE1-A9EC-31D7CCBF512C}" destId="{A68362A2-0ED0-4C41-8529-90C2622FD540}" srcOrd="0" destOrd="0" presId="urn:microsoft.com/office/officeart/2018/2/layout/IconCircleList"/>
    <dgm:cxn modelId="{A2F04603-6977-4D31-9ADB-0DD0066D1FF9}" type="presParOf" srcId="{A68362A2-0ED0-4C41-8529-90C2622FD540}" destId="{51B38F63-6FF1-442B-9069-1195E810F3B9}" srcOrd="0" destOrd="0" presId="urn:microsoft.com/office/officeart/2018/2/layout/IconCircleList"/>
    <dgm:cxn modelId="{9DCC4C70-90AA-4264-9ADD-72B6F50B27B8}" type="presParOf" srcId="{A68362A2-0ED0-4C41-8529-90C2622FD540}" destId="{9697E6BE-E115-469A-BF64-9E3A6A53D13E}" srcOrd="1" destOrd="0" presId="urn:microsoft.com/office/officeart/2018/2/layout/IconCircleList"/>
    <dgm:cxn modelId="{F50A078E-26DB-4E0D-81E6-7D03B75CD6F0}" type="presParOf" srcId="{A68362A2-0ED0-4C41-8529-90C2622FD540}" destId="{88C36117-ABDC-45F0-9BE7-25DDCE967400}" srcOrd="2" destOrd="0" presId="urn:microsoft.com/office/officeart/2018/2/layout/IconCircleList"/>
    <dgm:cxn modelId="{2395E03C-E94E-4E26-888C-9D639B4D2F55}" type="presParOf" srcId="{A68362A2-0ED0-4C41-8529-90C2622FD540}" destId="{64B552DC-C4BC-4B67-A32E-F090AB56CF21}" srcOrd="3" destOrd="0" presId="urn:microsoft.com/office/officeart/2018/2/layout/IconCircleList"/>
    <dgm:cxn modelId="{63FD67DD-C669-4219-96DB-BC1F5F43DAE3}" type="presParOf" srcId="{F382C894-0E95-4DE1-A9EC-31D7CCBF512C}" destId="{685A5E7B-B8B3-4E06-B614-7F5513EFFB0C}" srcOrd="1" destOrd="0" presId="urn:microsoft.com/office/officeart/2018/2/layout/IconCircleList"/>
    <dgm:cxn modelId="{B33886FC-13A9-4156-B7C7-6394585121A2}" type="presParOf" srcId="{F382C894-0E95-4DE1-A9EC-31D7CCBF512C}" destId="{760D5AE1-1DD0-4170-B62F-815FB34D338D}" srcOrd="2" destOrd="0" presId="urn:microsoft.com/office/officeart/2018/2/layout/IconCircleList"/>
    <dgm:cxn modelId="{6957A4CF-4D10-48AB-845E-FB10E43B1AA2}" type="presParOf" srcId="{760D5AE1-1DD0-4170-B62F-815FB34D338D}" destId="{E129D0B1-6E5B-435D-BCC4-396D75479DAF}" srcOrd="0" destOrd="0" presId="urn:microsoft.com/office/officeart/2018/2/layout/IconCircleList"/>
    <dgm:cxn modelId="{35BE7098-128F-4712-9972-3CBAA5208A91}" type="presParOf" srcId="{760D5AE1-1DD0-4170-B62F-815FB34D338D}" destId="{4E8737D9-103C-4818-8E0E-6E54FDC23F2B}" srcOrd="1" destOrd="0" presId="urn:microsoft.com/office/officeart/2018/2/layout/IconCircleList"/>
    <dgm:cxn modelId="{B086F860-2BE8-44A5-9A45-2F3B08BAD19F}" type="presParOf" srcId="{760D5AE1-1DD0-4170-B62F-815FB34D338D}" destId="{84F1AECC-1A03-4CE6-B6FE-DBB3B5A9EC6F}" srcOrd="2" destOrd="0" presId="urn:microsoft.com/office/officeart/2018/2/layout/IconCircleList"/>
    <dgm:cxn modelId="{AF9A7FD5-602B-460C-92B6-9AA54CC393D6}" type="presParOf" srcId="{760D5AE1-1DD0-4170-B62F-815FB34D338D}" destId="{A94BC23D-44F5-43A5-B489-DACCCC174899}" srcOrd="3" destOrd="0" presId="urn:microsoft.com/office/officeart/2018/2/layout/IconCircleList"/>
    <dgm:cxn modelId="{89F52686-8F11-4133-9D63-1B462C673E2D}" type="presParOf" srcId="{F382C894-0E95-4DE1-A9EC-31D7CCBF512C}" destId="{0ADFEF32-31C4-4AC4-ADE4-96445CF50D5B}" srcOrd="3" destOrd="0" presId="urn:microsoft.com/office/officeart/2018/2/layout/IconCircleList"/>
    <dgm:cxn modelId="{6CEC6A3C-405C-44B9-8468-7639AF4B445D}" type="presParOf" srcId="{F382C894-0E95-4DE1-A9EC-31D7CCBF512C}" destId="{0919BF0E-E356-4211-86C3-0BF0AB685829}" srcOrd="4" destOrd="0" presId="urn:microsoft.com/office/officeart/2018/2/layout/IconCircleList"/>
    <dgm:cxn modelId="{0C786668-4389-4259-8B5C-C1EC8FAD1E03}" type="presParOf" srcId="{0919BF0E-E356-4211-86C3-0BF0AB685829}" destId="{81D1B312-108E-420B-BDC2-E30306F1594E}" srcOrd="0" destOrd="0" presId="urn:microsoft.com/office/officeart/2018/2/layout/IconCircleList"/>
    <dgm:cxn modelId="{83DF0824-768A-4606-9DC9-0A451A2081C3}" type="presParOf" srcId="{0919BF0E-E356-4211-86C3-0BF0AB685829}" destId="{FD7E8988-9392-40D9-BBDC-0CCD44E81D7B}" srcOrd="1" destOrd="0" presId="urn:microsoft.com/office/officeart/2018/2/layout/IconCircleList"/>
    <dgm:cxn modelId="{4CBC7C29-7B82-4A95-8381-91D441C9A1F9}" type="presParOf" srcId="{0919BF0E-E356-4211-86C3-0BF0AB685829}" destId="{97965A22-A02A-4D4E-9313-CB9019E0A1E6}" srcOrd="2" destOrd="0" presId="urn:microsoft.com/office/officeart/2018/2/layout/IconCircleList"/>
    <dgm:cxn modelId="{978BB4C7-A14E-4E1A-A747-C7758259B06A}" type="presParOf" srcId="{0919BF0E-E356-4211-86C3-0BF0AB685829}" destId="{BC997020-E45F-4340-B16D-82E7DA0512C6}" srcOrd="3" destOrd="0" presId="urn:microsoft.com/office/officeart/2018/2/layout/IconCircleList"/>
    <dgm:cxn modelId="{5E4B33AA-338F-455D-9D8A-9F738C59842B}" type="presParOf" srcId="{F382C894-0E95-4DE1-A9EC-31D7CCBF512C}" destId="{E624ACE5-6FCD-4469-B3EA-789465E78AA6}" srcOrd="5" destOrd="0" presId="urn:microsoft.com/office/officeart/2018/2/layout/IconCircleList"/>
    <dgm:cxn modelId="{90A6A2EC-8AD9-4AB3-85BC-2E1E447A121D}" type="presParOf" srcId="{F382C894-0E95-4DE1-A9EC-31D7CCBF512C}" destId="{097EC937-44E2-44CF-A1B5-D8A1F7BAB80C}" srcOrd="6" destOrd="0" presId="urn:microsoft.com/office/officeart/2018/2/layout/IconCircleList"/>
    <dgm:cxn modelId="{E3905965-9DA1-4228-9A6F-C9DF95321925}" type="presParOf" srcId="{097EC937-44E2-44CF-A1B5-D8A1F7BAB80C}" destId="{F0D1D743-69EE-40F4-A680-0652F47FAA50}" srcOrd="0" destOrd="0" presId="urn:microsoft.com/office/officeart/2018/2/layout/IconCircleList"/>
    <dgm:cxn modelId="{E129239C-5856-4284-9F4D-9F09C818538D}" type="presParOf" srcId="{097EC937-44E2-44CF-A1B5-D8A1F7BAB80C}" destId="{BCA5A49A-8E4C-47B8-9446-6DC1693598CF}" srcOrd="1" destOrd="0" presId="urn:microsoft.com/office/officeart/2018/2/layout/IconCircleList"/>
    <dgm:cxn modelId="{35BF9BCF-2599-485C-B6FB-09FE2D89BE2C}" type="presParOf" srcId="{097EC937-44E2-44CF-A1B5-D8A1F7BAB80C}" destId="{446A40F7-4C8C-486C-9043-1F87629FD7AC}" srcOrd="2" destOrd="0" presId="urn:microsoft.com/office/officeart/2018/2/layout/IconCircleList"/>
    <dgm:cxn modelId="{99A83D47-CCEB-495D-A7DF-1B8A5DA51821}" type="presParOf" srcId="{097EC937-44E2-44CF-A1B5-D8A1F7BAB80C}" destId="{4AF9569A-6A05-435C-8D04-344C7124F6B3}" srcOrd="3" destOrd="0" presId="urn:microsoft.com/office/officeart/2018/2/layout/IconCircle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630CE7-4F87-4A95-B83F-11C8E3E5E02F}"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9254E469-23CD-4DF6-A53D-5635C40A6C75}">
      <dgm:prSet/>
      <dgm:spPr/>
      <dgm:t>
        <a:bodyPr/>
        <a:lstStyle/>
        <a:p>
          <a:pPr>
            <a:lnSpc>
              <a:spcPct val="100000"/>
            </a:lnSpc>
            <a:defRPr cap="all"/>
          </a:pPr>
          <a:r>
            <a:rPr lang="en-US" dirty="0">
              <a:solidFill>
                <a:schemeClr val="bg1"/>
              </a:solidFill>
            </a:rPr>
            <a:t>Students need to feel safe and respected enough to communicate honestly and openly with the health and wellness team to receive effective care.</a:t>
          </a:r>
        </a:p>
      </dgm:t>
    </dgm:pt>
    <dgm:pt modelId="{56864965-2598-4C9D-AE68-900AA6F7C19D}" type="parTrans" cxnId="{4AB7E813-1366-4D7D-BF81-E90F053328AE}">
      <dgm:prSet/>
      <dgm:spPr/>
      <dgm:t>
        <a:bodyPr/>
        <a:lstStyle/>
        <a:p>
          <a:endParaRPr lang="en-US"/>
        </a:p>
      </dgm:t>
    </dgm:pt>
    <dgm:pt modelId="{185297B4-7613-4525-AF94-79C131F85EB4}" type="sibTrans" cxnId="{4AB7E813-1366-4D7D-BF81-E90F053328AE}">
      <dgm:prSet/>
      <dgm:spPr/>
      <dgm:t>
        <a:bodyPr/>
        <a:lstStyle/>
        <a:p>
          <a:endParaRPr lang="en-US"/>
        </a:p>
      </dgm:t>
    </dgm:pt>
    <dgm:pt modelId="{2C49268E-EEED-4BAB-96EA-26C1FD9819B2}">
      <dgm:prSet/>
      <dgm:spPr/>
      <dgm:t>
        <a:bodyPr/>
        <a:lstStyle/>
        <a:p>
          <a:pPr>
            <a:lnSpc>
              <a:spcPct val="100000"/>
            </a:lnSpc>
            <a:defRPr cap="all"/>
          </a:pPr>
          <a:r>
            <a:rPr lang="en-US" dirty="0">
              <a:solidFill>
                <a:schemeClr val="bg1"/>
              </a:solidFill>
            </a:rPr>
            <a:t>The health and wellness team needs to provide treatment plans and health education, respectfully, accessibly, and emphatically so students can receive optimal care.</a:t>
          </a:r>
        </a:p>
      </dgm:t>
    </dgm:pt>
    <dgm:pt modelId="{4A3A421A-D937-4A5B-8FB4-A557F9E051F2}" type="parTrans" cxnId="{E3F4F730-7224-4726-B253-FBEB227F8BDF}">
      <dgm:prSet/>
      <dgm:spPr/>
      <dgm:t>
        <a:bodyPr/>
        <a:lstStyle/>
        <a:p>
          <a:endParaRPr lang="en-US"/>
        </a:p>
      </dgm:t>
    </dgm:pt>
    <dgm:pt modelId="{A25F4522-9BA4-4166-ABFC-025CC50E838C}" type="sibTrans" cxnId="{E3F4F730-7224-4726-B253-FBEB227F8BDF}">
      <dgm:prSet/>
      <dgm:spPr/>
      <dgm:t>
        <a:bodyPr/>
        <a:lstStyle/>
        <a:p>
          <a:endParaRPr lang="en-US"/>
        </a:p>
      </dgm:t>
    </dgm:pt>
    <dgm:pt modelId="{CC3A5037-2FCF-46E2-916D-733B94F61DD5}">
      <dgm:prSet/>
      <dgm:spPr/>
      <dgm:t>
        <a:bodyPr/>
        <a:lstStyle/>
        <a:p>
          <a:pPr>
            <a:lnSpc>
              <a:spcPct val="100000"/>
            </a:lnSpc>
            <a:defRPr cap="all"/>
          </a:pPr>
          <a:r>
            <a:rPr lang="en-US" dirty="0">
              <a:solidFill>
                <a:schemeClr val="bg1"/>
              </a:solidFill>
            </a:rPr>
            <a:t>The healthcare team needs to share information ethically and responsibly to protect the student’s confidentiality.</a:t>
          </a:r>
        </a:p>
      </dgm:t>
    </dgm:pt>
    <dgm:pt modelId="{B77BE27B-6CF2-4D6F-BD66-98E840BE4A48}" type="parTrans" cxnId="{57912AA0-EDE6-47F2-AF23-197A469B8EDA}">
      <dgm:prSet/>
      <dgm:spPr/>
      <dgm:t>
        <a:bodyPr/>
        <a:lstStyle/>
        <a:p>
          <a:endParaRPr lang="en-US"/>
        </a:p>
      </dgm:t>
    </dgm:pt>
    <dgm:pt modelId="{BD63A3A3-9A5B-4B32-8F7B-BAE0B5D95F42}" type="sibTrans" cxnId="{57912AA0-EDE6-47F2-AF23-197A469B8EDA}">
      <dgm:prSet/>
      <dgm:spPr/>
      <dgm:t>
        <a:bodyPr/>
        <a:lstStyle/>
        <a:p>
          <a:endParaRPr lang="en-US"/>
        </a:p>
      </dgm:t>
    </dgm:pt>
    <dgm:pt modelId="{D9374059-952F-4826-BE34-8311E73FBEF0}">
      <dgm:prSet/>
      <dgm:spPr/>
      <dgm:t>
        <a:bodyPr/>
        <a:lstStyle/>
        <a:p>
          <a:pPr>
            <a:lnSpc>
              <a:spcPct val="100000"/>
            </a:lnSpc>
            <a:defRPr cap="all"/>
          </a:pPr>
          <a:r>
            <a:rPr lang="en-US" dirty="0">
              <a:solidFill>
                <a:schemeClr val="bg1"/>
              </a:solidFill>
            </a:rPr>
            <a:t>The health and wellness department should apply culturally responsive measures to enhance communication gaps with students.</a:t>
          </a:r>
        </a:p>
      </dgm:t>
    </dgm:pt>
    <dgm:pt modelId="{071CA5A6-0FF2-4D30-8A7B-C90271CEC113}" type="parTrans" cxnId="{287BC58A-12DD-4890-B118-DEF143F8EC0B}">
      <dgm:prSet/>
      <dgm:spPr/>
      <dgm:t>
        <a:bodyPr/>
        <a:lstStyle/>
        <a:p>
          <a:endParaRPr lang="en-US"/>
        </a:p>
      </dgm:t>
    </dgm:pt>
    <dgm:pt modelId="{B4BF56C2-C26F-48E8-A36D-7CCCCE901375}" type="sibTrans" cxnId="{287BC58A-12DD-4890-B118-DEF143F8EC0B}">
      <dgm:prSet/>
      <dgm:spPr/>
      <dgm:t>
        <a:bodyPr/>
        <a:lstStyle/>
        <a:p>
          <a:endParaRPr lang="en-US"/>
        </a:p>
      </dgm:t>
    </dgm:pt>
    <dgm:pt modelId="{AAF806FD-FB7A-4CE8-84E6-EBFFB4BB70CE}" type="pres">
      <dgm:prSet presAssocID="{01630CE7-4F87-4A95-B83F-11C8E3E5E02F}" presName="root" presStyleCnt="0">
        <dgm:presLayoutVars>
          <dgm:dir/>
          <dgm:resizeHandles val="exact"/>
        </dgm:presLayoutVars>
      </dgm:prSet>
      <dgm:spPr/>
    </dgm:pt>
    <dgm:pt modelId="{10BEFCDB-D732-4578-912C-A56A72718726}" type="pres">
      <dgm:prSet presAssocID="{9254E469-23CD-4DF6-A53D-5635C40A6C75}" presName="compNode" presStyleCnt="0"/>
      <dgm:spPr/>
    </dgm:pt>
    <dgm:pt modelId="{56799D16-739D-46F9-A9E5-D4689FF1FB36}" type="pres">
      <dgm:prSet presAssocID="{9254E469-23CD-4DF6-A53D-5635C40A6C75}" presName="iconBgRect" presStyleLbl="bgShp" presStyleIdx="0" presStyleCnt="4"/>
      <dgm:spPr/>
    </dgm:pt>
    <dgm:pt modelId="{8C5AEA79-9FA0-4C29-B77B-66315FAF72C0}" type="pres">
      <dgm:prSet presAssocID="{9254E469-23CD-4DF6-A53D-5635C40A6C7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6E4706E1-5485-402F-8DCB-C70DADFBE69E}" type="pres">
      <dgm:prSet presAssocID="{9254E469-23CD-4DF6-A53D-5635C40A6C75}" presName="spaceRect" presStyleCnt="0"/>
      <dgm:spPr/>
    </dgm:pt>
    <dgm:pt modelId="{E35A281C-817D-461E-920D-4ECD33B3EB36}" type="pres">
      <dgm:prSet presAssocID="{9254E469-23CD-4DF6-A53D-5635C40A6C75}" presName="textRect" presStyleLbl="revTx" presStyleIdx="0" presStyleCnt="4">
        <dgm:presLayoutVars>
          <dgm:chMax val="1"/>
          <dgm:chPref val="1"/>
        </dgm:presLayoutVars>
      </dgm:prSet>
      <dgm:spPr/>
    </dgm:pt>
    <dgm:pt modelId="{7F1E3B5F-E23F-4BC8-A1E0-621CC89A2373}" type="pres">
      <dgm:prSet presAssocID="{185297B4-7613-4525-AF94-79C131F85EB4}" presName="sibTrans" presStyleCnt="0"/>
      <dgm:spPr/>
    </dgm:pt>
    <dgm:pt modelId="{7CC55AEE-E52B-48D3-AB41-3431ACE19855}" type="pres">
      <dgm:prSet presAssocID="{2C49268E-EEED-4BAB-96EA-26C1FD9819B2}" presName="compNode" presStyleCnt="0"/>
      <dgm:spPr/>
    </dgm:pt>
    <dgm:pt modelId="{D98555C4-70AF-41B9-9B24-C9CB567E7DC3}" type="pres">
      <dgm:prSet presAssocID="{2C49268E-EEED-4BAB-96EA-26C1FD9819B2}" presName="iconBgRect" presStyleLbl="bgShp" presStyleIdx="1" presStyleCnt="4"/>
      <dgm:spPr/>
    </dgm:pt>
    <dgm:pt modelId="{BFE56543-CAA1-4C38-BF19-9FF7A3AD2823}" type="pres">
      <dgm:prSet presAssocID="{2C49268E-EEED-4BAB-96EA-26C1FD9819B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ospital"/>
        </a:ext>
      </dgm:extLst>
    </dgm:pt>
    <dgm:pt modelId="{79824C66-FBDF-4F50-A582-176272592D84}" type="pres">
      <dgm:prSet presAssocID="{2C49268E-EEED-4BAB-96EA-26C1FD9819B2}" presName="spaceRect" presStyleCnt="0"/>
      <dgm:spPr/>
    </dgm:pt>
    <dgm:pt modelId="{333A86BD-B7A4-4D6C-899B-4C0CD7E91A6A}" type="pres">
      <dgm:prSet presAssocID="{2C49268E-EEED-4BAB-96EA-26C1FD9819B2}" presName="textRect" presStyleLbl="revTx" presStyleIdx="1" presStyleCnt="4">
        <dgm:presLayoutVars>
          <dgm:chMax val="1"/>
          <dgm:chPref val="1"/>
        </dgm:presLayoutVars>
      </dgm:prSet>
      <dgm:spPr/>
    </dgm:pt>
    <dgm:pt modelId="{02C03ACA-F6C1-4343-B131-0B3B79ABDD6F}" type="pres">
      <dgm:prSet presAssocID="{A25F4522-9BA4-4166-ABFC-025CC50E838C}" presName="sibTrans" presStyleCnt="0"/>
      <dgm:spPr/>
    </dgm:pt>
    <dgm:pt modelId="{56BA9873-4486-4A29-A560-1BD217FC978F}" type="pres">
      <dgm:prSet presAssocID="{CC3A5037-2FCF-46E2-916D-733B94F61DD5}" presName="compNode" presStyleCnt="0"/>
      <dgm:spPr/>
    </dgm:pt>
    <dgm:pt modelId="{42BAF785-46FB-4C84-B13E-BF930437AB1F}" type="pres">
      <dgm:prSet presAssocID="{CC3A5037-2FCF-46E2-916D-733B94F61DD5}" presName="iconBgRect" presStyleLbl="bgShp" presStyleIdx="2" presStyleCnt="4"/>
      <dgm:spPr/>
    </dgm:pt>
    <dgm:pt modelId="{7BAD2C3E-13BB-413B-9E9E-703756051183}" type="pres">
      <dgm:prSet presAssocID="{CC3A5037-2FCF-46E2-916D-733B94F61DD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octor"/>
        </a:ext>
      </dgm:extLst>
    </dgm:pt>
    <dgm:pt modelId="{70AD3A36-DC7B-46F7-BC87-F6891E35102C}" type="pres">
      <dgm:prSet presAssocID="{CC3A5037-2FCF-46E2-916D-733B94F61DD5}" presName="spaceRect" presStyleCnt="0"/>
      <dgm:spPr/>
    </dgm:pt>
    <dgm:pt modelId="{F3904F73-F3FC-4F96-AC8C-EE34D32BD48E}" type="pres">
      <dgm:prSet presAssocID="{CC3A5037-2FCF-46E2-916D-733B94F61DD5}" presName="textRect" presStyleLbl="revTx" presStyleIdx="2" presStyleCnt="4">
        <dgm:presLayoutVars>
          <dgm:chMax val="1"/>
          <dgm:chPref val="1"/>
        </dgm:presLayoutVars>
      </dgm:prSet>
      <dgm:spPr/>
    </dgm:pt>
    <dgm:pt modelId="{9306DE50-97B4-4D9E-97BE-5C3680D38692}" type="pres">
      <dgm:prSet presAssocID="{BD63A3A3-9A5B-4B32-8F7B-BAE0B5D95F42}" presName="sibTrans" presStyleCnt="0"/>
      <dgm:spPr/>
    </dgm:pt>
    <dgm:pt modelId="{02CC88DE-8BA9-47FD-A0A3-E5E08BB12F49}" type="pres">
      <dgm:prSet presAssocID="{D9374059-952F-4826-BE34-8311E73FBEF0}" presName="compNode" presStyleCnt="0"/>
      <dgm:spPr/>
    </dgm:pt>
    <dgm:pt modelId="{67FA3A87-4043-4751-8910-78E84109FBAD}" type="pres">
      <dgm:prSet presAssocID="{D9374059-952F-4826-BE34-8311E73FBEF0}" presName="iconBgRect" presStyleLbl="bgShp" presStyleIdx="3" presStyleCnt="4"/>
      <dgm:spPr/>
    </dgm:pt>
    <dgm:pt modelId="{83EB9E25-963F-470E-91B8-03A43BB32591}" type="pres">
      <dgm:prSet presAssocID="{D9374059-952F-4826-BE34-8311E73FBEF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ooks"/>
        </a:ext>
      </dgm:extLst>
    </dgm:pt>
    <dgm:pt modelId="{B66EAF26-7C39-4056-9CAD-975DE76421D4}" type="pres">
      <dgm:prSet presAssocID="{D9374059-952F-4826-BE34-8311E73FBEF0}" presName="spaceRect" presStyleCnt="0"/>
      <dgm:spPr/>
    </dgm:pt>
    <dgm:pt modelId="{25AF3BB7-5BB0-4B06-8EB9-1C6670FA239D}" type="pres">
      <dgm:prSet presAssocID="{D9374059-952F-4826-BE34-8311E73FBEF0}" presName="textRect" presStyleLbl="revTx" presStyleIdx="3" presStyleCnt="4">
        <dgm:presLayoutVars>
          <dgm:chMax val="1"/>
          <dgm:chPref val="1"/>
        </dgm:presLayoutVars>
      </dgm:prSet>
      <dgm:spPr/>
    </dgm:pt>
  </dgm:ptLst>
  <dgm:cxnLst>
    <dgm:cxn modelId="{4AB7E813-1366-4D7D-BF81-E90F053328AE}" srcId="{01630CE7-4F87-4A95-B83F-11C8E3E5E02F}" destId="{9254E469-23CD-4DF6-A53D-5635C40A6C75}" srcOrd="0" destOrd="0" parTransId="{56864965-2598-4C9D-AE68-900AA6F7C19D}" sibTransId="{185297B4-7613-4525-AF94-79C131F85EB4}"/>
    <dgm:cxn modelId="{E3F4F730-7224-4726-B253-FBEB227F8BDF}" srcId="{01630CE7-4F87-4A95-B83F-11C8E3E5E02F}" destId="{2C49268E-EEED-4BAB-96EA-26C1FD9819B2}" srcOrd="1" destOrd="0" parTransId="{4A3A421A-D937-4A5B-8FB4-A557F9E051F2}" sibTransId="{A25F4522-9BA4-4166-ABFC-025CC50E838C}"/>
    <dgm:cxn modelId="{26832A53-35C1-4B03-A7AE-C54383CCF4C4}" type="presOf" srcId="{CC3A5037-2FCF-46E2-916D-733B94F61DD5}" destId="{F3904F73-F3FC-4F96-AC8C-EE34D32BD48E}" srcOrd="0" destOrd="0" presId="urn:microsoft.com/office/officeart/2018/5/layout/IconCircleLabelList"/>
    <dgm:cxn modelId="{0F0B5481-EE90-4AAD-8A31-D925728DC633}" type="presOf" srcId="{9254E469-23CD-4DF6-A53D-5635C40A6C75}" destId="{E35A281C-817D-461E-920D-4ECD33B3EB36}" srcOrd="0" destOrd="0" presId="urn:microsoft.com/office/officeart/2018/5/layout/IconCircleLabelList"/>
    <dgm:cxn modelId="{CF388482-A964-41E2-A799-29E4F173F47D}" type="presOf" srcId="{D9374059-952F-4826-BE34-8311E73FBEF0}" destId="{25AF3BB7-5BB0-4B06-8EB9-1C6670FA239D}" srcOrd="0" destOrd="0" presId="urn:microsoft.com/office/officeart/2018/5/layout/IconCircleLabelList"/>
    <dgm:cxn modelId="{287BC58A-12DD-4890-B118-DEF143F8EC0B}" srcId="{01630CE7-4F87-4A95-B83F-11C8E3E5E02F}" destId="{D9374059-952F-4826-BE34-8311E73FBEF0}" srcOrd="3" destOrd="0" parTransId="{071CA5A6-0FF2-4D30-8A7B-C90271CEC113}" sibTransId="{B4BF56C2-C26F-48E8-A36D-7CCCCE901375}"/>
    <dgm:cxn modelId="{57912AA0-EDE6-47F2-AF23-197A469B8EDA}" srcId="{01630CE7-4F87-4A95-B83F-11C8E3E5E02F}" destId="{CC3A5037-2FCF-46E2-916D-733B94F61DD5}" srcOrd="2" destOrd="0" parTransId="{B77BE27B-6CF2-4D6F-BD66-98E840BE4A48}" sibTransId="{BD63A3A3-9A5B-4B32-8F7B-BAE0B5D95F42}"/>
    <dgm:cxn modelId="{3C72E7A7-10B7-4516-B61F-C0DF2BB48BFE}" type="presOf" srcId="{2C49268E-EEED-4BAB-96EA-26C1FD9819B2}" destId="{333A86BD-B7A4-4D6C-899B-4C0CD7E91A6A}" srcOrd="0" destOrd="0" presId="urn:microsoft.com/office/officeart/2018/5/layout/IconCircleLabelList"/>
    <dgm:cxn modelId="{D237F5D3-E610-407D-B788-D766C99C2985}" type="presOf" srcId="{01630CE7-4F87-4A95-B83F-11C8E3E5E02F}" destId="{AAF806FD-FB7A-4CE8-84E6-EBFFB4BB70CE}" srcOrd="0" destOrd="0" presId="urn:microsoft.com/office/officeart/2018/5/layout/IconCircleLabelList"/>
    <dgm:cxn modelId="{5EAE48CC-0F12-497E-9B4C-50189B9A894E}" type="presParOf" srcId="{AAF806FD-FB7A-4CE8-84E6-EBFFB4BB70CE}" destId="{10BEFCDB-D732-4578-912C-A56A72718726}" srcOrd="0" destOrd="0" presId="urn:microsoft.com/office/officeart/2018/5/layout/IconCircleLabelList"/>
    <dgm:cxn modelId="{D78FE522-A16F-4696-A865-23C4C30BCECC}" type="presParOf" srcId="{10BEFCDB-D732-4578-912C-A56A72718726}" destId="{56799D16-739D-46F9-A9E5-D4689FF1FB36}" srcOrd="0" destOrd="0" presId="urn:microsoft.com/office/officeart/2018/5/layout/IconCircleLabelList"/>
    <dgm:cxn modelId="{8F07362D-265F-4A11-B28E-6C3DCDD33EEB}" type="presParOf" srcId="{10BEFCDB-D732-4578-912C-A56A72718726}" destId="{8C5AEA79-9FA0-4C29-B77B-66315FAF72C0}" srcOrd="1" destOrd="0" presId="urn:microsoft.com/office/officeart/2018/5/layout/IconCircleLabelList"/>
    <dgm:cxn modelId="{989BEA47-F06C-4087-B049-4A2B3A454635}" type="presParOf" srcId="{10BEFCDB-D732-4578-912C-A56A72718726}" destId="{6E4706E1-5485-402F-8DCB-C70DADFBE69E}" srcOrd="2" destOrd="0" presId="urn:microsoft.com/office/officeart/2018/5/layout/IconCircleLabelList"/>
    <dgm:cxn modelId="{5CC4333B-FE2A-4ED7-8B66-77520457723A}" type="presParOf" srcId="{10BEFCDB-D732-4578-912C-A56A72718726}" destId="{E35A281C-817D-461E-920D-4ECD33B3EB36}" srcOrd="3" destOrd="0" presId="urn:microsoft.com/office/officeart/2018/5/layout/IconCircleLabelList"/>
    <dgm:cxn modelId="{505A5D5B-F1F7-4836-BE5B-032F0A9761E2}" type="presParOf" srcId="{AAF806FD-FB7A-4CE8-84E6-EBFFB4BB70CE}" destId="{7F1E3B5F-E23F-4BC8-A1E0-621CC89A2373}" srcOrd="1" destOrd="0" presId="urn:microsoft.com/office/officeart/2018/5/layout/IconCircleLabelList"/>
    <dgm:cxn modelId="{BBC019E1-C5C0-4266-8224-531F0670B1EB}" type="presParOf" srcId="{AAF806FD-FB7A-4CE8-84E6-EBFFB4BB70CE}" destId="{7CC55AEE-E52B-48D3-AB41-3431ACE19855}" srcOrd="2" destOrd="0" presId="urn:microsoft.com/office/officeart/2018/5/layout/IconCircleLabelList"/>
    <dgm:cxn modelId="{0FCC89D9-30E3-4762-AED5-B14668A5CD0A}" type="presParOf" srcId="{7CC55AEE-E52B-48D3-AB41-3431ACE19855}" destId="{D98555C4-70AF-41B9-9B24-C9CB567E7DC3}" srcOrd="0" destOrd="0" presId="urn:microsoft.com/office/officeart/2018/5/layout/IconCircleLabelList"/>
    <dgm:cxn modelId="{2113B1D6-1C03-40C7-9F60-14922C83992C}" type="presParOf" srcId="{7CC55AEE-E52B-48D3-AB41-3431ACE19855}" destId="{BFE56543-CAA1-4C38-BF19-9FF7A3AD2823}" srcOrd="1" destOrd="0" presId="urn:microsoft.com/office/officeart/2018/5/layout/IconCircleLabelList"/>
    <dgm:cxn modelId="{9545A03C-0C8A-4F2B-BB0C-BE4BF461FBEF}" type="presParOf" srcId="{7CC55AEE-E52B-48D3-AB41-3431ACE19855}" destId="{79824C66-FBDF-4F50-A582-176272592D84}" srcOrd="2" destOrd="0" presId="urn:microsoft.com/office/officeart/2018/5/layout/IconCircleLabelList"/>
    <dgm:cxn modelId="{684D7583-AC64-4C15-A7D2-909047AA9A44}" type="presParOf" srcId="{7CC55AEE-E52B-48D3-AB41-3431ACE19855}" destId="{333A86BD-B7A4-4D6C-899B-4C0CD7E91A6A}" srcOrd="3" destOrd="0" presId="urn:microsoft.com/office/officeart/2018/5/layout/IconCircleLabelList"/>
    <dgm:cxn modelId="{73D3A5D7-4E9E-473E-B8CE-BD83857C7BC6}" type="presParOf" srcId="{AAF806FD-FB7A-4CE8-84E6-EBFFB4BB70CE}" destId="{02C03ACA-F6C1-4343-B131-0B3B79ABDD6F}" srcOrd="3" destOrd="0" presId="urn:microsoft.com/office/officeart/2018/5/layout/IconCircleLabelList"/>
    <dgm:cxn modelId="{C9332EDF-3252-48E3-859C-A7D58A6D765A}" type="presParOf" srcId="{AAF806FD-FB7A-4CE8-84E6-EBFFB4BB70CE}" destId="{56BA9873-4486-4A29-A560-1BD217FC978F}" srcOrd="4" destOrd="0" presId="urn:microsoft.com/office/officeart/2018/5/layout/IconCircleLabelList"/>
    <dgm:cxn modelId="{6F4BFCBD-198A-4E08-843B-48147F9901CA}" type="presParOf" srcId="{56BA9873-4486-4A29-A560-1BD217FC978F}" destId="{42BAF785-46FB-4C84-B13E-BF930437AB1F}" srcOrd="0" destOrd="0" presId="urn:microsoft.com/office/officeart/2018/5/layout/IconCircleLabelList"/>
    <dgm:cxn modelId="{034DB2B3-6AD3-4F3E-91F2-02FC73EDCB28}" type="presParOf" srcId="{56BA9873-4486-4A29-A560-1BD217FC978F}" destId="{7BAD2C3E-13BB-413B-9E9E-703756051183}" srcOrd="1" destOrd="0" presId="urn:microsoft.com/office/officeart/2018/5/layout/IconCircleLabelList"/>
    <dgm:cxn modelId="{0A085F85-8CFD-496C-9310-8B3A48D7EC95}" type="presParOf" srcId="{56BA9873-4486-4A29-A560-1BD217FC978F}" destId="{70AD3A36-DC7B-46F7-BC87-F6891E35102C}" srcOrd="2" destOrd="0" presId="urn:microsoft.com/office/officeart/2018/5/layout/IconCircleLabelList"/>
    <dgm:cxn modelId="{D555F998-A963-48B2-AECE-D9E5A27BB5ED}" type="presParOf" srcId="{56BA9873-4486-4A29-A560-1BD217FC978F}" destId="{F3904F73-F3FC-4F96-AC8C-EE34D32BD48E}" srcOrd="3" destOrd="0" presId="urn:microsoft.com/office/officeart/2018/5/layout/IconCircleLabelList"/>
    <dgm:cxn modelId="{B3F860F4-C64D-4C2D-B37F-9388A9901EB3}" type="presParOf" srcId="{AAF806FD-FB7A-4CE8-84E6-EBFFB4BB70CE}" destId="{9306DE50-97B4-4D9E-97BE-5C3680D38692}" srcOrd="5" destOrd="0" presId="urn:microsoft.com/office/officeart/2018/5/layout/IconCircleLabelList"/>
    <dgm:cxn modelId="{F8328641-0604-4F63-A6A7-AAFD8931A92A}" type="presParOf" srcId="{AAF806FD-FB7A-4CE8-84E6-EBFFB4BB70CE}" destId="{02CC88DE-8BA9-47FD-A0A3-E5E08BB12F49}" srcOrd="6" destOrd="0" presId="urn:microsoft.com/office/officeart/2018/5/layout/IconCircleLabelList"/>
    <dgm:cxn modelId="{E6169DCE-D58C-4986-9503-38A8DC6B84B0}" type="presParOf" srcId="{02CC88DE-8BA9-47FD-A0A3-E5E08BB12F49}" destId="{67FA3A87-4043-4751-8910-78E84109FBAD}" srcOrd="0" destOrd="0" presId="urn:microsoft.com/office/officeart/2018/5/layout/IconCircleLabelList"/>
    <dgm:cxn modelId="{2CE90414-6EAD-430D-9314-C32BBA57568E}" type="presParOf" srcId="{02CC88DE-8BA9-47FD-A0A3-E5E08BB12F49}" destId="{83EB9E25-963F-470E-91B8-03A43BB32591}" srcOrd="1" destOrd="0" presId="urn:microsoft.com/office/officeart/2018/5/layout/IconCircleLabelList"/>
    <dgm:cxn modelId="{42893266-381C-43E1-AD75-CCD7EBB2824E}" type="presParOf" srcId="{02CC88DE-8BA9-47FD-A0A3-E5E08BB12F49}" destId="{B66EAF26-7C39-4056-9CAD-975DE76421D4}" srcOrd="2" destOrd="0" presId="urn:microsoft.com/office/officeart/2018/5/layout/IconCircleLabelList"/>
    <dgm:cxn modelId="{D6C82A69-2DAF-41A6-99F2-2BEFEDB145EF}" type="presParOf" srcId="{02CC88DE-8BA9-47FD-A0A3-E5E08BB12F49}" destId="{25AF3BB7-5BB0-4B06-8EB9-1C6670FA239D}"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041449D-08E7-4889-A6A0-515C464458F5}"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US"/>
        </a:p>
      </dgm:t>
    </dgm:pt>
    <dgm:pt modelId="{58CD8914-8741-48F4-BE51-7FEC6E92B135}">
      <dgm:prSet/>
      <dgm:spPr/>
      <dgm:t>
        <a:bodyPr/>
        <a:lstStyle/>
        <a:p>
          <a:r>
            <a:rPr lang="en-US"/>
            <a:t>Lack of student and staff engagement</a:t>
          </a:r>
        </a:p>
      </dgm:t>
    </dgm:pt>
    <dgm:pt modelId="{6DE55DB6-C734-4813-88AA-CBAB60CD35C2}" type="parTrans" cxnId="{991D26F5-6AC0-4198-90AA-F98667085B21}">
      <dgm:prSet/>
      <dgm:spPr/>
      <dgm:t>
        <a:bodyPr/>
        <a:lstStyle/>
        <a:p>
          <a:endParaRPr lang="en-US"/>
        </a:p>
      </dgm:t>
    </dgm:pt>
    <dgm:pt modelId="{6348557A-CE21-42F0-8F06-1D5C955E5CB5}" type="sibTrans" cxnId="{991D26F5-6AC0-4198-90AA-F98667085B21}">
      <dgm:prSet/>
      <dgm:spPr/>
      <dgm:t>
        <a:bodyPr/>
        <a:lstStyle/>
        <a:p>
          <a:endParaRPr lang="en-US"/>
        </a:p>
      </dgm:t>
    </dgm:pt>
    <dgm:pt modelId="{AE3CDF8B-2EA6-4F6C-AE06-5A32ADBB411F}">
      <dgm:prSet/>
      <dgm:spPr/>
      <dgm:t>
        <a:bodyPr/>
        <a:lstStyle/>
        <a:p>
          <a:r>
            <a:rPr lang="en-US"/>
            <a:t>Not keeping it simple and understandable</a:t>
          </a:r>
        </a:p>
      </dgm:t>
    </dgm:pt>
    <dgm:pt modelId="{E590DE95-D4B9-4534-A972-92E8C580D86F}" type="parTrans" cxnId="{E532ADC0-ADA5-4F0C-94CE-B1DC994C902A}">
      <dgm:prSet/>
      <dgm:spPr/>
      <dgm:t>
        <a:bodyPr/>
        <a:lstStyle/>
        <a:p>
          <a:endParaRPr lang="en-US"/>
        </a:p>
      </dgm:t>
    </dgm:pt>
    <dgm:pt modelId="{02DBCC91-1F1C-43B4-B703-1F45B57FCBD3}" type="sibTrans" cxnId="{E532ADC0-ADA5-4F0C-94CE-B1DC994C902A}">
      <dgm:prSet/>
      <dgm:spPr/>
      <dgm:t>
        <a:bodyPr/>
        <a:lstStyle/>
        <a:p>
          <a:endParaRPr lang="en-US"/>
        </a:p>
      </dgm:t>
    </dgm:pt>
    <dgm:pt modelId="{B9333AFC-2ABB-4856-8F64-4549D8C10F33}">
      <dgm:prSet/>
      <dgm:spPr/>
      <dgm:t>
        <a:bodyPr/>
        <a:lstStyle/>
        <a:p>
          <a:r>
            <a:rPr lang="en-US"/>
            <a:t>Lack of time</a:t>
          </a:r>
        </a:p>
      </dgm:t>
    </dgm:pt>
    <dgm:pt modelId="{F87ACD1D-677D-4803-9CB0-651EBABCDF09}" type="parTrans" cxnId="{BC59C4CE-48EE-4003-8AE2-05203CA63818}">
      <dgm:prSet/>
      <dgm:spPr/>
      <dgm:t>
        <a:bodyPr/>
        <a:lstStyle/>
        <a:p>
          <a:endParaRPr lang="en-US"/>
        </a:p>
      </dgm:t>
    </dgm:pt>
    <dgm:pt modelId="{E274691D-E612-4E11-A13C-3165E8654EC0}" type="sibTrans" cxnId="{BC59C4CE-48EE-4003-8AE2-05203CA63818}">
      <dgm:prSet/>
      <dgm:spPr/>
      <dgm:t>
        <a:bodyPr/>
        <a:lstStyle/>
        <a:p>
          <a:endParaRPr lang="en-US"/>
        </a:p>
      </dgm:t>
    </dgm:pt>
    <dgm:pt modelId="{DAAC5C30-1917-49AB-91C1-467D97B91C42}">
      <dgm:prSet/>
      <dgm:spPr/>
      <dgm:t>
        <a:bodyPr/>
        <a:lstStyle/>
        <a:p>
          <a:r>
            <a:rPr lang="en-US"/>
            <a:t>Lack of support</a:t>
          </a:r>
        </a:p>
      </dgm:t>
    </dgm:pt>
    <dgm:pt modelId="{4F9AA717-BE9D-4D43-8068-FA165A8F97EC}" type="parTrans" cxnId="{A969AD50-A35D-4BFB-913A-60994A8CB416}">
      <dgm:prSet/>
      <dgm:spPr/>
      <dgm:t>
        <a:bodyPr/>
        <a:lstStyle/>
        <a:p>
          <a:endParaRPr lang="en-US"/>
        </a:p>
      </dgm:t>
    </dgm:pt>
    <dgm:pt modelId="{6EFCD70F-0817-4CEC-9ABD-2F124FE08262}" type="sibTrans" cxnId="{A969AD50-A35D-4BFB-913A-60994A8CB416}">
      <dgm:prSet/>
      <dgm:spPr/>
      <dgm:t>
        <a:bodyPr/>
        <a:lstStyle/>
        <a:p>
          <a:endParaRPr lang="en-US"/>
        </a:p>
      </dgm:t>
    </dgm:pt>
    <dgm:pt modelId="{77ABF433-92E2-4677-9565-D9AE3A719D15}">
      <dgm:prSet/>
      <dgm:spPr/>
      <dgm:t>
        <a:bodyPr/>
        <a:lstStyle/>
        <a:p>
          <a:r>
            <a:rPr lang="en-US"/>
            <a:t>Not being transparent</a:t>
          </a:r>
        </a:p>
      </dgm:t>
    </dgm:pt>
    <dgm:pt modelId="{4E67BF2F-6730-4C64-8F72-82606486D972}" type="parTrans" cxnId="{F0905149-B8EC-42A8-A492-452AF02A34A7}">
      <dgm:prSet/>
      <dgm:spPr/>
      <dgm:t>
        <a:bodyPr/>
        <a:lstStyle/>
        <a:p>
          <a:endParaRPr lang="en-US"/>
        </a:p>
      </dgm:t>
    </dgm:pt>
    <dgm:pt modelId="{E09AAA46-C2B7-4524-8982-EDA6553A2A69}" type="sibTrans" cxnId="{F0905149-B8EC-42A8-A492-452AF02A34A7}">
      <dgm:prSet/>
      <dgm:spPr/>
      <dgm:t>
        <a:bodyPr/>
        <a:lstStyle/>
        <a:p>
          <a:endParaRPr lang="en-US"/>
        </a:p>
      </dgm:t>
    </dgm:pt>
    <dgm:pt modelId="{E369E85D-6E03-4454-A67C-D832181BEFA4}" type="pres">
      <dgm:prSet presAssocID="{E041449D-08E7-4889-A6A0-515C464458F5}" presName="outerComposite" presStyleCnt="0">
        <dgm:presLayoutVars>
          <dgm:chMax val="5"/>
          <dgm:dir/>
          <dgm:resizeHandles val="exact"/>
        </dgm:presLayoutVars>
      </dgm:prSet>
      <dgm:spPr/>
    </dgm:pt>
    <dgm:pt modelId="{54D4C331-285C-4FE1-A6D7-18B8B0EBE2AE}" type="pres">
      <dgm:prSet presAssocID="{E041449D-08E7-4889-A6A0-515C464458F5}" presName="dummyMaxCanvas" presStyleCnt="0">
        <dgm:presLayoutVars/>
      </dgm:prSet>
      <dgm:spPr/>
    </dgm:pt>
    <dgm:pt modelId="{C825E996-3B30-4E95-90F6-DCF599B60D49}" type="pres">
      <dgm:prSet presAssocID="{E041449D-08E7-4889-A6A0-515C464458F5}" presName="FiveNodes_1" presStyleLbl="node1" presStyleIdx="0" presStyleCnt="5">
        <dgm:presLayoutVars>
          <dgm:bulletEnabled val="1"/>
        </dgm:presLayoutVars>
      </dgm:prSet>
      <dgm:spPr/>
    </dgm:pt>
    <dgm:pt modelId="{716661E2-975D-40B6-B37D-E4BFA6D374DE}" type="pres">
      <dgm:prSet presAssocID="{E041449D-08E7-4889-A6A0-515C464458F5}" presName="FiveNodes_2" presStyleLbl="node1" presStyleIdx="1" presStyleCnt="5">
        <dgm:presLayoutVars>
          <dgm:bulletEnabled val="1"/>
        </dgm:presLayoutVars>
      </dgm:prSet>
      <dgm:spPr/>
    </dgm:pt>
    <dgm:pt modelId="{9CF847F9-741D-414B-82DE-35DFC24CEE54}" type="pres">
      <dgm:prSet presAssocID="{E041449D-08E7-4889-A6A0-515C464458F5}" presName="FiveNodes_3" presStyleLbl="node1" presStyleIdx="2" presStyleCnt="5">
        <dgm:presLayoutVars>
          <dgm:bulletEnabled val="1"/>
        </dgm:presLayoutVars>
      </dgm:prSet>
      <dgm:spPr/>
    </dgm:pt>
    <dgm:pt modelId="{44182132-ABCB-42FB-8515-3FF8DF90A810}" type="pres">
      <dgm:prSet presAssocID="{E041449D-08E7-4889-A6A0-515C464458F5}" presName="FiveNodes_4" presStyleLbl="node1" presStyleIdx="3" presStyleCnt="5">
        <dgm:presLayoutVars>
          <dgm:bulletEnabled val="1"/>
        </dgm:presLayoutVars>
      </dgm:prSet>
      <dgm:spPr/>
    </dgm:pt>
    <dgm:pt modelId="{5B29DC0B-D2A2-48A2-82E0-D6924518764F}" type="pres">
      <dgm:prSet presAssocID="{E041449D-08E7-4889-A6A0-515C464458F5}" presName="FiveNodes_5" presStyleLbl="node1" presStyleIdx="4" presStyleCnt="5">
        <dgm:presLayoutVars>
          <dgm:bulletEnabled val="1"/>
        </dgm:presLayoutVars>
      </dgm:prSet>
      <dgm:spPr/>
    </dgm:pt>
    <dgm:pt modelId="{B67551EF-7AE0-4F6C-B9D4-9F25739F5462}" type="pres">
      <dgm:prSet presAssocID="{E041449D-08E7-4889-A6A0-515C464458F5}" presName="FiveConn_1-2" presStyleLbl="fgAccFollowNode1" presStyleIdx="0" presStyleCnt="4">
        <dgm:presLayoutVars>
          <dgm:bulletEnabled val="1"/>
        </dgm:presLayoutVars>
      </dgm:prSet>
      <dgm:spPr/>
    </dgm:pt>
    <dgm:pt modelId="{2E418E8F-F38A-407F-B959-490ED2D6D5E9}" type="pres">
      <dgm:prSet presAssocID="{E041449D-08E7-4889-A6A0-515C464458F5}" presName="FiveConn_2-3" presStyleLbl="fgAccFollowNode1" presStyleIdx="1" presStyleCnt="4">
        <dgm:presLayoutVars>
          <dgm:bulletEnabled val="1"/>
        </dgm:presLayoutVars>
      </dgm:prSet>
      <dgm:spPr/>
    </dgm:pt>
    <dgm:pt modelId="{88B923AD-A456-4BCE-B9C4-EB8B43E735F0}" type="pres">
      <dgm:prSet presAssocID="{E041449D-08E7-4889-A6A0-515C464458F5}" presName="FiveConn_3-4" presStyleLbl="fgAccFollowNode1" presStyleIdx="2" presStyleCnt="4">
        <dgm:presLayoutVars>
          <dgm:bulletEnabled val="1"/>
        </dgm:presLayoutVars>
      </dgm:prSet>
      <dgm:spPr/>
    </dgm:pt>
    <dgm:pt modelId="{A958582B-D96C-4B81-9B5B-804A166BD8B4}" type="pres">
      <dgm:prSet presAssocID="{E041449D-08E7-4889-A6A0-515C464458F5}" presName="FiveConn_4-5" presStyleLbl="fgAccFollowNode1" presStyleIdx="3" presStyleCnt="4">
        <dgm:presLayoutVars>
          <dgm:bulletEnabled val="1"/>
        </dgm:presLayoutVars>
      </dgm:prSet>
      <dgm:spPr/>
    </dgm:pt>
    <dgm:pt modelId="{D4D691AA-37F0-4B4C-A65F-7393700F0249}" type="pres">
      <dgm:prSet presAssocID="{E041449D-08E7-4889-A6A0-515C464458F5}" presName="FiveNodes_1_text" presStyleLbl="node1" presStyleIdx="4" presStyleCnt="5">
        <dgm:presLayoutVars>
          <dgm:bulletEnabled val="1"/>
        </dgm:presLayoutVars>
      </dgm:prSet>
      <dgm:spPr/>
    </dgm:pt>
    <dgm:pt modelId="{30CFDB34-7D40-4D1D-8D60-5E9076870BF6}" type="pres">
      <dgm:prSet presAssocID="{E041449D-08E7-4889-A6A0-515C464458F5}" presName="FiveNodes_2_text" presStyleLbl="node1" presStyleIdx="4" presStyleCnt="5">
        <dgm:presLayoutVars>
          <dgm:bulletEnabled val="1"/>
        </dgm:presLayoutVars>
      </dgm:prSet>
      <dgm:spPr/>
    </dgm:pt>
    <dgm:pt modelId="{36971584-C1C7-49AB-8B5C-4C98DAB50C16}" type="pres">
      <dgm:prSet presAssocID="{E041449D-08E7-4889-A6A0-515C464458F5}" presName="FiveNodes_3_text" presStyleLbl="node1" presStyleIdx="4" presStyleCnt="5">
        <dgm:presLayoutVars>
          <dgm:bulletEnabled val="1"/>
        </dgm:presLayoutVars>
      </dgm:prSet>
      <dgm:spPr/>
    </dgm:pt>
    <dgm:pt modelId="{CBB6AEC7-22D2-4677-A181-C01A765D0320}" type="pres">
      <dgm:prSet presAssocID="{E041449D-08E7-4889-A6A0-515C464458F5}" presName="FiveNodes_4_text" presStyleLbl="node1" presStyleIdx="4" presStyleCnt="5">
        <dgm:presLayoutVars>
          <dgm:bulletEnabled val="1"/>
        </dgm:presLayoutVars>
      </dgm:prSet>
      <dgm:spPr/>
    </dgm:pt>
    <dgm:pt modelId="{A91E025C-3CDD-4FC9-82E3-90D1308BEEBF}" type="pres">
      <dgm:prSet presAssocID="{E041449D-08E7-4889-A6A0-515C464458F5}" presName="FiveNodes_5_text" presStyleLbl="node1" presStyleIdx="4" presStyleCnt="5">
        <dgm:presLayoutVars>
          <dgm:bulletEnabled val="1"/>
        </dgm:presLayoutVars>
      </dgm:prSet>
      <dgm:spPr/>
    </dgm:pt>
  </dgm:ptLst>
  <dgm:cxnLst>
    <dgm:cxn modelId="{7B338B30-F54B-4533-BC34-04403970011D}" type="presOf" srcId="{77ABF433-92E2-4677-9565-D9AE3A719D15}" destId="{5B29DC0B-D2A2-48A2-82E0-D6924518764F}" srcOrd="0" destOrd="0" presId="urn:microsoft.com/office/officeart/2005/8/layout/vProcess5"/>
    <dgm:cxn modelId="{FDA58A48-6ECD-406D-8CA8-AE446CC286DF}" type="presOf" srcId="{AE3CDF8B-2EA6-4F6C-AE06-5A32ADBB411F}" destId="{716661E2-975D-40B6-B37D-E4BFA6D374DE}" srcOrd="0" destOrd="0" presId="urn:microsoft.com/office/officeart/2005/8/layout/vProcess5"/>
    <dgm:cxn modelId="{F0905149-B8EC-42A8-A492-452AF02A34A7}" srcId="{E041449D-08E7-4889-A6A0-515C464458F5}" destId="{77ABF433-92E2-4677-9565-D9AE3A719D15}" srcOrd="4" destOrd="0" parTransId="{4E67BF2F-6730-4C64-8F72-82606486D972}" sibTransId="{E09AAA46-C2B7-4524-8982-EDA6553A2A69}"/>
    <dgm:cxn modelId="{6447944B-6801-4071-B558-F7C3AD55BC02}" type="presOf" srcId="{58CD8914-8741-48F4-BE51-7FEC6E92B135}" destId="{D4D691AA-37F0-4B4C-A65F-7393700F0249}" srcOrd="1" destOrd="0" presId="urn:microsoft.com/office/officeart/2005/8/layout/vProcess5"/>
    <dgm:cxn modelId="{A969AD50-A35D-4BFB-913A-60994A8CB416}" srcId="{E041449D-08E7-4889-A6A0-515C464458F5}" destId="{DAAC5C30-1917-49AB-91C1-467D97B91C42}" srcOrd="3" destOrd="0" parTransId="{4F9AA717-BE9D-4D43-8068-FA165A8F97EC}" sibTransId="{6EFCD70F-0817-4CEC-9ABD-2F124FE08262}"/>
    <dgm:cxn modelId="{8B7FAA72-3BE6-4AB5-B93A-8367D76BA2E1}" type="presOf" srcId="{6348557A-CE21-42F0-8F06-1D5C955E5CB5}" destId="{B67551EF-7AE0-4F6C-B9D4-9F25739F5462}" srcOrd="0" destOrd="0" presId="urn:microsoft.com/office/officeart/2005/8/layout/vProcess5"/>
    <dgm:cxn modelId="{53E9E983-0726-4E19-9721-BBED9E424AD9}" type="presOf" srcId="{E041449D-08E7-4889-A6A0-515C464458F5}" destId="{E369E85D-6E03-4454-A67C-D832181BEFA4}" srcOrd="0" destOrd="0" presId="urn:microsoft.com/office/officeart/2005/8/layout/vProcess5"/>
    <dgm:cxn modelId="{C90BF084-440E-4E04-B2E4-5CD44366E67D}" type="presOf" srcId="{E274691D-E612-4E11-A13C-3165E8654EC0}" destId="{88B923AD-A456-4BCE-B9C4-EB8B43E735F0}" srcOrd="0" destOrd="0" presId="urn:microsoft.com/office/officeart/2005/8/layout/vProcess5"/>
    <dgm:cxn modelId="{19F14B88-C472-47D6-85F6-B5EBD825FE99}" type="presOf" srcId="{B9333AFC-2ABB-4856-8F64-4549D8C10F33}" destId="{36971584-C1C7-49AB-8B5C-4C98DAB50C16}" srcOrd="1" destOrd="0" presId="urn:microsoft.com/office/officeart/2005/8/layout/vProcess5"/>
    <dgm:cxn modelId="{8050C28F-8BB1-484B-B961-65912D70ADB0}" type="presOf" srcId="{B9333AFC-2ABB-4856-8F64-4549D8C10F33}" destId="{9CF847F9-741D-414B-82DE-35DFC24CEE54}" srcOrd="0" destOrd="0" presId="urn:microsoft.com/office/officeart/2005/8/layout/vProcess5"/>
    <dgm:cxn modelId="{059D0B90-1CA8-45D2-BD6E-C7EFB9FBE5E1}" type="presOf" srcId="{77ABF433-92E2-4677-9565-D9AE3A719D15}" destId="{A91E025C-3CDD-4FC9-82E3-90D1308BEEBF}" srcOrd="1" destOrd="0" presId="urn:microsoft.com/office/officeart/2005/8/layout/vProcess5"/>
    <dgm:cxn modelId="{F3B1BB94-3E93-4FD9-969E-B7BFBA94B979}" type="presOf" srcId="{6EFCD70F-0817-4CEC-9ABD-2F124FE08262}" destId="{A958582B-D96C-4B81-9B5B-804A166BD8B4}" srcOrd="0" destOrd="0" presId="urn:microsoft.com/office/officeart/2005/8/layout/vProcess5"/>
    <dgm:cxn modelId="{0E037EB1-E9CD-4F75-B8BE-1FA9E9AEF103}" type="presOf" srcId="{58CD8914-8741-48F4-BE51-7FEC6E92B135}" destId="{C825E996-3B30-4E95-90F6-DCF599B60D49}" srcOrd="0" destOrd="0" presId="urn:microsoft.com/office/officeart/2005/8/layout/vProcess5"/>
    <dgm:cxn modelId="{E532ADC0-ADA5-4F0C-94CE-B1DC994C902A}" srcId="{E041449D-08E7-4889-A6A0-515C464458F5}" destId="{AE3CDF8B-2EA6-4F6C-AE06-5A32ADBB411F}" srcOrd="1" destOrd="0" parTransId="{E590DE95-D4B9-4534-A972-92E8C580D86F}" sibTransId="{02DBCC91-1F1C-43B4-B703-1F45B57FCBD3}"/>
    <dgm:cxn modelId="{BC59C4CE-48EE-4003-8AE2-05203CA63818}" srcId="{E041449D-08E7-4889-A6A0-515C464458F5}" destId="{B9333AFC-2ABB-4856-8F64-4549D8C10F33}" srcOrd="2" destOrd="0" parTransId="{F87ACD1D-677D-4803-9CB0-651EBABCDF09}" sibTransId="{E274691D-E612-4E11-A13C-3165E8654EC0}"/>
    <dgm:cxn modelId="{E87F3BD1-912B-4F92-A96F-C7817C96E923}" type="presOf" srcId="{02DBCC91-1F1C-43B4-B703-1F45B57FCBD3}" destId="{2E418E8F-F38A-407F-B959-490ED2D6D5E9}" srcOrd="0" destOrd="0" presId="urn:microsoft.com/office/officeart/2005/8/layout/vProcess5"/>
    <dgm:cxn modelId="{63866FE3-A2CA-44B9-B395-1CD073EA7171}" type="presOf" srcId="{AE3CDF8B-2EA6-4F6C-AE06-5A32ADBB411F}" destId="{30CFDB34-7D40-4D1D-8D60-5E9076870BF6}" srcOrd="1" destOrd="0" presId="urn:microsoft.com/office/officeart/2005/8/layout/vProcess5"/>
    <dgm:cxn modelId="{388EDCEC-1E8B-4B38-8F84-7AAF7B54855E}" type="presOf" srcId="{DAAC5C30-1917-49AB-91C1-467D97B91C42}" destId="{CBB6AEC7-22D2-4677-A181-C01A765D0320}" srcOrd="1" destOrd="0" presId="urn:microsoft.com/office/officeart/2005/8/layout/vProcess5"/>
    <dgm:cxn modelId="{991D26F5-6AC0-4198-90AA-F98667085B21}" srcId="{E041449D-08E7-4889-A6A0-515C464458F5}" destId="{58CD8914-8741-48F4-BE51-7FEC6E92B135}" srcOrd="0" destOrd="0" parTransId="{6DE55DB6-C734-4813-88AA-CBAB60CD35C2}" sibTransId="{6348557A-CE21-42F0-8F06-1D5C955E5CB5}"/>
    <dgm:cxn modelId="{B1ED97FB-BBFA-4331-A22E-ED11B0BBD7E7}" type="presOf" srcId="{DAAC5C30-1917-49AB-91C1-467D97B91C42}" destId="{44182132-ABCB-42FB-8515-3FF8DF90A810}" srcOrd="0" destOrd="0" presId="urn:microsoft.com/office/officeart/2005/8/layout/vProcess5"/>
    <dgm:cxn modelId="{323F963E-DBE8-4A23-A89E-34672167A757}" type="presParOf" srcId="{E369E85D-6E03-4454-A67C-D832181BEFA4}" destId="{54D4C331-285C-4FE1-A6D7-18B8B0EBE2AE}" srcOrd="0" destOrd="0" presId="urn:microsoft.com/office/officeart/2005/8/layout/vProcess5"/>
    <dgm:cxn modelId="{0064FC0B-2853-4B8F-BE20-3E58057AD63C}" type="presParOf" srcId="{E369E85D-6E03-4454-A67C-D832181BEFA4}" destId="{C825E996-3B30-4E95-90F6-DCF599B60D49}" srcOrd="1" destOrd="0" presId="urn:microsoft.com/office/officeart/2005/8/layout/vProcess5"/>
    <dgm:cxn modelId="{D7BA2E81-F2F8-4161-A1EF-344C1E56B970}" type="presParOf" srcId="{E369E85D-6E03-4454-A67C-D832181BEFA4}" destId="{716661E2-975D-40B6-B37D-E4BFA6D374DE}" srcOrd="2" destOrd="0" presId="urn:microsoft.com/office/officeart/2005/8/layout/vProcess5"/>
    <dgm:cxn modelId="{70568458-6488-4CC5-8C7D-AEE7D8E3D0AF}" type="presParOf" srcId="{E369E85D-6E03-4454-A67C-D832181BEFA4}" destId="{9CF847F9-741D-414B-82DE-35DFC24CEE54}" srcOrd="3" destOrd="0" presId="urn:microsoft.com/office/officeart/2005/8/layout/vProcess5"/>
    <dgm:cxn modelId="{81B7802D-0B6F-4115-B20D-8B58482611EA}" type="presParOf" srcId="{E369E85D-6E03-4454-A67C-D832181BEFA4}" destId="{44182132-ABCB-42FB-8515-3FF8DF90A810}" srcOrd="4" destOrd="0" presId="urn:microsoft.com/office/officeart/2005/8/layout/vProcess5"/>
    <dgm:cxn modelId="{F961C704-DE43-4D55-ACD7-114974E033B9}" type="presParOf" srcId="{E369E85D-6E03-4454-A67C-D832181BEFA4}" destId="{5B29DC0B-D2A2-48A2-82E0-D6924518764F}" srcOrd="5" destOrd="0" presId="urn:microsoft.com/office/officeart/2005/8/layout/vProcess5"/>
    <dgm:cxn modelId="{69CEC34F-C494-4D5E-A5FF-14EA4115F544}" type="presParOf" srcId="{E369E85D-6E03-4454-A67C-D832181BEFA4}" destId="{B67551EF-7AE0-4F6C-B9D4-9F25739F5462}" srcOrd="6" destOrd="0" presId="urn:microsoft.com/office/officeart/2005/8/layout/vProcess5"/>
    <dgm:cxn modelId="{CF0BFF76-D05B-4B59-86AC-BA36ADA2872E}" type="presParOf" srcId="{E369E85D-6E03-4454-A67C-D832181BEFA4}" destId="{2E418E8F-F38A-407F-B959-490ED2D6D5E9}" srcOrd="7" destOrd="0" presId="urn:microsoft.com/office/officeart/2005/8/layout/vProcess5"/>
    <dgm:cxn modelId="{FDCF469A-A07D-4F4D-B114-01EF19BDEDC3}" type="presParOf" srcId="{E369E85D-6E03-4454-A67C-D832181BEFA4}" destId="{88B923AD-A456-4BCE-B9C4-EB8B43E735F0}" srcOrd="8" destOrd="0" presId="urn:microsoft.com/office/officeart/2005/8/layout/vProcess5"/>
    <dgm:cxn modelId="{AAB2BFFE-6E5A-47F2-B91D-33B50172229B}" type="presParOf" srcId="{E369E85D-6E03-4454-A67C-D832181BEFA4}" destId="{A958582B-D96C-4B81-9B5B-804A166BD8B4}" srcOrd="9" destOrd="0" presId="urn:microsoft.com/office/officeart/2005/8/layout/vProcess5"/>
    <dgm:cxn modelId="{ECD1BC7F-214B-466A-9338-0B5FF33E57EE}" type="presParOf" srcId="{E369E85D-6E03-4454-A67C-D832181BEFA4}" destId="{D4D691AA-37F0-4B4C-A65F-7393700F0249}" srcOrd="10" destOrd="0" presId="urn:microsoft.com/office/officeart/2005/8/layout/vProcess5"/>
    <dgm:cxn modelId="{FB6005FD-A429-452F-A523-70EE765B84F1}" type="presParOf" srcId="{E369E85D-6E03-4454-A67C-D832181BEFA4}" destId="{30CFDB34-7D40-4D1D-8D60-5E9076870BF6}" srcOrd="11" destOrd="0" presId="urn:microsoft.com/office/officeart/2005/8/layout/vProcess5"/>
    <dgm:cxn modelId="{B0F817A7-53DB-49E0-8134-AD76383CF761}" type="presParOf" srcId="{E369E85D-6E03-4454-A67C-D832181BEFA4}" destId="{36971584-C1C7-49AB-8B5C-4C98DAB50C16}" srcOrd="12" destOrd="0" presId="urn:microsoft.com/office/officeart/2005/8/layout/vProcess5"/>
    <dgm:cxn modelId="{6E510AC9-BAB3-4E09-9563-55A1F9BEF52E}" type="presParOf" srcId="{E369E85D-6E03-4454-A67C-D832181BEFA4}" destId="{CBB6AEC7-22D2-4677-A181-C01A765D0320}" srcOrd="13" destOrd="0" presId="urn:microsoft.com/office/officeart/2005/8/layout/vProcess5"/>
    <dgm:cxn modelId="{5A00839E-1254-411E-8961-926AFA05B93B}" type="presParOf" srcId="{E369E85D-6E03-4454-A67C-D832181BEFA4}" destId="{A91E025C-3CDD-4FC9-82E3-90D1308BEEBF}"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5F32F2D-0F68-4720-A00E-ADD0D24A076C}"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0F10D553-E714-4CB5-B9E9-ABD7355B3D0A}">
      <dgm:prSet/>
      <dgm:spPr/>
      <dgm:t>
        <a:bodyPr/>
        <a:lstStyle/>
        <a:p>
          <a:pPr>
            <a:lnSpc>
              <a:spcPct val="100000"/>
            </a:lnSpc>
          </a:pPr>
          <a:r>
            <a:rPr lang="en-US"/>
            <a:t>Establish a shared purpose</a:t>
          </a:r>
        </a:p>
      </dgm:t>
    </dgm:pt>
    <dgm:pt modelId="{E6C525D9-74AB-40D3-9422-6D5B9EF858B5}" type="parTrans" cxnId="{64627441-E298-473F-BB43-5297BB71B1A0}">
      <dgm:prSet/>
      <dgm:spPr/>
      <dgm:t>
        <a:bodyPr/>
        <a:lstStyle/>
        <a:p>
          <a:endParaRPr lang="en-US"/>
        </a:p>
      </dgm:t>
    </dgm:pt>
    <dgm:pt modelId="{3ADE072A-2BC8-41CE-9A20-9E3EAFF54B7B}" type="sibTrans" cxnId="{64627441-E298-473F-BB43-5297BB71B1A0}">
      <dgm:prSet/>
      <dgm:spPr/>
      <dgm:t>
        <a:bodyPr/>
        <a:lstStyle/>
        <a:p>
          <a:endParaRPr lang="en-US"/>
        </a:p>
      </dgm:t>
    </dgm:pt>
    <dgm:pt modelId="{04BF7915-2CFE-4B7F-8310-4D241BFB9C41}">
      <dgm:prSet/>
      <dgm:spPr/>
      <dgm:t>
        <a:bodyPr/>
        <a:lstStyle/>
        <a:p>
          <a:pPr>
            <a:lnSpc>
              <a:spcPct val="100000"/>
            </a:lnSpc>
          </a:pPr>
          <a:r>
            <a:rPr lang="en-US"/>
            <a:t>Develop clear norms</a:t>
          </a:r>
        </a:p>
      </dgm:t>
    </dgm:pt>
    <dgm:pt modelId="{0151BDA1-7049-49EE-A75E-5C9A03AFE360}" type="parTrans" cxnId="{508B9F9F-79B3-430F-A3B9-0E3F08291A49}">
      <dgm:prSet/>
      <dgm:spPr/>
      <dgm:t>
        <a:bodyPr/>
        <a:lstStyle/>
        <a:p>
          <a:endParaRPr lang="en-US"/>
        </a:p>
      </dgm:t>
    </dgm:pt>
    <dgm:pt modelId="{624A1C5E-973C-45C5-8B52-7663183C4573}" type="sibTrans" cxnId="{508B9F9F-79B3-430F-A3B9-0E3F08291A49}">
      <dgm:prSet/>
      <dgm:spPr/>
      <dgm:t>
        <a:bodyPr/>
        <a:lstStyle/>
        <a:p>
          <a:endParaRPr lang="en-US"/>
        </a:p>
      </dgm:t>
    </dgm:pt>
    <dgm:pt modelId="{29824D00-D585-48F9-A224-EE7798A019CB}">
      <dgm:prSet/>
      <dgm:spPr/>
      <dgm:t>
        <a:bodyPr/>
        <a:lstStyle/>
        <a:p>
          <a:pPr>
            <a:lnSpc>
              <a:spcPct val="100000"/>
            </a:lnSpc>
          </a:pPr>
          <a:r>
            <a:rPr lang="en-US"/>
            <a:t>Select and align effective team members</a:t>
          </a:r>
        </a:p>
      </dgm:t>
    </dgm:pt>
    <dgm:pt modelId="{FF8FE2C9-18B7-4999-839B-535664F45D7B}" type="parTrans" cxnId="{886783D5-8ADB-4D63-BFAF-A565CCBAAE9D}">
      <dgm:prSet/>
      <dgm:spPr/>
      <dgm:t>
        <a:bodyPr/>
        <a:lstStyle/>
        <a:p>
          <a:endParaRPr lang="en-US"/>
        </a:p>
      </dgm:t>
    </dgm:pt>
    <dgm:pt modelId="{F3462FFF-A6E3-4191-AA8E-F91C2EC28271}" type="sibTrans" cxnId="{886783D5-8ADB-4D63-BFAF-A565CCBAAE9D}">
      <dgm:prSet/>
      <dgm:spPr/>
      <dgm:t>
        <a:bodyPr/>
        <a:lstStyle/>
        <a:p>
          <a:endParaRPr lang="en-US"/>
        </a:p>
      </dgm:t>
    </dgm:pt>
    <dgm:pt modelId="{921BE0D8-2A90-4B98-8F51-9216AF63BFD9}">
      <dgm:prSet/>
      <dgm:spPr/>
      <dgm:t>
        <a:bodyPr/>
        <a:lstStyle/>
        <a:p>
          <a:pPr>
            <a:lnSpc>
              <a:spcPct val="100000"/>
            </a:lnSpc>
          </a:pPr>
          <a:r>
            <a:rPr lang="en-US"/>
            <a:t>Focus on role and process clarity</a:t>
          </a:r>
        </a:p>
      </dgm:t>
    </dgm:pt>
    <dgm:pt modelId="{93A37EFD-F22F-48FF-A2B9-058D5B88C6DE}" type="parTrans" cxnId="{61910059-26F1-491C-9C6B-941B157904CA}">
      <dgm:prSet/>
      <dgm:spPr/>
      <dgm:t>
        <a:bodyPr/>
        <a:lstStyle/>
        <a:p>
          <a:endParaRPr lang="en-US"/>
        </a:p>
      </dgm:t>
    </dgm:pt>
    <dgm:pt modelId="{FFE843EC-0C09-4A72-852A-DD1E61237202}" type="sibTrans" cxnId="{61910059-26F1-491C-9C6B-941B157904CA}">
      <dgm:prSet/>
      <dgm:spPr/>
      <dgm:t>
        <a:bodyPr/>
        <a:lstStyle/>
        <a:p>
          <a:endParaRPr lang="en-US"/>
        </a:p>
      </dgm:t>
    </dgm:pt>
    <dgm:pt modelId="{3408727A-8568-435A-80C2-DB41DB2326CA}">
      <dgm:prSet/>
      <dgm:spPr/>
      <dgm:t>
        <a:bodyPr/>
        <a:lstStyle/>
        <a:p>
          <a:pPr>
            <a:lnSpc>
              <a:spcPct val="100000"/>
            </a:lnSpc>
          </a:pPr>
          <a:r>
            <a:rPr lang="en-US"/>
            <a:t>Empower effective team process and decision-making</a:t>
          </a:r>
        </a:p>
      </dgm:t>
    </dgm:pt>
    <dgm:pt modelId="{D21E6B89-9FBF-4641-ADAB-6244ED6E4D5F}" type="parTrans" cxnId="{BD9C4F07-F24A-446C-B7F1-BD500B7FB115}">
      <dgm:prSet/>
      <dgm:spPr/>
      <dgm:t>
        <a:bodyPr/>
        <a:lstStyle/>
        <a:p>
          <a:endParaRPr lang="en-US"/>
        </a:p>
      </dgm:t>
    </dgm:pt>
    <dgm:pt modelId="{ED12E1B6-AB30-45B9-818B-065A39C432D9}" type="sibTrans" cxnId="{BD9C4F07-F24A-446C-B7F1-BD500B7FB115}">
      <dgm:prSet/>
      <dgm:spPr/>
      <dgm:t>
        <a:bodyPr/>
        <a:lstStyle/>
        <a:p>
          <a:endParaRPr lang="en-US"/>
        </a:p>
      </dgm:t>
    </dgm:pt>
    <dgm:pt modelId="{23A26634-5A8D-485C-9143-9BB3A2BBD28F}" type="pres">
      <dgm:prSet presAssocID="{75F32F2D-0F68-4720-A00E-ADD0D24A076C}" presName="root" presStyleCnt="0">
        <dgm:presLayoutVars>
          <dgm:dir/>
          <dgm:resizeHandles val="exact"/>
        </dgm:presLayoutVars>
      </dgm:prSet>
      <dgm:spPr/>
    </dgm:pt>
    <dgm:pt modelId="{4E9EF633-34CB-4512-A6E0-9DAA4EC5D2B0}" type="pres">
      <dgm:prSet presAssocID="{0F10D553-E714-4CB5-B9E9-ABD7355B3D0A}" presName="compNode" presStyleCnt="0"/>
      <dgm:spPr/>
    </dgm:pt>
    <dgm:pt modelId="{F67315E3-A7B9-4CE7-AFD5-E170AF87C480}" type="pres">
      <dgm:prSet presAssocID="{0F10D553-E714-4CB5-B9E9-ABD7355B3D0A}"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andshake"/>
        </a:ext>
      </dgm:extLst>
    </dgm:pt>
    <dgm:pt modelId="{DF224AC8-C0E6-454A-8294-754F160303CF}" type="pres">
      <dgm:prSet presAssocID="{0F10D553-E714-4CB5-B9E9-ABD7355B3D0A}" presName="spaceRect" presStyleCnt="0"/>
      <dgm:spPr/>
    </dgm:pt>
    <dgm:pt modelId="{ED7BA52D-7590-4E5E-BC01-3E2CCE3DB5C0}" type="pres">
      <dgm:prSet presAssocID="{0F10D553-E714-4CB5-B9E9-ABD7355B3D0A}" presName="textRect" presStyleLbl="revTx" presStyleIdx="0" presStyleCnt="5">
        <dgm:presLayoutVars>
          <dgm:chMax val="1"/>
          <dgm:chPref val="1"/>
        </dgm:presLayoutVars>
      </dgm:prSet>
      <dgm:spPr/>
    </dgm:pt>
    <dgm:pt modelId="{8AB18936-47BF-49F3-AE81-B4EE74722CB8}" type="pres">
      <dgm:prSet presAssocID="{3ADE072A-2BC8-41CE-9A20-9E3EAFF54B7B}" presName="sibTrans" presStyleCnt="0"/>
      <dgm:spPr/>
    </dgm:pt>
    <dgm:pt modelId="{DE4AFACC-5BC6-492D-95C8-9594324566E3}" type="pres">
      <dgm:prSet presAssocID="{04BF7915-2CFE-4B7F-8310-4D241BFB9C41}" presName="compNode" presStyleCnt="0"/>
      <dgm:spPr/>
    </dgm:pt>
    <dgm:pt modelId="{CE7071DC-12A2-4372-8216-371D94BF6B59}" type="pres">
      <dgm:prSet presAssocID="{04BF7915-2CFE-4B7F-8310-4D241BFB9C41}"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mark"/>
        </a:ext>
      </dgm:extLst>
    </dgm:pt>
    <dgm:pt modelId="{8415F8AD-FE91-480A-91B3-32682232A217}" type="pres">
      <dgm:prSet presAssocID="{04BF7915-2CFE-4B7F-8310-4D241BFB9C41}" presName="spaceRect" presStyleCnt="0"/>
      <dgm:spPr/>
    </dgm:pt>
    <dgm:pt modelId="{8273A984-C37F-4279-B964-861DC38AEDAA}" type="pres">
      <dgm:prSet presAssocID="{04BF7915-2CFE-4B7F-8310-4D241BFB9C41}" presName="textRect" presStyleLbl="revTx" presStyleIdx="1" presStyleCnt="5">
        <dgm:presLayoutVars>
          <dgm:chMax val="1"/>
          <dgm:chPref val="1"/>
        </dgm:presLayoutVars>
      </dgm:prSet>
      <dgm:spPr/>
    </dgm:pt>
    <dgm:pt modelId="{51FA24D5-71D5-42DE-A9E4-697C7515E33A}" type="pres">
      <dgm:prSet presAssocID="{624A1C5E-973C-45C5-8B52-7663183C4573}" presName="sibTrans" presStyleCnt="0"/>
      <dgm:spPr/>
    </dgm:pt>
    <dgm:pt modelId="{AB1BB5D3-EBDE-47C0-A854-3A5EF3631F50}" type="pres">
      <dgm:prSet presAssocID="{29824D00-D585-48F9-A224-EE7798A019CB}" presName="compNode" presStyleCnt="0"/>
      <dgm:spPr/>
    </dgm:pt>
    <dgm:pt modelId="{94C49795-7EF9-4B45-9544-4C325AC65F50}" type="pres">
      <dgm:prSet presAssocID="{29824D00-D585-48F9-A224-EE7798A019CB}"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Users"/>
        </a:ext>
      </dgm:extLst>
    </dgm:pt>
    <dgm:pt modelId="{E789BAB2-FA29-4173-B075-521A948AEC10}" type="pres">
      <dgm:prSet presAssocID="{29824D00-D585-48F9-A224-EE7798A019CB}" presName="spaceRect" presStyleCnt="0"/>
      <dgm:spPr/>
    </dgm:pt>
    <dgm:pt modelId="{5387D632-3792-474E-9AB9-27878DFA8A0F}" type="pres">
      <dgm:prSet presAssocID="{29824D00-D585-48F9-A224-EE7798A019CB}" presName="textRect" presStyleLbl="revTx" presStyleIdx="2" presStyleCnt="5">
        <dgm:presLayoutVars>
          <dgm:chMax val="1"/>
          <dgm:chPref val="1"/>
        </dgm:presLayoutVars>
      </dgm:prSet>
      <dgm:spPr/>
    </dgm:pt>
    <dgm:pt modelId="{53E38AA8-F59C-4873-9CAC-84FB76F3BDC5}" type="pres">
      <dgm:prSet presAssocID="{F3462FFF-A6E3-4191-AA8E-F91C2EC28271}" presName="sibTrans" presStyleCnt="0"/>
      <dgm:spPr/>
    </dgm:pt>
    <dgm:pt modelId="{FBF32659-4297-47A6-8F46-29BFD6F53435}" type="pres">
      <dgm:prSet presAssocID="{921BE0D8-2A90-4B98-8F51-9216AF63BFD9}" presName="compNode" presStyleCnt="0"/>
      <dgm:spPr/>
    </dgm:pt>
    <dgm:pt modelId="{861D52CB-B47F-4F02-9956-A316245DD031}" type="pres">
      <dgm:prSet presAssocID="{921BE0D8-2A90-4B98-8F51-9216AF63BFD9}"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agnifying glass"/>
        </a:ext>
      </dgm:extLst>
    </dgm:pt>
    <dgm:pt modelId="{DA03B099-9F43-44FC-9450-302FD6CFAE13}" type="pres">
      <dgm:prSet presAssocID="{921BE0D8-2A90-4B98-8F51-9216AF63BFD9}" presName="spaceRect" presStyleCnt="0"/>
      <dgm:spPr/>
    </dgm:pt>
    <dgm:pt modelId="{6E56DD44-38AE-44DA-B654-FD3B06C46B7F}" type="pres">
      <dgm:prSet presAssocID="{921BE0D8-2A90-4B98-8F51-9216AF63BFD9}" presName="textRect" presStyleLbl="revTx" presStyleIdx="3" presStyleCnt="5">
        <dgm:presLayoutVars>
          <dgm:chMax val="1"/>
          <dgm:chPref val="1"/>
        </dgm:presLayoutVars>
      </dgm:prSet>
      <dgm:spPr/>
    </dgm:pt>
    <dgm:pt modelId="{6F42FCAD-82B2-43AE-A683-0F3DA52CA3B5}" type="pres">
      <dgm:prSet presAssocID="{FFE843EC-0C09-4A72-852A-DD1E61237202}" presName="sibTrans" presStyleCnt="0"/>
      <dgm:spPr/>
    </dgm:pt>
    <dgm:pt modelId="{E430E0F5-95A5-4FC4-B1D9-FD6F8123C6D8}" type="pres">
      <dgm:prSet presAssocID="{3408727A-8568-435A-80C2-DB41DB2326CA}" presName="compNode" presStyleCnt="0"/>
      <dgm:spPr/>
    </dgm:pt>
    <dgm:pt modelId="{2AFBFC8E-E1A4-4F95-8113-E057C529B8C6}" type="pres">
      <dgm:prSet presAssocID="{3408727A-8568-435A-80C2-DB41DB2326CA}"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Head with Gears"/>
        </a:ext>
      </dgm:extLst>
    </dgm:pt>
    <dgm:pt modelId="{8F863F47-BB29-40F6-A4C4-B8923183E690}" type="pres">
      <dgm:prSet presAssocID="{3408727A-8568-435A-80C2-DB41DB2326CA}" presName="spaceRect" presStyleCnt="0"/>
      <dgm:spPr/>
    </dgm:pt>
    <dgm:pt modelId="{14D7507D-43C3-4DA4-AD0F-241A3541BFFE}" type="pres">
      <dgm:prSet presAssocID="{3408727A-8568-435A-80C2-DB41DB2326CA}" presName="textRect" presStyleLbl="revTx" presStyleIdx="4" presStyleCnt="5">
        <dgm:presLayoutVars>
          <dgm:chMax val="1"/>
          <dgm:chPref val="1"/>
        </dgm:presLayoutVars>
      </dgm:prSet>
      <dgm:spPr/>
    </dgm:pt>
  </dgm:ptLst>
  <dgm:cxnLst>
    <dgm:cxn modelId="{BD9C4F07-F24A-446C-B7F1-BD500B7FB115}" srcId="{75F32F2D-0F68-4720-A00E-ADD0D24A076C}" destId="{3408727A-8568-435A-80C2-DB41DB2326CA}" srcOrd="4" destOrd="0" parTransId="{D21E6B89-9FBF-4641-ADAB-6244ED6E4D5F}" sibTransId="{ED12E1B6-AB30-45B9-818B-065A39C432D9}"/>
    <dgm:cxn modelId="{A701455C-8862-472A-9057-ACB0A6515C4A}" type="presOf" srcId="{29824D00-D585-48F9-A224-EE7798A019CB}" destId="{5387D632-3792-474E-9AB9-27878DFA8A0F}" srcOrd="0" destOrd="0" presId="urn:microsoft.com/office/officeart/2018/2/layout/IconLabelList"/>
    <dgm:cxn modelId="{64627441-E298-473F-BB43-5297BB71B1A0}" srcId="{75F32F2D-0F68-4720-A00E-ADD0D24A076C}" destId="{0F10D553-E714-4CB5-B9E9-ABD7355B3D0A}" srcOrd="0" destOrd="0" parTransId="{E6C525D9-74AB-40D3-9422-6D5B9EF858B5}" sibTransId="{3ADE072A-2BC8-41CE-9A20-9E3EAFF54B7B}"/>
    <dgm:cxn modelId="{F6452045-6762-4234-A849-37E0727F6EB0}" type="presOf" srcId="{0F10D553-E714-4CB5-B9E9-ABD7355B3D0A}" destId="{ED7BA52D-7590-4E5E-BC01-3E2CCE3DB5C0}" srcOrd="0" destOrd="0" presId="urn:microsoft.com/office/officeart/2018/2/layout/IconLabelList"/>
    <dgm:cxn modelId="{28E0316F-6125-4BAE-AFBA-C728B55AFE84}" type="presOf" srcId="{75F32F2D-0F68-4720-A00E-ADD0D24A076C}" destId="{23A26634-5A8D-485C-9143-9BB3A2BBD28F}" srcOrd="0" destOrd="0" presId="urn:microsoft.com/office/officeart/2018/2/layout/IconLabelList"/>
    <dgm:cxn modelId="{61910059-26F1-491C-9C6B-941B157904CA}" srcId="{75F32F2D-0F68-4720-A00E-ADD0D24A076C}" destId="{921BE0D8-2A90-4B98-8F51-9216AF63BFD9}" srcOrd="3" destOrd="0" parTransId="{93A37EFD-F22F-48FF-A2B9-058D5B88C6DE}" sibTransId="{FFE843EC-0C09-4A72-852A-DD1E61237202}"/>
    <dgm:cxn modelId="{508B9F9F-79B3-430F-A3B9-0E3F08291A49}" srcId="{75F32F2D-0F68-4720-A00E-ADD0D24A076C}" destId="{04BF7915-2CFE-4B7F-8310-4D241BFB9C41}" srcOrd="1" destOrd="0" parTransId="{0151BDA1-7049-49EE-A75E-5C9A03AFE360}" sibTransId="{624A1C5E-973C-45C5-8B52-7663183C4573}"/>
    <dgm:cxn modelId="{73BA70BB-9E6C-4AAC-AEB9-93B96E8A0002}" type="presOf" srcId="{3408727A-8568-435A-80C2-DB41DB2326CA}" destId="{14D7507D-43C3-4DA4-AD0F-241A3541BFFE}" srcOrd="0" destOrd="0" presId="urn:microsoft.com/office/officeart/2018/2/layout/IconLabelList"/>
    <dgm:cxn modelId="{886783D5-8ADB-4D63-BFAF-A565CCBAAE9D}" srcId="{75F32F2D-0F68-4720-A00E-ADD0D24A076C}" destId="{29824D00-D585-48F9-A224-EE7798A019CB}" srcOrd="2" destOrd="0" parTransId="{FF8FE2C9-18B7-4999-839B-535664F45D7B}" sibTransId="{F3462FFF-A6E3-4191-AA8E-F91C2EC28271}"/>
    <dgm:cxn modelId="{945C6FE5-25E2-4C13-8FBC-2821A1F066EA}" type="presOf" srcId="{04BF7915-2CFE-4B7F-8310-4D241BFB9C41}" destId="{8273A984-C37F-4279-B964-861DC38AEDAA}" srcOrd="0" destOrd="0" presId="urn:microsoft.com/office/officeart/2018/2/layout/IconLabelList"/>
    <dgm:cxn modelId="{54F397EF-9D6C-42DE-BBEF-8F383BE989BC}" type="presOf" srcId="{921BE0D8-2A90-4B98-8F51-9216AF63BFD9}" destId="{6E56DD44-38AE-44DA-B654-FD3B06C46B7F}" srcOrd="0" destOrd="0" presId="urn:microsoft.com/office/officeart/2018/2/layout/IconLabelList"/>
    <dgm:cxn modelId="{961643ED-8526-44C0-A3C1-7DC4E881601A}" type="presParOf" srcId="{23A26634-5A8D-485C-9143-9BB3A2BBD28F}" destId="{4E9EF633-34CB-4512-A6E0-9DAA4EC5D2B0}" srcOrd="0" destOrd="0" presId="urn:microsoft.com/office/officeart/2018/2/layout/IconLabelList"/>
    <dgm:cxn modelId="{6FE34033-B549-4842-8BB0-CB2554B0408D}" type="presParOf" srcId="{4E9EF633-34CB-4512-A6E0-9DAA4EC5D2B0}" destId="{F67315E3-A7B9-4CE7-AFD5-E170AF87C480}" srcOrd="0" destOrd="0" presId="urn:microsoft.com/office/officeart/2018/2/layout/IconLabelList"/>
    <dgm:cxn modelId="{556E078E-302C-42CE-BDED-73EDD85C39A4}" type="presParOf" srcId="{4E9EF633-34CB-4512-A6E0-9DAA4EC5D2B0}" destId="{DF224AC8-C0E6-454A-8294-754F160303CF}" srcOrd="1" destOrd="0" presId="urn:microsoft.com/office/officeart/2018/2/layout/IconLabelList"/>
    <dgm:cxn modelId="{E10315A7-B572-4331-9E1C-6CC3623E689E}" type="presParOf" srcId="{4E9EF633-34CB-4512-A6E0-9DAA4EC5D2B0}" destId="{ED7BA52D-7590-4E5E-BC01-3E2CCE3DB5C0}" srcOrd="2" destOrd="0" presId="urn:microsoft.com/office/officeart/2018/2/layout/IconLabelList"/>
    <dgm:cxn modelId="{15FAB47A-B5CC-496E-AAA6-CA148EACC269}" type="presParOf" srcId="{23A26634-5A8D-485C-9143-9BB3A2BBD28F}" destId="{8AB18936-47BF-49F3-AE81-B4EE74722CB8}" srcOrd="1" destOrd="0" presId="urn:microsoft.com/office/officeart/2018/2/layout/IconLabelList"/>
    <dgm:cxn modelId="{AAF8AEF1-D7DF-45AF-A7E7-C48BA39AB092}" type="presParOf" srcId="{23A26634-5A8D-485C-9143-9BB3A2BBD28F}" destId="{DE4AFACC-5BC6-492D-95C8-9594324566E3}" srcOrd="2" destOrd="0" presId="urn:microsoft.com/office/officeart/2018/2/layout/IconLabelList"/>
    <dgm:cxn modelId="{F1481F89-3E24-4D7D-8984-507C74539053}" type="presParOf" srcId="{DE4AFACC-5BC6-492D-95C8-9594324566E3}" destId="{CE7071DC-12A2-4372-8216-371D94BF6B59}" srcOrd="0" destOrd="0" presId="urn:microsoft.com/office/officeart/2018/2/layout/IconLabelList"/>
    <dgm:cxn modelId="{4CFD8FCB-76DE-4D57-9179-9D7DC3C7FA65}" type="presParOf" srcId="{DE4AFACC-5BC6-492D-95C8-9594324566E3}" destId="{8415F8AD-FE91-480A-91B3-32682232A217}" srcOrd="1" destOrd="0" presId="urn:microsoft.com/office/officeart/2018/2/layout/IconLabelList"/>
    <dgm:cxn modelId="{C1062772-7283-4205-BD8A-4DB11EC676A3}" type="presParOf" srcId="{DE4AFACC-5BC6-492D-95C8-9594324566E3}" destId="{8273A984-C37F-4279-B964-861DC38AEDAA}" srcOrd="2" destOrd="0" presId="urn:microsoft.com/office/officeart/2018/2/layout/IconLabelList"/>
    <dgm:cxn modelId="{9DF65B33-27C9-43ED-A522-D9BA973599BB}" type="presParOf" srcId="{23A26634-5A8D-485C-9143-9BB3A2BBD28F}" destId="{51FA24D5-71D5-42DE-A9E4-697C7515E33A}" srcOrd="3" destOrd="0" presId="urn:microsoft.com/office/officeart/2018/2/layout/IconLabelList"/>
    <dgm:cxn modelId="{793BF0DF-5C92-4F8E-BA62-B25E25C9701B}" type="presParOf" srcId="{23A26634-5A8D-485C-9143-9BB3A2BBD28F}" destId="{AB1BB5D3-EBDE-47C0-A854-3A5EF3631F50}" srcOrd="4" destOrd="0" presId="urn:microsoft.com/office/officeart/2018/2/layout/IconLabelList"/>
    <dgm:cxn modelId="{B5D6AAC2-33C7-4AB9-B827-41250D82292D}" type="presParOf" srcId="{AB1BB5D3-EBDE-47C0-A854-3A5EF3631F50}" destId="{94C49795-7EF9-4B45-9544-4C325AC65F50}" srcOrd="0" destOrd="0" presId="urn:microsoft.com/office/officeart/2018/2/layout/IconLabelList"/>
    <dgm:cxn modelId="{6D7E7640-93E7-4951-A3CD-978CB2A1A5B6}" type="presParOf" srcId="{AB1BB5D3-EBDE-47C0-A854-3A5EF3631F50}" destId="{E789BAB2-FA29-4173-B075-521A948AEC10}" srcOrd="1" destOrd="0" presId="urn:microsoft.com/office/officeart/2018/2/layout/IconLabelList"/>
    <dgm:cxn modelId="{52956015-76CD-4ACD-B73A-DAA83A5AE79D}" type="presParOf" srcId="{AB1BB5D3-EBDE-47C0-A854-3A5EF3631F50}" destId="{5387D632-3792-474E-9AB9-27878DFA8A0F}" srcOrd="2" destOrd="0" presId="urn:microsoft.com/office/officeart/2018/2/layout/IconLabelList"/>
    <dgm:cxn modelId="{05CF3409-6D57-4EFB-85CD-E2E99902C4AC}" type="presParOf" srcId="{23A26634-5A8D-485C-9143-9BB3A2BBD28F}" destId="{53E38AA8-F59C-4873-9CAC-84FB76F3BDC5}" srcOrd="5" destOrd="0" presId="urn:microsoft.com/office/officeart/2018/2/layout/IconLabelList"/>
    <dgm:cxn modelId="{511B2B55-9D7C-4FBA-ABA6-A17DDDCA871F}" type="presParOf" srcId="{23A26634-5A8D-485C-9143-9BB3A2BBD28F}" destId="{FBF32659-4297-47A6-8F46-29BFD6F53435}" srcOrd="6" destOrd="0" presId="urn:microsoft.com/office/officeart/2018/2/layout/IconLabelList"/>
    <dgm:cxn modelId="{B56CDF7B-D9AD-419D-A8BD-7B8B10FC16E5}" type="presParOf" srcId="{FBF32659-4297-47A6-8F46-29BFD6F53435}" destId="{861D52CB-B47F-4F02-9956-A316245DD031}" srcOrd="0" destOrd="0" presId="urn:microsoft.com/office/officeart/2018/2/layout/IconLabelList"/>
    <dgm:cxn modelId="{868A604A-92D6-4A3C-9F95-057031E0BA7B}" type="presParOf" srcId="{FBF32659-4297-47A6-8F46-29BFD6F53435}" destId="{DA03B099-9F43-44FC-9450-302FD6CFAE13}" srcOrd="1" destOrd="0" presId="urn:microsoft.com/office/officeart/2018/2/layout/IconLabelList"/>
    <dgm:cxn modelId="{76D80512-183F-48E6-A45D-8DF630980981}" type="presParOf" srcId="{FBF32659-4297-47A6-8F46-29BFD6F53435}" destId="{6E56DD44-38AE-44DA-B654-FD3B06C46B7F}" srcOrd="2" destOrd="0" presId="urn:microsoft.com/office/officeart/2018/2/layout/IconLabelList"/>
    <dgm:cxn modelId="{8F618F69-E38F-4180-8ED9-E62E57E3E5D7}" type="presParOf" srcId="{23A26634-5A8D-485C-9143-9BB3A2BBD28F}" destId="{6F42FCAD-82B2-43AE-A683-0F3DA52CA3B5}" srcOrd="7" destOrd="0" presId="urn:microsoft.com/office/officeart/2018/2/layout/IconLabelList"/>
    <dgm:cxn modelId="{9180F7DC-6A35-4631-9A16-6F655BF141A8}" type="presParOf" srcId="{23A26634-5A8D-485C-9143-9BB3A2BBD28F}" destId="{E430E0F5-95A5-4FC4-B1D9-FD6F8123C6D8}" srcOrd="8" destOrd="0" presId="urn:microsoft.com/office/officeart/2018/2/layout/IconLabelList"/>
    <dgm:cxn modelId="{8E03E74E-8204-44FE-8B96-F01A44FBD5B4}" type="presParOf" srcId="{E430E0F5-95A5-4FC4-B1D9-FD6F8123C6D8}" destId="{2AFBFC8E-E1A4-4F95-8113-E057C529B8C6}" srcOrd="0" destOrd="0" presId="urn:microsoft.com/office/officeart/2018/2/layout/IconLabelList"/>
    <dgm:cxn modelId="{B0F07517-8810-420D-A486-EADD33D96379}" type="presParOf" srcId="{E430E0F5-95A5-4FC4-B1D9-FD6F8123C6D8}" destId="{8F863F47-BB29-40F6-A4C4-B8923183E690}" srcOrd="1" destOrd="0" presId="urn:microsoft.com/office/officeart/2018/2/layout/IconLabelList"/>
    <dgm:cxn modelId="{75039034-CA09-49C3-AA28-3BDEA0E61086}" type="presParOf" srcId="{E430E0F5-95A5-4FC4-B1D9-FD6F8123C6D8}" destId="{14D7507D-43C3-4DA4-AD0F-241A3541BFFE}"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D5A5444-CC31-44B8-8FE9-4DF88EE6A8D0}" type="doc">
      <dgm:prSet loTypeId="urn:microsoft.com/office/officeart/2016/7/layout/VerticalSolidActionList" loCatId="List" qsTypeId="urn:microsoft.com/office/officeart/2005/8/quickstyle/simple1" qsCatId="simple" csTypeId="urn:microsoft.com/office/officeart/2005/8/colors/colorful2" csCatId="colorful" phldr="1"/>
      <dgm:spPr/>
      <dgm:t>
        <a:bodyPr/>
        <a:lstStyle/>
        <a:p>
          <a:endParaRPr lang="en-US"/>
        </a:p>
      </dgm:t>
    </dgm:pt>
    <dgm:pt modelId="{AA3F3544-473B-42C3-8CDB-CE7C481B7910}">
      <dgm:prSet/>
      <dgm:spPr/>
      <dgm:t>
        <a:bodyPr/>
        <a:lstStyle/>
        <a:p>
          <a:r>
            <a:rPr lang="en-US"/>
            <a:t>Train</a:t>
          </a:r>
        </a:p>
      </dgm:t>
    </dgm:pt>
    <dgm:pt modelId="{BEF6D785-4DA7-4643-9593-747221A33BE9}" type="parTrans" cxnId="{87CE9A6B-288A-4A58-9BFC-8BDE92249DD4}">
      <dgm:prSet/>
      <dgm:spPr/>
      <dgm:t>
        <a:bodyPr/>
        <a:lstStyle/>
        <a:p>
          <a:endParaRPr lang="en-US"/>
        </a:p>
      </dgm:t>
    </dgm:pt>
    <dgm:pt modelId="{5CE6BC6C-11E0-4DF1-A096-D2FB3A436450}" type="sibTrans" cxnId="{87CE9A6B-288A-4A58-9BFC-8BDE92249DD4}">
      <dgm:prSet/>
      <dgm:spPr/>
      <dgm:t>
        <a:bodyPr/>
        <a:lstStyle/>
        <a:p>
          <a:endParaRPr lang="en-US"/>
        </a:p>
      </dgm:t>
    </dgm:pt>
    <dgm:pt modelId="{022BC39B-3B16-4B32-B588-39A5F0262290}">
      <dgm:prSet/>
      <dgm:spPr/>
      <dgm:t>
        <a:bodyPr/>
        <a:lstStyle/>
        <a:p>
          <a:r>
            <a:rPr lang="en-US"/>
            <a:t>Train your employees</a:t>
          </a:r>
        </a:p>
      </dgm:t>
    </dgm:pt>
    <dgm:pt modelId="{17B9B7E0-B5EA-4957-B6C4-30B12EDD121C}" type="parTrans" cxnId="{6B679E0C-7AC5-4C0D-8F60-53807F10897C}">
      <dgm:prSet/>
      <dgm:spPr/>
      <dgm:t>
        <a:bodyPr/>
        <a:lstStyle/>
        <a:p>
          <a:endParaRPr lang="en-US"/>
        </a:p>
      </dgm:t>
    </dgm:pt>
    <dgm:pt modelId="{FB070F33-F0B7-41AB-90AA-0810E25748CB}" type="sibTrans" cxnId="{6B679E0C-7AC5-4C0D-8F60-53807F10897C}">
      <dgm:prSet/>
      <dgm:spPr/>
      <dgm:t>
        <a:bodyPr/>
        <a:lstStyle/>
        <a:p>
          <a:endParaRPr lang="en-US"/>
        </a:p>
      </dgm:t>
    </dgm:pt>
    <dgm:pt modelId="{E940CA0B-05EC-405B-9263-D96A9FBA0063}">
      <dgm:prSet/>
      <dgm:spPr/>
      <dgm:t>
        <a:bodyPr/>
        <a:lstStyle/>
        <a:p>
          <a:r>
            <a:rPr lang="en-US"/>
            <a:t>Educate</a:t>
          </a:r>
        </a:p>
      </dgm:t>
    </dgm:pt>
    <dgm:pt modelId="{A5C94CCE-33BB-4BD5-A91C-6AAF9F711749}" type="parTrans" cxnId="{065AE59E-A810-4FA8-8BC1-2BC85EFFCED6}">
      <dgm:prSet/>
      <dgm:spPr/>
      <dgm:t>
        <a:bodyPr/>
        <a:lstStyle/>
        <a:p>
          <a:endParaRPr lang="en-US"/>
        </a:p>
      </dgm:t>
    </dgm:pt>
    <dgm:pt modelId="{D25F6313-B78C-4D1E-84D2-3E0BE2EA5D70}" type="sibTrans" cxnId="{065AE59E-A810-4FA8-8BC1-2BC85EFFCED6}">
      <dgm:prSet/>
      <dgm:spPr/>
      <dgm:t>
        <a:bodyPr/>
        <a:lstStyle/>
        <a:p>
          <a:endParaRPr lang="en-US"/>
        </a:p>
      </dgm:t>
    </dgm:pt>
    <dgm:pt modelId="{1CA0A205-31FE-42F2-909B-30CA3F253AB4}">
      <dgm:prSet/>
      <dgm:spPr/>
      <dgm:t>
        <a:bodyPr/>
        <a:lstStyle/>
        <a:p>
          <a:r>
            <a:rPr lang="en-US"/>
            <a:t>Educate the students</a:t>
          </a:r>
        </a:p>
      </dgm:t>
    </dgm:pt>
    <dgm:pt modelId="{58B0D083-DD08-4AEE-A405-81A483887793}" type="parTrans" cxnId="{484B24C1-EB5B-4106-9887-A953E23157E7}">
      <dgm:prSet/>
      <dgm:spPr/>
      <dgm:t>
        <a:bodyPr/>
        <a:lstStyle/>
        <a:p>
          <a:endParaRPr lang="en-US"/>
        </a:p>
      </dgm:t>
    </dgm:pt>
    <dgm:pt modelId="{DC4FADE6-7DA5-4128-B5EA-C3593942939E}" type="sibTrans" cxnId="{484B24C1-EB5B-4106-9887-A953E23157E7}">
      <dgm:prSet/>
      <dgm:spPr/>
      <dgm:t>
        <a:bodyPr/>
        <a:lstStyle/>
        <a:p>
          <a:endParaRPr lang="en-US"/>
        </a:p>
      </dgm:t>
    </dgm:pt>
    <dgm:pt modelId="{CE951BD7-DC93-4B5A-90A9-A76D9DAB4406}">
      <dgm:prSet/>
      <dgm:spPr/>
      <dgm:t>
        <a:bodyPr/>
        <a:lstStyle/>
        <a:p>
          <a:r>
            <a:rPr lang="en-US"/>
            <a:t>Differentiate</a:t>
          </a:r>
        </a:p>
      </dgm:t>
    </dgm:pt>
    <dgm:pt modelId="{67338012-06A5-4D18-A9C6-6875F727CCF4}" type="parTrans" cxnId="{5ECD9B1E-3D8E-40E9-85D7-2853AE33E0F3}">
      <dgm:prSet/>
      <dgm:spPr/>
      <dgm:t>
        <a:bodyPr/>
        <a:lstStyle/>
        <a:p>
          <a:endParaRPr lang="en-US"/>
        </a:p>
      </dgm:t>
    </dgm:pt>
    <dgm:pt modelId="{7A2840E2-A47E-41F4-BFFB-6407F4A2E289}" type="sibTrans" cxnId="{5ECD9B1E-3D8E-40E9-85D7-2853AE33E0F3}">
      <dgm:prSet/>
      <dgm:spPr/>
      <dgm:t>
        <a:bodyPr/>
        <a:lstStyle/>
        <a:p>
          <a:endParaRPr lang="en-US"/>
        </a:p>
      </dgm:t>
    </dgm:pt>
    <dgm:pt modelId="{2933C977-2AD0-42B9-9DCA-BE8176C991D7}">
      <dgm:prSet/>
      <dgm:spPr/>
      <dgm:t>
        <a:bodyPr/>
        <a:lstStyle/>
        <a:p>
          <a:r>
            <a:rPr lang="en-US"/>
            <a:t>Differentiate between clinical and non-clinical staff</a:t>
          </a:r>
        </a:p>
      </dgm:t>
    </dgm:pt>
    <dgm:pt modelId="{E9B0AE96-E933-4173-A3E0-252090B8B858}" type="parTrans" cxnId="{18C955AB-E593-4C5D-B44D-BC30FABCD40D}">
      <dgm:prSet/>
      <dgm:spPr/>
      <dgm:t>
        <a:bodyPr/>
        <a:lstStyle/>
        <a:p>
          <a:endParaRPr lang="en-US"/>
        </a:p>
      </dgm:t>
    </dgm:pt>
    <dgm:pt modelId="{5F4BAF67-4126-4A7F-A65D-F0C7FCD1CE11}" type="sibTrans" cxnId="{18C955AB-E593-4C5D-B44D-BC30FABCD40D}">
      <dgm:prSet/>
      <dgm:spPr/>
      <dgm:t>
        <a:bodyPr/>
        <a:lstStyle/>
        <a:p>
          <a:endParaRPr lang="en-US"/>
        </a:p>
      </dgm:t>
    </dgm:pt>
    <dgm:pt modelId="{C8A25228-5FFF-4502-8273-C6D82602100B}">
      <dgm:prSet/>
      <dgm:spPr/>
      <dgm:t>
        <a:bodyPr/>
        <a:lstStyle/>
        <a:p>
          <a:r>
            <a:rPr lang="en-US"/>
            <a:t>Empower</a:t>
          </a:r>
        </a:p>
      </dgm:t>
    </dgm:pt>
    <dgm:pt modelId="{6DD912C5-6638-45D2-B979-362653F4E6CC}" type="parTrans" cxnId="{E753485B-FE47-4164-955C-7372A7FB8285}">
      <dgm:prSet/>
      <dgm:spPr/>
      <dgm:t>
        <a:bodyPr/>
        <a:lstStyle/>
        <a:p>
          <a:endParaRPr lang="en-US"/>
        </a:p>
      </dgm:t>
    </dgm:pt>
    <dgm:pt modelId="{C3C8B358-0727-4DA9-8416-256DE687FCED}" type="sibTrans" cxnId="{E753485B-FE47-4164-955C-7372A7FB8285}">
      <dgm:prSet/>
      <dgm:spPr/>
      <dgm:t>
        <a:bodyPr/>
        <a:lstStyle/>
        <a:p>
          <a:endParaRPr lang="en-US"/>
        </a:p>
      </dgm:t>
    </dgm:pt>
    <dgm:pt modelId="{36BAE059-D713-4509-AB83-36AC812A7F74}">
      <dgm:prSet/>
      <dgm:spPr/>
      <dgm:t>
        <a:bodyPr/>
        <a:lstStyle/>
        <a:p>
          <a:r>
            <a:rPr lang="en-US" dirty="0"/>
            <a:t>Empower your team</a:t>
          </a:r>
        </a:p>
      </dgm:t>
    </dgm:pt>
    <dgm:pt modelId="{0B417757-7F4E-4CAA-86FC-F0BD295DF5DF}" type="parTrans" cxnId="{1D113270-F58B-4028-9314-34FF0FF67312}">
      <dgm:prSet/>
      <dgm:spPr/>
      <dgm:t>
        <a:bodyPr/>
        <a:lstStyle/>
        <a:p>
          <a:endParaRPr lang="en-US"/>
        </a:p>
      </dgm:t>
    </dgm:pt>
    <dgm:pt modelId="{8902FBC9-E5B4-40B5-A9DD-D7D2FF609408}" type="sibTrans" cxnId="{1D113270-F58B-4028-9314-34FF0FF67312}">
      <dgm:prSet/>
      <dgm:spPr/>
      <dgm:t>
        <a:bodyPr/>
        <a:lstStyle/>
        <a:p>
          <a:endParaRPr lang="en-US"/>
        </a:p>
      </dgm:t>
    </dgm:pt>
    <dgm:pt modelId="{2DC5A40E-AB16-449C-A9D0-52FFE3BF75A7}">
      <dgm:prSet/>
      <dgm:spPr/>
      <dgm:t>
        <a:bodyPr/>
        <a:lstStyle/>
        <a:p>
          <a:r>
            <a:rPr lang="en-US" dirty="0"/>
            <a:t>Flexible</a:t>
          </a:r>
        </a:p>
      </dgm:t>
    </dgm:pt>
    <dgm:pt modelId="{9A7B72A5-0AE9-4C14-8771-473316E24E14}" type="parTrans" cxnId="{ECA7E4A4-ECF2-4BDD-8351-4988CAF448FD}">
      <dgm:prSet/>
      <dgm:spPr/>
      <dgm:t>
        <a:bodyPr/>
        <a:lstStyle/>
        <a:p>
          <a:endParaRPr lang="en-US"/>
        </a:p>
      </dgm:t>
    </dgm:pt>
    <dgm:pt modelId="{48CEBC20-07E5-4928-9C10-3D4E37D86ED0}" type="sibTrans" cxnId="{ECA7E4A4-ECF2-4BDD-8351-4988CAF448FD}">
      <dgm:prSet/>
      <dgm:spPr/>
      <dgm:t>
        <a:bodyPr/>
        <a:lstStyle/>
        <a:p>
          <a:endParaRPr lang="en-US"/>
        </a:p>
      </dgm:t>
    </dgm:pt>
    <dgm:pt modelId="{FDE14C23-3A78-4DEB-871A-491E1257E9FC}">
      <dgm:prSet/>
      <dgm:spPr/>
      <dgm:t>
        <a:bodyPr/>
        <a:lstStyle/>
        <a:p>
          <a:r>
            <a:rPr lang="en-US"/>
            <a:t>Be flexible</a:t>
          </a:r>
        </a:p>
      </dgm:t>
    </dgm:pt>
    <dgm:pt modelId="{9341C350-7C3D-43D8-B533-8DB2C12B359B}" type="parTrans" cxnId="{9903BA1D-EEA8-48F3-BC7A-8D851BA34F3A}">
      <dgm:prSet/>
      <dgm:spPr/>
      <dgm:t>
        <a:bodyPr/>
        <a:lstStyle/>
        <a:p>
          <a:endParaRPr lang="en-US"/>
        </a:p>
      </dgm:t>
    </dgm:pt>
    <dgm:pt modelId="{0F4BA730-1AC2-442E-AA55-8743870AF8F6}" type="sibTrans" cxnId="{9903BA1D-EEA8-48F3-BC7A-8D851BA34F3A}">
      <dgm:prSet/>
      <dgm:spPr/>
      <dgm:t>
        <a:bodyPr/>
        <a:lstStyle/>
        <a:p>
          <a:endParaRPr lang="en-US"/>
        </a:p>
      </dgm:t>
    </dgm:pt>
    <dgm:pt modelId="{A8BE2332-2272-44FE-A63A-0AE26CD47AEB}">
      <dgm:prSet/>
      <dgm:spPr/>
      <dgm:t>
        <a:bodyPr/>
        <a:lstStyle/>
        <a:p>
          <a:r>
            <a:rPr lang="en-US" dirty="0"/>
            <a:t>Follow-up</a:t>
          </a:r>
        </a:p>
      </dgm:t>
    </dgm:pt>
    <dgm:pt modelId="{185462D6-9BA7-47C2-8BA4-424CFB797C46}" type="parTrans" cxnId="{33C62D0B-FCF1-4C8E-B9D8-6BFBF4DC3B0F}">
      <dgm:prSet/>
      <dgm:spPr/>
      <dgm:t>
        <a:bodyPr/>
        <a:lstStyle/>
        <a:p>
          <a:endParaRPr lang="en-US"/>
        </a:p>
      </dgm:t>
    </dgm:pt>
    <dgm:pt modelId="{0EC34620-7821-495C-A78B-D088A122CEF9}" type="sibTrans" cxnId="{33C62D0B-FCF1-4C8E-B9D8-6BFBF4DC3B0F}">
      <dgm:prSet/>
      <dgm:spPr/>
      <dgm:t>
        <a:bodyPr/>
        <a:lstStyle/>
        <a:p>
          <a:endParaRPr lang="en-US"/>
        </a:p>
      </dgm:t>
    </dgm:pt>
    <dgm:pt modelId="{E5088E31-6622-406F-8382-F070AD952B49}">
      <dgm:prSet/>
      <dgm:spPr/>
      <dgm:t>
        <a:bodyPr/>
        <a:lstStyle/>
        <a:p>
          <a:r>
            <a:rPr lang="en-US"/>
            <a:t>Build a follow-up mechanism</a:t>
          </a:r>
        </a:p>
      </dgm:t>
    </dgm:pt>
    <dgm:pt modelId="{62416667-6BED-491F-8CDD-557468794E46}" type="parTrans" cxnId="{6DA936FD-3521-4D0D-BE2D-932FE7121F18}">
      <dgm:prSet/>
      <dgm:spPr/>
      <dgm:t>
        <a:bodyPr/>
        <a:lstStyle/>
        <a:p>
          <a:endParaRPr lang="en-US"/>
        </a:p>
      </dgm:t>
    </dgm:pt>
    <dgm:pt modelId="{9A095F29-2FFD-46E6-9DCF-A443AF2913E9}" type="sibTrans" cxnId="{6DA936FD-3521-4D0D-BE2D-932FE7121F18}">
      <dgm:prSet/>
      <dgm:spPr/>
      <dgm:t>
        <a:bodyPr/>
        <a:lstStyle/>
        <a:p>
          <a:endParaRPr lang="en-US"/>
        </a:p>
      </dgm:t>
    </dgm:pt>
    <dgm:pt modelId="{342DBB52-EAB0-4DCA-A250-F0050EB73554}" type="pres">
      <dgm:prSet presAssocID="{6D5A5444-CC31-44B8-8FE9-4DF88EE6A8D0}" presName="Name0" presStyleCnt="0">
        <dgm:presLayoutVars>
          <dgm:dir/>
          <dgm:animLvl val="lvl"/>
          <dgm:resizeHandles val="exact"/>
        </dgm:presLayoutVars>
      </dgm:prSet>
      <dgm:spPr/>
    </dgm:pt>
    <dgm:pt modelId="{56A3D2F5-1007-498D-BF6F-5DA12319C5A3}" type="pres">
      <dgm:prSet presAssocID="{AA3F3544-473B-42C3-8CDB-CE7C481B7910}" presName="linNode" presStyleCnt="0"/>
      <dgm:spPr/>
    </dgm:pt>
    <dgm:pt modelId="{D3889554-F135-4D18-96EF-46874B4CD1EC}" type="pres">
      <dgm:prSet presAssocID="{AA3F3544-473B-42C3-8CDB-CE7C481B7910}" presName="parentText" presStyleLbl="alignNode1" presStyleIdx="0" presStyleCnt="6">
        <dgm:presLayoutVars>
          <dgm:chMax val="1"/>
          <dgm:bulletEnabled/>
        </dgm:presLayoutVars>
      </dgm:prSet>
      <dgm:spPr/>
    </dgm:pt>
    <dgm:pt modelId="{19760138-E577-45DB-8723-E3F81DE72B3F}" type="pres">
      <dgm:prSet presAssocID="{AA3F3544-473B-42C3-8CDB-CE7C481B7910}" presName="descendantText" presStyleLbl="alignAccFollowNode1" presStyleIdx="0" presStyleCnt="6">
        <dgm:presLayoutVars>
          <dgm:bulletEnabled/>
        </dgm:presLayoutVars>
      </dgm:prSet>
      <dgm:spPr/>
    </dgm:pt>
    <dgm:pt modelId="{54D41427-2C6C-4A9F-B62C-48ADB3294620}" type="pres">
      <dgm:prSet presAssocID="{5CE6BC6C-11E0-4DF1-A096-D2FB3A436450}" presName="sp" presStyleCnt="0"/>
      <dgm:spPr/>
    </dgm:pt>
    <dgm:pt modelId="{541DAF54-EDBB-42A0-BD94-5ACB99D2C815}" type="pres">
      <dgm:prSet presAssocID="{E940CA0B-05EC-405B-9263-D96A9FBA0063}" presName="linNode" presStyleCnt="0"/>
      <dgm:spPr/>
    </dgm:pt>
    <dgm:pt modelId="{96B7A66E-502E-4793-84C7-00B823A3D50E}" type="pres">
      <dgm:prSet presAssocID="{E940CA0B-05EC-405B-9263-D96A9FBA0063}" presName="parentText" presStyleLbl="alignNode1" presStyleIdx="1" presStyleCnt="6">
        <dgm:presLayoutVars>
          <dgm:chMax val="1"/>
          <dgm:bulletEnabled/>
        </dgm:presLayoutVars>
      </dgm:prSet>
      <dgm:spPr/>
    </dgm:pt>
    <dgm:pt modelId="{4F1DAFE1-979B-4E4D-B2E3-6709DDBC8E31}" type="pres">
      <dgm:prSet presAssocID="{E940CA0B-05EC-405B-9263-D96A9FBA0063}" presName="descendantText" presStyleLbl="alignAccFollowNode1" presStyleIdx="1" presStyleCnt="6">
        <dgm:presLayoutVars>
          <dgm:bulletEnabled/>
        </dgm:presLayoutVars>
      </dgm:prSet>
      <dgm:spPr/>
    </dgm:pt>
    <dgm:pt modelId="{FB379ACB-AA5F-41E2-B535-33B07A456CD4}" type="pres">
      <dgm:prSet presAssocID="{D25F6313-B78C-4D1E-84D2-3E0BE2EA5D70}" presName="sp" presStyleCnt="0"/>
      <dgm:spPr/>
    </dgm:pt>
    <dgm:pt modelId="{20274A44-8D0D-4F18-A67B-8D70159ABB27}" type="pres">
      <dgm:prSet presAssocID="{CE951BD7-DC93-4B5A-90A9-A76D9DAB4406}" presName="linNode" presStyleCnt="0"/>
      <dgm:spPr/>
    </dgm:pt>
    <dgm:pt modelId="{F7C679EE-7EB7-40BB-8C73-D13804491A75}" type="pres">
      <dgm:prSet presAssocID="{CE951BD7-DC93-4B5A-90A9-A76D9DAB4406}" presName="parentText" presStyleLbl="alignNode1" presStyleIdx="2" presStyleCnt="6">
        <dgm:presLayoutVars>
          <dgm:chMax val="1"/>
          <dgm:bulletEnabled/>
        </dgm:presLayoutVars>
      </dgm:prSet>
      <dgm:spPr/>
    </dgm:pt>
    <dgm:pt modelId="{059CFADC-B805-4F2F-B22C-EBD67752C6E0}" type="pres">
      <dgm:prSet presAssocID="{CE951BD7-DC93-4B5A-90A9-A76D9DAB4406}" presName="descendantText" presStyleLbl="alignAccFollowNode1" presStyleIdx="2" presStyleCnt="6">
        <dgm:presLayoutVars>
          <dgm:bulletEnabled/>
        </dgm:presLayoutVars>
      </dgm:prSet>
      <dgm:spPr/>
    </dgm:pt>
    <dgm:pt modelId="{08DEB0E3-EA72-4D11-A327-3B35491A0B4A}" type="pres">
      <dgm:prSet presAssocID="{7A2840E2-A47E-41F4-BFFB-6407F4A2E289}" presName="sp" presStyleCnt="0"/>
      <dgm:spPr/>
    </dgm:pt>
    <dgm:pt modelId="{DBDE5612-17CA-4FEC-A7E4-C8F5360A424D}" type="pres">
      <dgm:prSet presAssocID="{C8A25228-5FFF-4502-8273-C6D82602100B}" presName="linNode" presStyleCnt="0"/>
      <dgm:spPr/>
    </dgm:pt>
    <dgm:pt modelId="{DF22035B-6342-4A36-9E8E-96EE41E2AF3E}" type="pres">
      <dgm:prSet presAssocID="{C8A25228-5FFF-4502-8273-C6D82602100B}" presName="parentText" presStyleLbl="alignNode1" presStyleIdx="3" presStyleCnt="6">
        <dgm:presLayoutVars>
          <dgm:chMax val="1"/>
          <dgm:bulletEnabled/>
        </dgm:presLayoutVars>
      </dgm:prSet>
      <dgm:spPr/>
    </dgm:pt>
    <dgm:pt modelId="{ACACCB98-8FFB-413E-9C57-837DAD8965FF}" type="pres">
      <dgm:prSet presAssocID="{C8A25228-5FFF-4502-8273-C6D82602100B}" presName="descendantText" presStyleLbl="alignAccFollowNode1" presStyleIdx="3" presStyleCnt="6">
        <dgm:presLayoutVars>
          <dgm:bulletEnabled/>
        </dgm:presLayoutVars>
      </dgm:prSet>
      <dgm:spPr/>
    </dgm:pt>
    <dgm:pt modelId="{7E95BFDA-F23C-4908-8D4A-7FCCED96D951}" type="pres">
      <dgm:prSet presAssocID="{C3C8B358-0727-4DA9-8416-256DE687FCED}" presName="sp" presStyleCnt="0"/>
      <dgm:spPr/>
    </dgm:pt>
    <dgm:pt modelId="{9567AE86-28DA-42AC-B299-DDD97619381F}" type="pres">
      <dgm:prSet presAssocID="{2DC5A40E-AB16-449C-A9D0-52FFE3BF75A7}" presName="linNode" presStyleCnt="0"/>
      <dgm:spPr/>
    </dgm:pt>
    <dgm:pt modelId="{D9013482-B9A1-45DA-A159-C7669EDA3181}" type="pres">
      <dgm:prSet presAssocID="{2DC5A40E-AB16-449C-A9D0-52FFE3BF75A7}" presName="parentText" presStyleLbl="alignNode1" presStyleIdx="4" presStyleCnt="6">
        <dgm:presLayoutVars>
          <dgm:chMax val="1"/>
          <dgm:bulletEnabled/>
        </dgm:presLayoutVars>
      </dgm:prSet>
      <dgm:spPr/>
    </dgm:pt>
    <dgm:pt modelId="{0901527E-6CC7-49BE-95C7-AA12FAF17894}" type="pres">
      <dgm:prSet presAssocID="{2DC5A40E-AB16-449C-A9D0-52FFE3BF75A7}" presName="descendantText" presStyleLbl="alignAccFollowNode1" presStyleIdx="4" presStyleCnt="6">
        <dgm:presLayoutVars>
          <dgm:bulletEnabled/>
        </dgm:presLayoutVars>
      </dgm:prSet>
      <dgm:spPr/>
    </dgm:pt>
    <dgm:pt modelId="{BB52DAF1-9321-45C1-8026-4C4327FA4A0C}" type="pres">
      <dgm:prSet presAssocID="{48CEBC20-07E5-4928-9C10-3D4E37D86ED0}" presName="sp" presStyleCnt="0"/>
      <dgm:spPr/>
    </dgm:pt>
    <dgm:pt modelId="{CB92F5A5-80EB-4768-914B-E2482F6AA3B9}" type="pres">
      <dgm:prSet presAssocID="{A8BE2332-2272-44FE-A63A-0AE26CD47AEB}" presName="linNode" presStyleCnt="0"/>
      <dgm:spPr/>
    </dgm:pt>
    <dgm:pt modelId="{2FB64688-2F78-4F7E-82B8-85E6FC4F6159}" type="pres">
      <dgm:prSet presAssocID="{A8BE2332-2272-44FE-A63A-0AE26CD47AEB}" presName="parentText" presStyleLbl="alignNode1" presStyleIdx="5" presStyleCnt="6">
        <dgm:presLayoutVars>
          <dgm:chMax val="1"/>
          <dgm:bulletEnabled/>
        </dgm:presLayoutVars>
      </dgm:prSet>
      <dgm:spPr/>
    </dgm:pt>
    <dgm:pt modelId="{62E98A43-2DBD-4CD6-8B7E-4C928D1B7308}" type="pres">
      <dgm:prSet presAssocID="{A8BE2332-2272-44FE-A63A-0AE26CD47AEB}" presName="descendantText" presStyleLbl="alignAccFollowNode1" presStyleIdx="5" presStyleCnt="6">
        <dgm:presLayoutVars>
          <dgm:bulletEnabled/>
        </dgm:presLayoutVars>
      </dgm:prSet>
      <dgm:spPr/>
    </dgm:pt>
  </dgm:ptLst>
  <dgm:cxnLst>
    <dgm:cxn modelId="{33C62D0B-FCF1-4C8E-B9D8-6BFBF4DC3B0F}" srcId="{6D5A5444-CC31-44B8-8FE9-4DF88EE6A8D0}" destId="{A8BE2332-2272-44FE-A63A-0AE26CD47AEB}" srcOrd="5" destOrd="0" parTransId="{185462D6-9BA7-47C2-8BA4-424CFB797C46}" sibTransId="{0EC34620-7821-495C-A78B-D088A122CEF9}"/>
    <dgm:cxn modelId="{6B679E0C-7AC5-4C0D-8F60-53807F10897C}" srcId="{AA3F3544-473B-42C3-8CDB-CE7C481B7910}" destId="{022BC39B-3B16-4B32-B588-39A5F0262290}" srcOrd="0" destOrd="0" parTransId="{17B9B7E0-B5EA-4957-B6C4-30B12EDD121C}" sibTransId="{FB070F33-F0B7-41AB-90AA-0810E25748CB}"/>
    <dgm:cxn modelId="{4F9AFB10-0030-41E1-A399-54DA6A8F8ADE}" type="presOf" srcId="{2DC5A40E-AB16-449C-A9D0-52FFE3BF75A7}" destId="{D9013482-B9A1-45DA-A159-C7669EDA3181}" srcOrd="0" destOrd="0" presId="urn:microsoft.com/office/officeart/2016/7/layout/VerticalSolidActionList"/>
    <dgm:cxn modelId="{9903BA1D-EEA8-48F3-BC7A-8D851BA34F3A}" srcId="{2DC5A40E-AB16-449C-A9D0-52FFE3BF75A7}" destId="{FDE14C23-3A78-4DEB-871A-491E1257E9FC}" srcOrd="0" destOrd="0" parTransId="{9341C350-7C3D-43D8-B533-8DB2C12B359B}" sibTransId="{0F4BA730-1AC2-442E-AA55-8743870AF8F6}"/>
    <dgm:cxn modelId="{5ECD9B1E-3D8E-40E9-85D7-2853AE33E0F3}" srcId="{6D5A5444-CC31-44B8-8FE9-4DF88EE6A8D0}" destId="{CE951BD7-DC93-4B5A-90A9-A76D9DAB4406}" srcOrd="2" destOrd="0" parTransId="{67338012-06A5-4D18-A9C6-6875F727CCF4}" sibTransId="{7A2840E2-A47E-41F4-BFFB-6407F4A2E289}"/>
    <dgm:cxn modelId="{71F12E20-E829-4F4E-B9B0-49ED546CE48F}" type="presOf" srcId="{36BAE059-D713-4509-AB83-36AC812A7F74}" destId="{ACACCB98-8FFB-413E-9C57-837DAD8965FF}" srcOrd="0" destOrd="0" presId="urn:microsoft.com/office/officeart/2016/7/layout/VerticalSolidActionList"/>
    <dgm:cxn modelId="{BAD03E20-A219-423D-9886-33DE83971532}" type="presOf" srcId="{1CA0A205-31FE-42F2-909B-30CA3F253AB4}" destId="{4F1DAFE1-979B-4E4D-B2E3-6709DDBC8E31}" srcOrd="0" destOrd="0" presId="urn:microsoft.com/office/officeart/2016/7/layout/VerticalSolidActionList"/>
    <dgm:cxn modelId="{DB09C338-FECF-4BE2-9AAA-1164EC96D45B}" type="presOf" srcId="{AA3F3544-473B-42C3-8CDB-CE7C481B7910}" destId="{D3889554-F135-4D18-96EF-46874B4CD1EC}" srcOrd="0" destOrd="0" presId="urn:microsoft.com/office/officeart/2016/7/layout/VerticalSolidActionList"/>
    <dgm:cxn modelId="{E753485B-FE47-4164-955C-7372A7FB8285}" srcId="{6D5A5444-CC31-44B8-8FE9-4DF88EE6A8D0}" destId="{C8A25228-5FFF-4502-8273-C6D82602100B}" srcOrd="3" destOrd="0" parTransId="{6DD912C5-6638-45D2-B979-362653F4E6CC}" sibTransId="{C3C8B358-0727-4DA9-8416-256DE687FCED}"/>
    <dgm:cxn modelId="{87CE9A6B-288A-4A58-9BFC-8BDE92249DD4}" srcId="{6D5A5444-CC31-44B8-8FE9-4DF88EE6A8D0}" destId="{AA3F3544-473B-42C3-8CDB-CE7C481B7910}" srcOrd="0" destOrd="0" parTransId="{BEF6D785-4DA7-4643-9593-747221A33BE9}" sibTransId="{5CE6BC6C-11E0-4DF1-A096-D2FB3A436450}"/>
    <dgm:cxn modelId="{1D113270-F58B-4028-9314-34FF0FF67312}" srcId="{C8A25228-5FFF-4502-8273-C6D82602100B}" destId="{36BAE059-D713-4509-AB83-36AC812A7F74}" srcOrd="0" destOrd="0" parTransId="{0B417757-7F4E-4CAA-86FC-F0BD295DF5DF}" sibTransId="{8902FBC9-E5B4-40B5-A9DD-D7D2FF609408}"/>
    <dgm:cxn modelId="{2D96BC8C-E9DB-42DA-8CE5-0CC12D3239EF}" type="presOf" srcId="{C8A25228-5FFF-4502-8273-C6D82602100B}" destId="{DF22035B-6342-4A36-9E8E-96EE41E2AF3E}" srcOrd="0" destOrd="0" presId="urn:microsoft.com/office/officeart/2016/7/layout/VerticalSolidActionList"/>
    <dgm:cxn modelId="{B4EA959D-0061-4061-9866-35EE875AEA2A}" type="presOf" srcId="{2933C977-2AD0-42B9-9DCA-BE8176C991D7}" destId="{059CFADC-B805-4F2F-B22C-EBD67752C6E0}" srcOrd="0" destOrd="0" presId="urn:microsoft.com/office/officeart/2016/7/layout/VerticalSolidActionList"/>
    <dgm:cxn modelId="{065AE59E-A810-4FA8-8BC1-2BC85EFFCED6}" srcId="{6D5A5444-CC31-44B8-8FE9-4DF88EE6A8D0}" destId="{E940CA0B-05EC-405B-9263-D96A9FBA0063}" srcOrd="1" destOrd="0" parTransId="{A5C94CCE-33BB-4BD5-A91C-6AAF9F711749}" sibTransId="{D25F6313-B78C-4D1E-84D2-3E0BE2EA5D70}"/>
    <dgm:cxn modelId="{C57D39A3-5E72-48DD-BE0B-D84F582B1DEB}" type="presOf" srcId="{FDE14C23-3A78-4DEB-871A-491E1257E9FC}" destId="{0901527E-6CC7-49BE-95C7-AA12FAF17894}" srcOrd="0" destOrd="0" presId="urn:microsoft.com/office/officeart/2016/7/layout/VerticalSolidActionList"/>
    <dgm:cxn modelId="{ECA7E4A4-ECF2-4BDD-8351-4988CAF448FD}" srcId="{6D5A5444-CC31-44B8-8FE9-4DF88EE6A8D0}" destId="{2DC5A40E-AB16-449C-A9D0-52FFE3BF75A7}" srcOrd="4" destOrd="0" parTransId="{9A7B72A5-0AE9-4C14-8771-473316E24E14}" sibTransId="{48CEBC20-07E5-4928-9C10-3D4E37D86ED0}"/>
    <dgm:cxn modelId="{347C8FA6-EF1F-446D-A0B0-BF4C94E78278}" type="presOf" srcId="{A8BE2332-2272-44FE-A63A-0AE26CD47AEB}" destId="{2FB64688-2F78-4F7E-82B8-85E6FC4F6159}" srcOrd="0" destOrd="0" presId="urn:microsoft.com/office/officeart/2016/7/layout/VerticalSolidActionList"/>
    <dgm:cxn modelId="{913CF3A6-7F04-41A3-86A5-65D56EABFA4A}" type="presOf" srcId="{022BC39B-3B16-4B32-B588-39A5F0262290}" destId="{19760138-E577-45DB-8723-E3F81DE72B3F}" srcOrd="0" destOrd="0" presId="urn:microsoft.com/office/officeart/2016/7/layout/VerticalSolidActionList"/>
    <dgm:cxn modelId="{18C955AB-E593-4C5D-B44D-BC30FABCD40D}" srcId="{CE951BD7-DC93-4B5A-90A9-A76D9DAB4406}" destId="{2933C977-2AD0-42B9-9DCA-BE8176C991D7}" srcOrd="0" destOrd="0" parTransId="{E9B0AE96-E933-4173-A3E0-252090B8B858}" sibTransId="{5F4BAF67-4126-4A7F-A65D-F0C7FCD1CE11}"/>
    <dgm:cxn modelId="{484B24C1-EB5B-4106-9887-A953E23157E7}" srcId="{E940CA0B-05EC-405B-9263-D96A9FBA0063}" destId="{1CA0A205-31FE-42F2-909B-30CA3F253AB4}" srcOrd="0" destOrd="0" parTransId="{58B0D083-DD08-4AEE-A405-81A483887793}" sibTransId="{DC4FADE6-7DA5-4128-B5EA-C3593942939E}"/>
    <dgm:cxn modelId="{B2E2D2EA-CE47-4905-823D-299A8C0851BE}" type="presOf" srcId="{E5088E31-6622-406F-8382-F070AD952B49}" destId="{62E98A43-2DBD-4CD6-8B7E-4C928D1B7308}" srcOrd="0" destOrd="0" presId="urn:microsoft.com/office/officeart/2016/7/layout/VerticalSolidActionList"/>
    <dgm:cxn modelId="{67F9EFEF-EEE0-4411-A76A-54C74DC06F8F}" type="presOf" srcId="{E940CA0B-05EC-405B-9263-D96A9FBA0063}" destId="{96B7A66E-502E-4793-84C7-00B823A3D50E}" srcOrd="0" destOrd="0" presId="urn:microsoft.com/office/officeart/2016/7/layout/VerticalSolidActionList"/>
    <dgm:cxn modelId="{03D4CBF0-62C7-41A1-89FD-8BD890D770F0}" type="presOf" srcId="{6D5A5444-CC31-44B8-8FE9-4DF88EE6A8D0}" destId="{342DBB52-EAB0-4DCA-A250-F0050EB73554}" srcOrd="0" destOrd="0" presId="urn:microsoft.com/office/officeart/2016/7/layout/VerticalSolidActionList"/>
    <dgm:cxn modelId="{BB381CF6-E5EA-494B-B3D6-F2C76A5714DD}" type="presOf" srcId="{CE951BD7-DC93-4B5A-90A9-A76D9DAB4406}" destId="{F7C679EE-7EB7-40BB-8C73-D13804491A75}" srcOrd="0" destOrd="0" presId="urn:microsoft.com/office/officeart/2016/7/layout/VerticalSolidActionList"/>
    <dgm:cxn modelId="{6DA936FD-3521-4D0D-BE2D-932FE7121F18}" srcId="{A8BE2332-2272-44FE-A63A-0AE26CD47AEB}" destId="{E5088E31-6622-406F-8382-F070AD952B49}" srcOrd="0" destOrd="0" parTransId="{62416667-6BED-491F-8CDD-557468794E46}" sibTransId="{9A095F29-2FFD-46E6-9DCF-A443AF2913E9}"/>
    <dgm:cxn modelId="{8CFFB146-8B35-4C12-80FE-681443797ABE}" type="presParOf" srcId="{342DBB52-EAB0-4DCA-A250-F0050EB73554}" destId="{56A3D2F5-1007-498D-BF6F-5DA12319C5A3}" srcOrd="0" destOrd="0" presId="urn:microsoft.com/office/officeart/2016/7/layout/VerticalSolidActionList"/>
    <dgm:cxn modelId="{5D85405E-8FA5-41E9-9026-CB83185A6BC3}" type="presParOf" srcId="{56A3D2F5-1007-498D-BF6F-5DA12319C5A3}" destId="{D3889554-F135-4D18-96EF-46874B4CD1EC}" srcOrd="0" destOrd="0" presId="urn:microsoft.com/office/officeart/2016/7/layout/VerticalSolidActionList"/>
    <dgm:cxn modelId="{DA31F183-5E88-4F4A-A601-EBA0FC17E014}" type="presParOf" srcId="{56A3D2F5-1007-498D-BF6F-5DA12319C5A3}" destId="{19760138-E577-45DB-8723-E3F81DE72B3F}" srcOrd="1" destOrd="0" presId="urn:microsoft.com/office/officeart/2016/7/layout/VerticalSolidActionList"/>
    <dgm:cxn modelId="{A9DC6CDC-428E-4551-8BDA-F00BC7A6CD27}" type="presParOf" srcId="{342DBB52-EAB0-4DCA-A250-F0050EB73554}" destId="{54D41427-2C6C-4A9F-B62C-48ADB3294620}" srcOrd="1" destOrd="0" presId="urn:microsoft.com/office/officeart/2016/7/layout/VerticalSolidActionList"/>
    <dgm:cxn modelId="{6C71D1E9-B03D-4FBF-AEBB-F049E530633A}" type="presParOf" srcId="{342DBB52-EAB0-4DCA-A250-F0050EB73554}" destId="{541DAF54-EDBB-42A0-BD94-5ACB99D2C815}" srcOrd="2" destOrd="0" presId="urn:microsoft.com/office/officeart/2016/7/layout/VerticalSolidActionList"/>
    <dgm:cxn modelId="{6092B180-4AB1-4824-8727-C820D64A1899}" type="presParOf" srcId="{541DAF54-EDBB-42A0-BD94-5ACB99D2C815}" destId="{96B7A66E-502E-4793-84C7-00B823A3D50E}" srcOrd="0" destOrd="0" presId="urn:microsoft.com/office/officeart/2016/7/layout/VerticalSolidActionList"/>
    <dgm:cxn modelId="{5A6DB9C9-CA0E-4041-87F7-123451494C54}" type="presParOf" srcId="{541DAF54-EDBB-42A0-BD94-5ACB99D2C815}" destId="{4F1DAFE1-979B-4E4D-B2E3-6709DDBC8E31}" srcOrd="1" destOrd="0" presId="urn:microsoft.com/office/officeart/2016/7/layout/VerticalSolidActionList"/>
    <dgm:cxn modelId="{C09264AA-4AEC-4A23-B95B-A05177296AF2}" type="presParOf" srcId="{342DBB52-EAB0-4DCA-A250-F0050EB73554}" destId="{FB379ACB-AA5F-41E2-B535-33B07A456CD4}" srcOrd="3" destOrd="0" presId="urn:microsoft.com/office/officeart/2016/7/layout/VerticalSolidActionList"/>
    <dgm:cxn modelId="{A845BC50-DF0E-45A3-AF42-2A46B792C3F6}" type="presParOf" srcId="{342DBB52-EAB0-4DCA-A250-F0050EB73554}" destId="{20274A44-8D0D-4F18-A67B-8D70159ABB27}" srcOrd="4" destOrd="0" presId="urn:microsoft.com/office/officeart/2016/7/layout/VerticalSolidActionList"/>
    <dgm:cxn modelId="{6D688F57-E7B7-43C2-99AA-48DD29AF7979}" type="presParOf" srcId="{20274A44-8D0D-4F18-A67B-8D70159ABB27}" destId="{F7C679EE-7EB7-40BB-8C73-D13804491A75}" srcOrd="0" destOrd="0" presId="urn:microsoft.com/office/officeart/2016/7/layout/VerticalSolidActionList"/>
    <dgm:cxn modelId="{BFFD4A14-2B20-459C-B858-29845F6E89C6}" type="presParOf" srcId="{20274A44-8D0D-4F18-A67B-8D70159ABB27}" destId="{059CFADC-B805-4F2F-B22C-EBD67752C6E0}" srcOrd="1" destOrd="0" presId="urn:microsoft.com/office/officeart/2016/7/layout/VerticalSolidActionList"/>
    <dgm:cxn modelId="{5151DD05-9272-43AD-8668-E829FF74AC83}" type="presParOf" srcId="{342DBB52-EAB0-4DCA-A250-F0050EB73554}" destId="{08DEB0E3-EA72-4D11-A327-3B35491A0B4A}" srcOrd="5" destOrd="0" presId="urn:microsoft.com/office/officeart/2016/7/layout/VerticalSolidActionList"/>
    <dgm:cxn modelId="{D532E09C-1A04-4F03-9DDF-AB338362EBD6}" type="presParOf" srcId="{342DBB52-EAB0-4DCA-A250-F0050EB73554}" destId="{DBDE5612-17CA-4FEC-A7E4-C8F5360A424D}" srcOrd="6" destOrd="0" presId="urn:microsoft.com/office/officeart/2016/7/layout/VerticalSolidActionList"/>
    <dgm:cxn modelId="{AB084D05-A945-4241-A7EE-3C19D87243DA}" type="presParOf" srcId="{DBDE5612-17CA-4FEC-A7E4-C8F5360A424D}" destId="{DF22035B-6342-4A36-9E8E-96EE41E2AF3E}" srcOrd="0" destOrd="0" presId="urn:microsoft.com/office/officeart/2016/7/layout/VerticalSolidActionList"/>
    <dgm:cxn modelId="{F5F6BEF8-5755-4BE8-96FF-099BB299AB5B}" type="presParOf" srcId="{DBDE5612-17CA-4FEC-A7E4-C8F5360A424D}" destId="{ACACCB98-8FFB-413E-9C57-837DAD8965FF}" srcOrd="1" destOrd="0" presId="urn:microsoft.com/office/officeart/2016/7/layout/VerticalSolidActionList"/>
    <dgm:cxn modelId="{444AF0AD-C5A1-4062-BCAE-F666DB388EF5}" type="presParOf" srcId="{342DBB52-EAB0-4DCA-A250-F0050EB73554}" destId="{7E95BFDA-F23C-4908-8D4A-7FCCED96D951}" srcOrd="7" destOrd="0" presId="urn:microsoft.com/office/officeart/2016/7/layout/VerticalSolidActionList"/>
    <dgm:cxn modelId="{F784B164-00FA-4255-81D9-59F199DB30B9}" type="presParOf" srcId="{342DBB52-EAB0-4DCA-A250-F0050EB73554}" destId="{9567AE86-28DA-42AC-B299-DDD97619381F}" srcOrd="8" destOrd="0" presId="urn:microsoft.com/office/officeart/2016/7/layout/VerticalSolidActionList"/>
    <dgm:cxn modelId="{0309EA22-49A9-44FF-AC92-B65DEE22570B}" type="presParOf" srcId="{9567AE86-28DA-42AC-B299-DDD97619381F}" destId="{D9013482-B9A1-45DA-A159-C7669EDA3181}" srcOrd="0" destOrd="0" presId="urn:microsoft.com/office/officeart/2016/7/layout/VerticalSolidActionList"/>
    <dgm:cxn modelId="{98A98156-56FC-481C-A303-E3DA3490927E}" type="presParOf" srcId="{9567AE86-28DA-42AC-B299-DDD97619381F}" destId="{0901527E-6CC7-49BE-95C7-AA12FAF17894}" srcOrd="1" destOrd="0" presId="urn:microsoft.com/office/officeart/2016/7/layout/VerticalSolidActionList"/>
    <dgm:cxn modelId="{9F61784C-C33A-464B-908D-74CF96245CC8}" type="presParOf" srcId="{342DBB52-EAB0-4DCA-A250-F0050EB73554}" destId="{BB52DAF1-9321-45C1-8026-4C4327FA4A0C}" srcOrd="9" destOrd="0" presId="urn:microsoft.com/office/officeart/2016/7/layout/VerticalSolidActionList"/>
    <dgm:cxn modelId="{4BD52A97-5D01-4EE2-9A71-DCF5B1D37AA2}" type="presParOf" srcId="{342DBB52-EAB0-4DCA-A250-F0050EB73554}" destId="{CB92F5A5-80EB-4768-914B-E2482F6AA3B9}" srcOrd="10" destOrd="0" presId="urn:microsoft.com/office/officeart/2016/7/layout/VerticalSolidActionList"/>
    <dgm:cxn modelId="{844B21FC-E123-4EFC-8404-C57098427E12}" type="presParOf" srcId="{CB92F5A5-80EB-4768-914B-E2482F6AA3B9}" destId="{2FB64688-2F78-4F7E-82B8-85E6FC4F6159}" srcOrd="0" destOrd="0" presId="urn:microsoft.com/office/officeart/2016/7/layout/VerticalSolidActionList"/>
    <dgm:cxn modelId="{3D7C8308-8D95-4C37-B756-9B60A0678F9F}" type="presParOf" srcId="{CB92F5A5-80EB-4768-914B-E2482F6AA3B9}" destId="{62E98A43-2DBD-4CD6-8B7E-4C928D1B7308}"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E98C1F-061C-4436-B2C7-8F7165109F9D}">
      <dsp:nvSpPr>
        <dsp:cNvPr id="0" name=""/>
        <dsp:cNvSpPr/>
      </dsp:nvSpPr>
      <dsp:spPr>
        <a:xfrm>
          <a:off x="3808" y="126018"/>
          <a:ext cx="584458" cy="37113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16C927-44A5-43B7-BFB2-9C0AADFCA009}">
      <dsp:nvSpPr>
        <dsp:cNvPr id="0" name=""/>
        <dsp:cNvSpPr/>
      </dsp:nvSpPr>
      <dsp:spPr>
        <a:xfrm>
          <a:off x="68748" y="187710"/>
          <a:ext cx="584458" cy="371130"/>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HWD</a:t>
          </a:r>
        </a:p>
      </dsp:txBody>
      <dsp:txXfrm>
        <a:off x="79618" y="198580"/>
        <a:ext cx="562718" cy="349390"/>
      </dsp:txXfrm>
    </dsp:sp>
    <dsp:sp modelId="{4C0AA509-85DF-46D1-B1DD-018754A3E7A7}">
      <dsp:nvSpPr>
        <dsp:cNvPr id="0" name=""/>
        <dsp:cNvSpPr/>
      </dsp:nvSpPr>
      <dsp:spPr>
        <a:xfrm>
          <a:off x="718146" y="126018"/>
          <a:ext cx="584458" cy="37113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201262-83B3-4FAE-8628-AE797B779529}">
      <dsp:nvSpPr>
        <dsp:cNvPr id="0" name=""/>
        <dsp:cNvSpPr/>
      </dsp:nvSpPr>
      <dsp:spPr>
        <a:xfrm>
          <a:off x="783086" y="187710"/>
          <a:ext cx="584458" cy="371130"/>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RN</a:t>
          </a:r>
        </a:p>
      </dsp:txBody>
      <dsp:txXfrm>
        <a:off x="793956" y="198580"/>
        <a:ext cx="562718" cy="349390"/>
      </dsp:txXfrm>
    </dsp:sp>
    <dsp:sp modelId="{32C579D7-E952-4E77-93D3-BA171619F5B0}">
      <dsp:nvSpPr>
        <dsp:cNvPr id="0" name=""/>
        <dsp:cNvSpPr/>
      </dsp:nvSpPr>
      <dsp:spPr>
        <a:xfrm>
          <a:off x="1432483" y="126018"/>
          <a:ext cx="584458" cy="37113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012683-8BBD-4026-955B-F9AC7CE03DCA}">
      <dsp:nvSpPr>
        <dsp:cNvPr id="0" name=""/>
        <dsp:cNvSpPr/>
      </dsp:nvSpPr>
      <dsp:spPr>
        <a:xfrm>
          <a:off x="1497423" y="187710"/>
          <a:ext cx="584458" cy="371130"/>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LPN</a:t>
          </a:r>
        </a:p>
      </dsp:txBody>
      <dsp:txXfrm>
        <a:off x="1508293" y="198580"/>
        <a:ext cx="562718" cy="349390"/>
      </dsp:txXfrm>
    </dsp:sp>
    <dsp:sp modelId="{3E7C60F9-8662-4C19-9392-2393C7FE0907}">
      <dsp:nvSpPr>
        <dsp:cNvPr id="0" name=""/>
        <dsp:cNvSpPr/>
      </dsp:nvSpPr>
      <dsp:spPr>
        <a:xfrm>
          <a:off x="2146821" y="126018"/>
          <a:ext cx="584458" cy="37113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CBA096-6A19-4D81-B2F1-DAE079ACDB7D}">
      <dsp:nvSpPr>
        <dsp:cNvPr id="0" name=""/>
        <dsp:cNvSpPr/>
      </dsp:nvSpPr>
      <dsp:spPr>
        <a:xfrm>
          <a:off x="2211761" y="187710"/>
          <a:ext cx="584458" cy="371130"/>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Wellness Clerk</a:t>
          </a:r>
        </a:p>
      </dsp:txBody>
      <dsp:txXfrm>
        <a:off x="2222631" y="198580"/>
        <a:ext cx="562718" cy="349390"/>
      </dsp:txXfrm>
    </dsp:sp>
    <dsp:sp modelId="{699B2206-F3C2-491E-8CAD-7D4B5D5AB2B4}">
      <dsp:nvSpPr>
        <dsp:cNvPr id="0" name=""/>
        <dsp:cNvSpPr/>
      </dsp:nvSpPr>
      <dsp:spPr>
        <a:xfrm>
          <a:off x="2861159" y="126018"/>
          <a:ext cx="584458" cy="37113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5AE468-D4D9-42D3-A8E5-E0FACF386EE3}">
      <dsp:nvSpPr>
        <dsp:cNvPr id="0" name=""/>
        <dsp:cNvSpPr/>
      </dsp:nvSpPr>
      <dsp:spPr>
        <a:xfrm>
          <a:off x="2926098" y="187710"/>
          <a:ext cx="584458" cy="371130"/>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MD</a:t>
          </a:r>
        </a:p>
      </dsp:txBody>
      <dsp:txXfrm>
        <a:off x="2936968" y="198580"/>
        <a:ext cx="562718" cy="349390"/>
      </dsp:txXfrm>
    </dsp:sp>
    <dsp:sp modelId="{CF933436-32AA-4AEF-9FEC-96C211499B64}">
      <dsp:nvSpPr>
        <dsp:cNvPr id="0" name=""/>
        <dsp:cNvSpPr/>
      </dsp:nvSpPr>
      <dsp:spPr>
        <a:xfrm>
          <a:off x="3575496" y="126018"/>
          <a:ext cx="584458" cy="37113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3BDDD2-0EE3-4EC1-A417-05BB14D80C1C}">
      <dsp:nvSpPr>
        <dsp:cNvPr id="0" name=""/>
        <dsp:cNvSpPr/>
      </dsp:nvSpPr>
      <dsp:spPr>
        <a:xfrm>
          <a:off x="3640436" y="187710"/>
          <a:ext cx="584458" cy="371130"/>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NP/PA</a:t>
          </a:r>
        </a:p>
      </dsp:txBody>
      <dsp:txXfrm>
        <a:off x="3651306" y="198580"/>
        <a:ext cx="562718" cy="349390"/>
      </dsp:txXfrm>
    </dsp:sp>
    <dsp:sp modelId="{555F849D-FDC2-4FDF-A2CB-EF4C5B6EFC1C}">
      <dsp:nvSpPr>
        <dsp:cNvPr id="0" name=""/>
        <dsp:cNvSpPr/>
      </dsp:nvSpPr>
      <dsp:spPr>
        <a:xfrm>
          <a:off x="4289834" y="126018"/>
          <a:ext cx="584458" cy="37113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A64DED-7723-4B37-AD05-59275E7B1917}">
      <dsp:nvSpPr>
        <dsp:cNvPr id="0" name=""/>
        <dsp:cNvSpPr/>
      </dsp:nvSpPr>
      <dsp:spPr>
        <a:xfrm>
          <a:off x="4354773" y="187710"/>
          <a:ext cx="584458" cy="371130"/>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Dentist</a:t>
          </a:r>
        </a:p>
      </dsp:txBody>
      <dsp:txXfrm>
        <a:off x="4365643" y="198580"/>
        <a:ext cx="562718" cy="349390"/>
      </dsp:txXfrm>
    </dsp:sp>
    <dsp:sp modelId="{C15B4D98-5443-4815-8A51-887740CD18D1}">
      <dsp:nvSpPr>
        <dsp:cNvPr id="0" name=""/>
        <dsp:cNvSpPr/>
      </dsp:nvSpPr>
      <dsp:spPr>
        <a:xfrm>
          <a:off x="5004171" y="126018"/>
          <a:ext cx="584458" cy="37113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7F7B98-CD44-4D05-9FFB-E59CA342D38D}">
      <dsp:nvSpPr>
        <dsp:cNvPr id="0" name=""/>
        <dsp:cNvSpPr/>
      </dsp:nvSpPr>
      <dsp:spPr>
        <a:xfrm>
          <a:off x="5069111" y="187710"/>
          <a:ext cx="584458" cy="371130"/>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Dental Hygienist</a:t>
          </a:r>
        </a:p>
      </dsp:txBody>
      <dsp:txXfrm>
        <a:off x="5079981" y="198580"/>
        <a:ext cx="562718" cy="349390"/>
      </dsp:txXfrm>
    </dsp:sp>
    <dsp:sp modelId="{87452153-1BB9-489F-84A6-7446853356AE}">
      <dsp:nvSpPr>
        <dsp:cNvPr id="0" name=""/>
        <dsp:cNvSpPr/>
      </dsp:nvSpPr>
      <dsp:spPr>
        <a:xfrm>
          <a:off x="5718509" y="126018"/>
          <a:ext cx="584458" cy="37113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218DA3-8EB3-4E88-AC70-BDBDE1FEE786}">
      <dsp:nvSpPr>
        <dsp:cNvPr id="0" name=""/>
        <dsp:cNvSpPr/>
      </dsp:nvSpPr>
      <dsp:spPr>
        <a:xfrm>
          <a:off x="5783449" y="187710"/>
          <a:ext cx="584458" cy="371130"/>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Dental Assistant</a:t>
          </a:r>
        </a:p>
      </dsp:txBody>
      <dsp:txXfrm>
        <a:off x="5794319" y="198580"/>
        <a:ext cx="562718" cy="349390"/>
      </dsp:txXfrm>
    </dsp:sp>
    <dsp:sp modelId="{D4DE749D-C264-4E31-808C-7694A4F30C72}">
      <dsp:nvSpPr>
        <dsp:cNvPr id="0" name=""/>
        <dsp:cNvSpPr/>
      </dsp:nvSpPr>
      <dsp:spPr>
        <a:xfrm>
          <a:off x="6432846" y="126018"/>
          <a:ext cx="584458" cy="37113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E473E5-B1EE-442F-99D1-3CB19FD85DDD}">
      <dsp:nvSpPr>
        <dsp:cNvPr id="0" name=""/>
        <dsp:cNvSpPr/>
      </dsp:nvSpPr>
      <dsp:spPr>
        <a:xfrm>
          <a:off x="6497786" y="187710"/>
          <a:ext cx="584458" cy="371130"/>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CMHC</a:t>
          </a:r>
        </a:p>
      </dsp:txBody>
      <dsp:txXfrm>
        <a:off x="6508656" y="198580"/>
        <a:ext cx="562718" cy="349390"/>
      </dsp:txXfrm>
    </dsp:sp>
    <dsp:sp modelId="{53CB6424-C9DB-4B3E-BCA4-268247C10C2D}">
      <dsp:nvSpPr>
        <dsp:cNvPr id="0" name=""/>
        <dsp:cNvSpPr/>
      </dsp:nvSpPr>
      <dsp:spPr>
        <a:xfrm>
          <a:off x="7147184" y="126018"/>
          <a:ext cx="584458" cy="37113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D06B34-C0B8-4CF0-81C7-C393682A2453}">
      <dsp:nvSpPr>
        <dsp:cNvPr id="0" name=""/>
        <dsp:cNvSpPr/>
      </dsp:nvSpPr>
      <dsp:spPr>
        <a:xfrm>
          <a:off x="7212124" y="187710"/>
          <a:ext cx="584458" cy="371130"/>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TEAP Specialist</a:t>
          </a:r>
        </a:p>
      </dsp:txBody>
      <dsp:txXfrm>
        <a:off x="7222994" y="198580"/>
        <a:ext cx="562718" cy="3493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B38F63-6FF1-442B-9069-1195E810F3B9}">
      <dsp:nvSpPr>
        <dsp:cNvPr id="0" name=""/>
        <dsp:cNvSpPr/>
      </dsp:nvSpPr>
      <dsp:spPr>
        <a:xfrm>
          <a:off x="99728" y="498833"/>
          <a:ext cx="1111687" cy="11116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97E6BE-E115-469A-BF64-9E3A6A53D13E}">
      <dsp:nvSpPr>
        <dsp:cNvPr id="0" name=""/>
        <dsp:cNvSpPr/>
      </dsp:nvSpPr>
      <dsp:spPr>
        <a:xfrm>
          <a:off x="333182" y="732287"/>
          <a:ext cx="644778" cy="6447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B552DC-C4BC-4B67-A32E-F090AB56CF21}">
      <dsp:nvSpPr>
        <dsp:cNvPr id="0" name=""/>
        <dsp:cNvSpPr/>
      </dsp:nvSpPr>
      <dsp:spPr>
        <a:xfrm>
          <a:off x="1449634" y="498833"/>
          <a:ext cx="2620406" cy="1111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US" sz="2200" kern="1200"/>
            <a:t>Student distrust and discomfort</a:t>
          </a:r>
        </a:p>
      </dsp:txBody>
      <dsp:txXfrm>
        <a:off x="1449634" y="498833"/>
        <a:ext cx="2620406" cy="1111687"/>
      </dsp:txXfrm>
    </dsp:sp>
    <dsp:sp modelId="{E129D0B1-6E5B-435D-BCC4-396D75479DAF}">
      <dsp:nvSpPr>
        <dsp:cNvPr id="0" name=""/>
        <dsp:cNvSpPr/>
      </dsp:nvSpPr>
      <dsp:spPr>
        <a:xfrm>
          <a:off x="4526626" y="498833"/>
          <a:ext cx="1111687" cy="11116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8737D9-103C-4818-8E0E-6E54FDC23F2B}">
      <dsp:nvSpPr>
        <dsp:cNvPr id="0" name=""/>
        <dsp:cNvSpPr/>
      </dsp:nvSpPr>
      <dsp:spPr>
        <a:xfrm>
          <a:off x="4760081" y="732287"/>
          <a:ext cx="644778" cy="6447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4BC23D-44F5-43A5-B489-DACCCC174899}">
      <dsp:nvSpPr>
        <dsp:cNvPr id="0" name=""/>
        <dsp:cNvSpPr/>
      </dsp:nvSpPr>
      <dsp:spPr>
        <a:xfrm>
          <a:off x="5876533" y="498833"/>
          <a:ext cx="2620406" cy="1111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US" sz="2200" kern="1200"/>
            <a:t>Common language barriers</a:t>
          </a:r>
        </a:p>
      </dsp:txBody>
      <dsp:txXfrm>
        <a:off x="5876533" y="498833"/>
        <a:ext cx="2620406" cy="1111687"/>
      </dsp:txXfrm>
    </dsp:sp>
    <dsp:sp modelId="{81D1B312-108E-420B-BDC2-E30306F1594E}">
      <dsp:nvSpPr>
        <dsp:cNvPr id="0" name=""/>
        <dsp:cNvSpPr/>
      </dsp:nvSpPr>
      <dsp:spPr>
        <a:xfrm>
          <a:off x="99728" y="2270252"/>
          <a:ext cx="1111687" cy="11116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7E8988-9392-40D9-BBDC-0CCD44E81D7B}">
      <dsp:nvSpPr>
        <dsp:cNvPr id="0" name=""/>
        <dsp:cNvSpPr/>
      </dsp:nvSpPr>
      <dsp:spPr>
        <a:xfrm>
          <a:off x="333182" y="2503706"/>
          <a:ext cx="644778" cy="64477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997020-E45F-4340-B16D-82E7DA0512C6}">
      <dsp:nvSpPr>
        <dsp:cNvPr id="0" name=""/>
        <dsp:cNvSpPr/>
      </dsp:nvSpPr>
      <dsp:spPr>
        <a:xfrm>
          <a:off x="1449634" y="2270252"/>
          <a:ext cx="2620406" cy="1111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US" sz="2200" kern="1200"/>
            <a:t>Health and wellness team working short-staffed</a:t>
          </a:r>
        </a:p>
      </dsp:txBody>
      <dsp:txXfrm>
        <a:off x="1449634" y="2270252"/>
        <a:ext cx="2620406" cy="1111687"/>
      </dsp:txXfrm>
    </dsp:sp>
    <dsp:sp modelId="{F0D1D743-69EE-40F4-A680-0652F47FAA50}">
      <dsp:nvSpPr>
        <dsp:cNvPr id="0" name=""/>
        <dsp:cNvSpPr/>
      </dsp:nvSpPr>
      <dsp:spPr>
        <a:xfrm>
          <a:off x="4526626" y="2270252"/>
          <a:ext cx="1111687" cy="11116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A5A49A-8E4C-47B8-9446-6DC1693598CF}">
      <dsp:nvSpPr>
        <dsp:cNvPr id="0" name=""/>
        <dsp:cNvSpPr/>
      </dsp:nvSpPr>
      <dsp:spPr>
        <a:xfrm>
          <a:off x="4760081" y="2503706"/>
          <a:ext cx="644778" cy="64477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F9569A-6A05-435C-8D04-344C7124F6B3}">
      <dsp:nvSpPr>
        <dsp:cNvPr id="0" name=""/>
        <dsp:cNvSpPr/>
      </dsp:nvSpPr>
      <dsp:spPr>
        <a:xfrm>
          <a:off x="5876533" y="2270252"/>
          <a:ext cx="2620406" cy="1111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US" sz="2200" kern="1200"/>
            <a:t>Mismanaged healthcare information</a:t>
          </a:r>
        </a:p>
      </dsp:txBody>
      <dsp:txXfrm>
        <a:off x="5876533" y="2270252"/>
        <a:ext cx="2620406" cy="11116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799D16-739D-46F9-A9E5-D4689FF1FB36}">
      <dsp:nvSpPr>
        <dsp:cNvPr id="0" name=""/>
        <dsp:cNvSpPr/>
      </dsp:nvSpPr>
      <dsp:spPr>
        <a:xfrm>
          <a:off x="343051" y="514996"/>
          <a:ext cx="1066904" cy="106690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5AEA79-9FA0-4C29-B77B-66315FAF72C0}">
      <dsp:nvSpPr>
        <dsp:cNvPr id="0" name=""/>
        <dsp:cNvSpPr/>
      </dsp:nvSpPr>
      <dsp:spPr>
        <a:xfrm>
          <a:off x="570424" y="742369"/>
          <a:ext cx="612158" cy="61215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5A281C-817D-461E-920D-4ECD33B3EB36}">
      <dsp:nvSpPr>
        <dsp:cNvPr id="0" name=""/>
        <dsp:cNvSpPr/>
      </dsp:nvSpPr>
      <dsp:spPr>
        <a:xfrm>
          <a:off x="1991" y="1914215"/>
          <a:ext cx="1749023" cy="12892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solidFill>
                <a:schemeClr val="bg1"/>
              </a:solidFill>
            </a:rPr>
            <a:t>Students need to feel safe and respected enough to communicate honestly and openly with the health and wellness team to receive effective care.</a:t>
          </a:r>
        </a:p>
      </dsp:txBody>
      <dsp:txXfrm>
        <a:off x="1991" y="1914215"/>
        <a:ext cx="1749023" cy="1289221"/>
      </dsp:txXfrm>
    </dsp:sp>
    <dsp:sp modelId="{D98555C4-70AF-41B9-9B24-C9CB567E7DC3}">
      <dsp:nvSpPr>
        <dsp:cNvPr id="0" name=""/>
        <dsp:cNvSpPr/>
      </dsp:nvSpPr>
      <dsp:spPr>
        <a:xfrm>
          <a:off x="2398154" y="514996"/>
          <a:ext cx="1066904" cy="106690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E56543-CAA1-4C38-BF19-9FF7A3AD2823}">
      <dsp:nvSpPr>
        <dsp:cNvPr id="0" name=""/>
        <dsp:cNvSpPr/>
      </dsp:nvSpPr>
      <dsp:spPr>
        <a:xfrm>
          <a:off x="2625527" y="742369"/>
          <a:ext cx="612158" cy="61215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3A86BD-B7A4-4D6C-899B-4C0CD7E91A6A}">
      <dsp:nvSpPr>
        <dsp:cNvPr id="0" name=""/>
        <dsp:cNvSpPr/>
      </dsp:nvSpPr>
      <dsp:spPr>
        <a:xfrm>
          <a:off x="2057094" y="1914215"/>
          <a:ext cx="1749023" cy="12892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solidFill>
                <a:schemeClr val="bg1"/>
              </a:solidFill>
            </a:rPr>
            <a:t>The health and wellness team needs to provide treatment plans and health education, respectfully, accessibly, and emphatically so students can receive optimal care.</a:t>
          </a:r>
        </a:p>
      </dsp:txBody>
      <dsp:txXfrm>
        <a:off x="2057094" y="1914215"/>
        <a:ext cx="1749023" cy="1289221"/>
      </dsp:txXfrm>
    </dsp:sp>
    <dsp:sp modelId="{42BAF785-46FB-4C84-B13E-BF930437AB1F}">
      <dsp:nvSpPr>
        <dsp:cNvPr id="0" name=""/>
        <dsp:cNvSpPr/>
      </dsp:nvSpPr>
      <dsp:spPr>
        <a:xfrm>
          <a:off x="4453256" y="514996"/>
          <a:ext cx="1066904" cy="106690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AD2C3E-13BB-413B-9E9E-703756051183}">
      <dsp:nvSpPr>
        <dsp:cNvPr id="0" name=""/>
        <dsp:cNvSpPr/>
      </dsp:nvSpPr>
      <dsp:spPr>
        <a:xfrm>
          <a:off x="4680629" y="742369"/>
          <a:ext cx="612158" cy="61215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904F73-F3FC-4F96-AC8C-EE34D32BD48E}">
      <dsp:nvSpPr>
        <dsp:cNvPr id="0" name=""/>
        <dsp:cNvSpPr/>
      </dsp:nvSpPr>
      <dsp:spPr>
        <a:xfrm>
          <a:off x="4112197" y="1914215"/>
          <a:ext cx="1749023" cy="12892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solidFill>
                <a:schemeClr val="bg1"/>
              </a:solidFill>
            </a:rPr>
            <a:t>The healthcare team needs to share information ethically and responsibly to protect the student’s confidentiality.</a:t>
          </a:r>
        </a:p>
      </dsp:txBody>
      <dsp:txXfrm>
        <a:off x="4112197" y="1914215"/>
        <a:ext cx="1749023" cy="1289221"/>
      </dsp:txXfrm>
    </dsp:sp>
    <dsp:sp modelId="{67FA3A87-4043-4751-8910-78E84109FBAD}">
      <dsp:nvSpPr>
        <dsp:cNvPr id="0" name=""/>
        <dsp:cNvSpPr/>
      </dsp:nvSpPr>
      <dsp:spPr>
        <a:xfrm>
          <a:off x="6508359" y="514996"/>
          <a:ext cx="1066904" cy="106690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EB9E25-963F-470E-91B8-03A43BB32591}">
      <dsp:nvSpPr>
        <dsp:cNvPr id="0" name=""/>
        <dsp:cNvSpPr/>
      </dsp:nvSpPr>
      <dsp:spPr>
        <a:xfrm>
          <a:off x="6735732" y="742369"/>
          <a:ext cx="612158" cy="61215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AF3BB7-5BB0-4B06-8EB9-1C6670FA239D}">
      <dsp:nvSpPr>
        <dsp:cNvPr id="0" name=""/>
        <dsp:cNvSpPr/>
      </dsp:nvSpPr>
      <dsp:spPr>
        <a:xfrm>
          <a:off x="6167299" y="1914215"/>
          <a:ext cx="1749023" cy="12892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solidFill>
                <a:schemeClr val="bg1"/>
              </a:solidFill>
            </a:rPr>
            <a:t>The health and wellness department should apply culturally responsive measures to enhance communication gaps with students.</a:t>
          </a:r>
        </a:p>
      </dsp:txBody>
      <dsp:txXfrm>
        <a:off x="6167299" y="1914215"/>
        <a:ext cx="1749023" cy="12892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25E996-3B30-4E95-90F6-DCF599B60D49}">
      <dsp:nvSpPr>
        <dsp:cNvPr id="0" name=""/>
        <dsp:cNvSpPr/>
      </dsp:nvSpPr>
      <dsp:spPr>
        <a:xfrm>
          <a:off x="0" y="0"/>
          <a:ext cx="6619434" cy="69853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Lack of student and staff engagement</a:t>
          </a:r>
        </a:p>
      </dsp:txBody>
      <dsp:txXfrm>
        <a:off x="20460" y="20460"/>
        <a:ext cx="5783926" cy="657619"/>
      </dsp:txXfrm>
    </dsp:sp>
    <dsp:sp modelId="{716661E2-975D-40B6-B37D-E4BFA6D374DE}">
      <dsp:nvSpPr>
        <dsp:cNvPr id="0" name=""/>
        <dsp:cNvSpPr/>
      </dsp:nvSpPr>
      <dsp:spPr>
        <a:xfrm>
          <a:off x="494308" y="795558"/>
          <a:ext cx="6619434" cy="69853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Not keeping it simple and understandable</a:t>
          </a:r>
        </a:p>
      </dsp:txBody>
      <dsp:txXfrm>
        <a:off x="514768" y="816018"/>
        <a:ext cx="5630155" cy="657619"/>
      </dsp:txXfrm>
    </dsp:sp>
    <dsp:sp modelId="{9CF847F9-741D-414B-82DE-35DFC24CEE54}">
      <dsp:nvSpPr>
        <dsp:cNvPr id="0" name=""/>
        <dsp:cNvSpPr/>
      </dsp:nvSpPr>
      <dsp:spPr>
        <a:xfrm>
          <a:off x="988616" y="1591116"/>
          <a:ext cx="6619434" cy="69853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Lack of time</a:t>
          </a:r>
        </a:p>
      </dsp:txBody>
      <dsp:txXfrm>
        <a:off x="1009076" y="1611576"/>
        <a:ext cx="5630155" cy="657619"/>
      </dsp:txXfrm>
    </dsp:sp>
    <dsp:sp modelId="{44182132-ABCB-42FB-8515-3FF8DF90A810}">
      <dsp:nvSpPr>
        <dsp:cNvPr id="0" name=""/>
        <dsp:cNvSpPr/>
      </dsp:nvSpPr>
      <dsp:spPr>
        <a:xfrm>
          <a:off x="1482925" y="2386675"/>
          <a:ext cx="6619434" cy="69853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Lack of support</a:t>
          </a:r>
        </a:p>
      </dsp:txBody>
      <dsp:txXfrm>
        <a:off x="1503385" y="2407135"/>
        <a:ext cx="5630155" cy="657619"/>
      </dsp:txXfrm>
    </dsp:sp>
    <dsp:sp modelId="{5B29DC0B-D2A2-48A2-82E0-D6924518764F}">
      <dsp:nvSpPr>
        <dsp:cNvPr id="0" name=""/>
        <dsp:cNvSpPr/>
      </dsp:nvSpPr>
      <dsp:spPr>
        <a:xfrm>
          <a:off x="1977233" y="3182233"/>
          <a:ext cx="6619434" cy="69853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Not being transparent</a:t>
          </a:r>
        </a:p>
      </dsp:txBody>
      <dsp:txXfrm>
        <a:off x="1997693" y="3202693"/>
        <a:ext cx="5630155" cy="657619"/>
      </dsp:txXfrm>
    </dsp:sp>
    <dsp:sp modelId="{B67551EF-7AE0-4F6C-B9D4-9F25739F5462}">
      <dsp:nvSpPr>
        <dsp:cNvPr id="0" name=""/>
        <dsp:cNvSpPr/>
      </dsp:nvSpPr>
      <dsp:spPr>
        <a:xfrm>
          <a:off x="6165383" y="510321"/>
          <a:ext cx="454050" cy="454050"/>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6267544" y="510321"/>
        <a:ext cx="249728" cy="341673"/>
      </dsp:txXfrm>
    </dsp:sp>
    <dsp:sp modelId="{2E418E8F-F38A-407F-B959-490ED2D6D5E9}">
      <dsp:nvSpPr>
        <dsp:cNvPr id="0" name=""/>
        <dsp:cNvSpPr/>
      </dsp:nvSpPr>
      <dsp:spPr>
        <a:xfrm>
          <a:off x="6659692" y="1305880"/>
          <a:ext cx="454050" cy="454050"/>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6761853" y="1305880"/>
        <a:ext cx="249728" cy="341673"/>
      </dsp:txXfrm>
    </dsp:sp>
    <dsp:sp modelId="{88B923AD-A456-4BCE-B9C4-EB8B43E735F0}">
      <dsp:nvSpPr>
        <dsp:cNvPr id="0" name=""/>
        <dsp:cNvSpPr/>
      </dsp:nvSpPr>
      <dsp:spPr>
        <a:xfrm>
          <a:off x="7154000" y="2089796"/>
          <a:ext cx="454050" cy="454050"/>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7256161" y="2089796"/>
        <a:ext cx="249728" cy="341673"/>
      </dsp:txXfrm>
    </dsp:sp>
    <dsp:sp modelId="{A958582B-D96C-4B81-9B5B-804A166BD8B4}">
      <dsp:nvSpPr>
        <dsp:cNvPr id="0" name=""/>
        <dsp:cNvSpPr/>
      </dsp:nvSpPr>
      <dsp:spPr>
        <a:xfrm>
          <a:off x="7648309" y="2893116"/>
          <a:ext cx="454050" cy="454050"/>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7750470" y="2893116"/>
        <a:ext cx="249728" cy="34167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7315E3-A7B9-4CE7-AFD5-E170AF87C480}">
      <dsp:nvSpPr>
        <dsp:cNvPr id="0" name=""/>
        <dsp:cNvSpPr/>
      </dsp:nvSpPr>
      <dsp:spPr>
        <a:xfrm>
          <a:off x="419237" y="1183724"/>
          <a:ext cx="677900" cy="6779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7BA52D-7590-4E5E-BC01-3E2CCE3DB5C0}">
      <dsp:nvSpPr>
        <dsp:cNvPr id="0" name=""/>
        <dsp:cNvSpPr/>
      </dsp:nvSpPr>
      <dsp:spPr>
        <a:xfrm>
          <a:off x="4964" y="2094470"/>
          <a:ext cx="1506445" cy="602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kern="1200"/>
            <a:t>Establish a shared purpose</a:t>
          </a:r>
        </a:p>
      </dsp:txBody>
      <dsp:txXfrm>
        <a:off x="4964" y="2094470"/>
        <a:ext cx="1506445" cy="602578"/>
      </dsp:txXfrm>
    </dsp:sp>
    <dsp:sp modelId="{CE7071DC-12A2-4372-8216-371D94BF6B59}">
      <dsp:nvSpPr>
        <dsp:cNvPr id="0" name=""/>
        <dsp:cNvSpPr/>
      </dsp:nvSpPr>
      <dsp:spPr>
        <a:xfrm>
          <a:off x="2189310" y="1183724"/>
          <a:ext cx="677900" cy="6779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73A984-C37F-4279-B964-861DC38AEDAA}">
      <dsp:nvSpPr>
        <dsp:cNvPr id="0" name=""/>
        <dsp:cNvSpPr/>
      </dsp:nvSpPr>
      <dsp:spPr>
        <a:xfrm>
          <a:off x="1775038" y="2094470"/>
          <a:ext cx="1506445" cy="602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kern="1200"/>
            <a:t>Develop clear norms</a:t>
          </a:r>
        </a:p>
      </dsp:txBody>
      <dsp:txXfrm>
        <a:off x="1775038" y="2094470"/>
        <a:ext cx="1506445" cy="602578"/>
      </dsp:txXfrm>
    </dsp:sp>
    <dsp:sp modelId="{94C49795-7EF9-4B45-9544-4C325AC65F50}">
      <dsp:nvSpPr>
        <dsp:cNvPr id="0" name=""/>
        <dsp:cNvSpPr/>
      </dsp:nvSpPr>
      <dsp:spPr>
        <a:xfrm>
          <a:off x="3959383" y="1183724"/>
          <a:ext cx="677900" cy="6779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87D632-3792-474E-9AB9-27878DFA8A0F}">
      <dsp:nvSpPr>
        <dsp:cNvPr id="0" name=""/>
        <dsp:cNvSpPr/>
      </dsp:nvSpPr>
      <dsp:spPr>
        <a:xfrm>
          <a:off x="3545111" y="2094470"/>
          <a:ext cx="1506445" cy="602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kern="1200"/>
            <a:t>Select and align effective team members</a:t>
          </a:r>
        </a:p>
      </dsp:txBody>
      <dsp:txXfrm>
        <a:off x="3545111" y="2094470"/>
        <a:ext cx="1506445" cy="602578"/>
      </dsp:txXfrm>
    </dsp:sp>
    <dsp:sp modelId="{861D52CB-B47F-4F02-9956-A316245DD031}">
      <dsp:nvSpPr>
        <dsp:cNvPr id="0" name=""/>
        <dsp:cNvSpPr/>
      </dsp:nvSpPr>
      <dsp:spPr>
        <a:xfrm>
          <a:off x="5729457" y="1183724"/>
          <a:ext cx="677900" cy="6779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56DD44-38AE-44DA-B654-FD3B06C46B7F}">
      <dsp:nvSpPr>
        <dsp:cNvPr id="0" name=""/>
        <dsp:cNvSpPr/>
      </dsp:nvSpPr>
      <dsp:spPr>
        <a:xfrm>
          <a:off x="5315184" y="2094470"/>
          <a:ext cx="1506445" cy="602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kern="1200"/>
            <a:t>Focus on role and process clarity</a:t>
          </a:r>
        </a:p>
      </dsp:txBody>
      <dsp:txXfrm>
        <a:off x="5315184" y="2094470"/>
        <a:ext cx="1506445" cy="602578"/>
      </dsp:txXfrm>
    </dsp:sp>
    <dsp:sp modelId="{2AFBFC8E-E1A4-4F95-8113-E057C529B8C6}">
      <dsp:nvSpPr>
        <dsp:cNvPr id="0" name=""/>
        <dsp:cNvSpPr/>
      </dsp:nvSpPr>
      <dsp:spPr>
        <a:xfrm>
          <a:off x="7499530" y="1183724"/>
          <a:ext cx="677900" cy="6779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D7507D-43C3-4DA4-AD0F-241A3541BFFE}">
      <dsp:nvSpPr>
        <dsp:cNvPr id="0" name=""/>
        <dsp:cNvSpPr/>
      </dsp:nvSpPr>
      <dsp:spPr>
        <a:xfrm>
          <a:off x="7085257" y="2094470"/>
          <a:ext cx="1506445" cy="602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kern="1200"/>
            <a:t>Empower effective team process and decision-making</a:t>
          </a:r>
        </a:p>
      </dsp:txBody>
      <dsp:txXfrm>
        <a:off x="7085257" y="2094470"/>
        <a:ext cx="1506445" cy="6025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760138-E577-45DB-8723-E3F81DE72B3F}">
      <dsp:nvSpPr>
        <dsp:cNvPr id="0" name=""/>
        <dsp:cNvSpPr/>
      </dsp:nvSpPr>
      <dsp:spPr>
        <a:xfrm>
          <a:off x="1719262" y="473"/>
          <a:ext cx="6877049" cy="615950"/>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434" tIns="156451" rIns="133434" bIns="156451" numCol="1" spcCol="1270" anchor="ctr" anchorCtr="0">
          <a:noAutofit/>
        </a:bodyPr>
        <a:lstStyle/>
        <a:p>
          <a:pPr marL="0" lvl="0" indent="0" algn="l" defTabSz="711200">
            <a:lnSpc>
              <a:spcPct val="90000"/>
            </a:lnSpc>
            <a:spcBef>
              <a:spcPct val="0"/>
            </a:spcBef>
            <a:spcAft>
              <a:spcPct val="35000"/>
            </a:spcAft>
            <a:buNone/>
          </a:pPr>
          <a:r>
            <a:rPr lang="en-US" sz="1600" kern="1200"/>
            <a:t>Train your employees</a:t>
          </a:r>
        </a:p>
      </dsp:txBody>
      <dsp:txXfrm>
        <a:off x="1719262" y="473"/>
        <a:ext cx="6877049" cy="615950"/>
      </dsp:txXfrm>
    </dsp:sp>
    <dsp:sp modelId="{D3889554-F135-4D18-96EF-46874B4CD1EC}">
      <dsp:nvSpPr>
        <dsp:cNvPr id="0" name=""/>
        <dsp:cNvSpPr/>
      </dsp:nvSpPr>
      <dsp:spPr>
        <a:xfrm>
          <a:off x="0" y="473"/>
          <a:ext cx="1719262" cy="615950"/>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0978" tIns="60842" rIns="90978" bIns="60842" numCol="1" spcCol="1270" anchor="ctr" anchorCtr="0">
          <a:noAutofit/>
        </a:bodyPr>
        <a:lstStyle/>
        <a:p>
          <a:pPr marL="0" lvl="0" indent="0" algn="ctr" defTabSz="889000">
            <a:lnSpc>
              <a:spcPct val="90000"/>
            </a:lnSpc>
            <a:spcBef>
              <a:spcPct val="0"/>
            </a:spcBef>
            <a:spcAft>
              <a:spcPct val="35000"/>
            </a:spcAft>
            <a:buNone/>
          </a:pPr>
          <a:r>
            <a:rPr lang="en-US" sz="2000" kern="1200"/>
            <a:t>Train</a:t>
          </a:r>
        </a:p>
      </dsp:txBody>
      <dsp:txXfrm>
        <a:off x="0" y="473"/>
        <a:ext cx="1719262" cy="615950"/>
      </dsp:txXfrm>
    </dsp:sp>
    <dsp:sp modelId="{4F1DAFE1-979B-4E4D-B2E3-6709DDBC8E31}">
      <dsp:nvSpPr>
        <dsp:cNvPr id="0" name=""/>
        <dsp:cNvSpPr/>
      </dsp:nvSpPr>
      <dsp:spPr>
        <a:xfrm>
          <a:off x="1719262" y="653381"/>
          <a:ext cx="6877049" cy="615950"/>
        </a:xfrm>
        <a:prstGeom prst="rect">
          <a:avLst/>
        </a:prstGeom>
        <a:solidFill>
          <a:schemeClr val="accent2">
            <a:tint val="40000"/>
            <a:alpha val="90000"/>
            <a:hueOff val="-818368"/>
            <a:satOff val="9021"/>
            <a:lumOff val="859"/>
            <a:alphaOff val="0"/>
          </a:schemeClr>
        </a:solidFill>
        <a:ln w="19050" cap="rnd" cmpd="sng" algn="ctr">
          <a:solidFill>
            <a:schemeClr val="accent2">
              <a:tint val="40000"/>
              <a:alpha val="90000"/>
              <a:hueOff val="-818368"/>
              <a:satOff val="9021"/>
              <a:lumOff val="85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434" tIns="156451" rIns="133434" bIns="156451" numCol="1" spcCol="1270" anchor="ctr" anchorCtr="0">
          <a:noAutofit/>
        </a:bodyPr>
        <a:lstStyle/>
        <a:p>
          <a:pPr marL="0" lvl="0" indent="0" algn="l" defTabSz="711200">
            <a:lnSpc>
              <a:spcPct val="90000"/>
            </a:lnSpc>
            <a:spcBef>
              <a:spcPct val="0"/>
            </a:spcBef>
            <a:spcAft>
              <a:spcPct val="35000"/>
            </a:spcAft>
            <a:buNone/>
          </a:pPr>
          <a:r>
            <a:rPr lang="en-US" sz="1600" kern="1200"/>
            <a:t>Educate the students</a:t>
          </a:r>
        </a:p>
      </dsp:txBody>
      <dsp:txXfrm>
        <a:off x="1719262" y="653381"/>
        <a:ext cx="6877049" cy="615950"/>
      </dsp:txXfrm>
    </dsp:sp>
    <dsp:sp modelId="{96B7A66E-502E-4793-84C7-00B823A3D50E}">
      <dsp:nvSpPr>
        <dsp:cNvPr id="0" name=""/>
        <dsp:cNvSpPr/>
      </dsp:nvSpPr>
      <dsp:spPr>
        <a:xfrm>
          <a:off x="0" y="653381"/>
          <a:ext cx="1719262" cy="615950"/>
        </a:xfrm>
        <a:prstGeom prst="rect">
          <a:avLst/>
        </a:prstGeom>
        <a:solidFill>
          <a:schemeClr val="accent2">
            <a:hueOff val="-592857"/>
            <a:satOff val="2840"/>
            <a:lumOff val="2627"/>
            <a:alphaOff val="0"/>
          </a:schemeClr>
        </a:solidFill>
        <a:ln w="19050" cap="rnd" cmpd="sng" algn="ctr">
          <a:solidFill>
            <a:schemeClr val="accent2">
              <a:hueOff val="-592857"/>
              <a:satOff val="2840"/>
              <a:lumOff val="262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0978" tIns="60842" rIns="90978" bIns="60842" numCol="1" spcCol="1270" anchor="ctr" anchorCtr="0">
          <a:noAutofit/>
        </a:bodyPr>
        <a:lstStyle/>
        <a:p>
          <a:pPr marL="0" lvl="0" indent="0" algn="ctr" defTabSz="889000">
            <a:lnSpc>
              <a:spcPct val="90000"/>
            </a:lnSpc>
            <a:spcBef>
              <a:spcPct val="0"/>
            </a:spcBef>
            <a:spcAft>
              <a:spcPct val="35000"/>
            </a:spcAft>
            <a:buNone/>
          </a:pPr>
          <a:r>
            <a:rPr lang="en-US" sz="2000" kern="1200"/>
            <a:t>Educate</a:t>
          </a:r>
        </a:p>
      </dsp:txBody>
      <dsp:txXfrm>
        <a:off x="0" y="653381"/>
        <a:ext cx="1719262" cy="615950"/>
      </dsp:txXfrm>
    </dsp:sp>
    <dsp:sp modelId="{059CFADC-B805-4F2F-B22C-EBD67752C6E0}">
      <dsp:nvSpPr>
        <dsp:cNvPr id="0" name=""/>
        <dsp:cNvSpPr/>
      </dsp:nvSpPr>
      <dsp:spPr>
        <a:xfrm>
          <a:off x="1719262" y="1306289"/>
          <a:ext cx="6877049" cy="615950"/>
        </a:xfrm>
        <a:prstGeom prst="rect">
          <a:avLst/>
        </a:prstGeom>
        <a:solidFill>
          <a:schemeClr val="accent2">
            <a:tint val="40000"/>
            <a:alpha val="90000"/>
            <a:hueOff val="-1636736"/>
            <a:satOff val="18043"/>
            <a:lumOff val="1718"/>
            <a:alphaOff val="0"/>
          </a:schemeClr>
        </a:solidFill>
        <a:ln w="19050" cap="rnd" cmpd="sng" algn="ctr">
          <a:solidFill>
            <a:schemeClr val="accent2">
              <a:tint val="40000"/>
              <a:alpha val="90000"/>
              <a:hueOff val="-1636736"/>
              <a:satOff val="18043"/>
              <a:lumOff val="171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434" tIns="156451" rIns="133434" bIns="156451" numCol="1" spcCol="1270" anchor="ctr" anchorCtr="0">
          <a:noAutofit/>
        </a:bodyPr>
        <a:lstStyle/>
        <a:p>
          <a:pPr marL="0" lvl="0" indent="0" algn="l" defTabSz="711200">
            <a:lnSpc>
              <a:spcPct val="90000"/>
            </a:lnSpc>
            <a:spcBef>
              <a:spcPct val="0"/>
            </a:spcBef>
            <a:spcAft>
              <a:spcPct val="35000"/>
            </a:spcAft>
            <a:buNone/>
          </a:pPr>
          <a:r>
            <a:rPr lang="en-US" sz="1600" kern="1200"/>
            <a:t>Differentiate between clinical and non-clinical staff</a:t>
          </a:r>
        </a:p>
      </dsp:txBody>
      <dsp:txXfrm>
        <a:off x="1719262" y="1306289"/>
        <a:ext cx="6877049" cy="615950"/>
      </dsp:txXfrm>
    </dsp:sp>
    <dsp:sp modelId="{F7C679EE-7EB7-40BB-8C73-D13804491A75}">
      <dsp:nvSpPr>
        <dsp:cNvPr id="0" name=""/>
        <dsp:cNvSpPr/>
      </dsp:nvSpPr>
      <dsp:spPr>
        <a:xfrm>
          <a:off x="0" y="1306289"/>
          <a:ext cx="1719262" cy="615950"/>
        </a:xfrm>
        <a:prstGeom prst="rect">
          <a:avLst/>
        </a:prstGeom>
        <a:solidFill>
          <a:schemeClr val="accent2">
            <a:hueOff val="-1185714"/>
            <a:satOff val="5680"/>
            <a:lumOff val="5255"/>
            <a:alphaOff val="0"/>
          </a:schemeClr>
        </a:solidFill>
        <a:ln w="19050" cap="rnd" cmpd="sng" algn="ctr">
          <a:solidFill>
            <a:schemeClr val="accent2">
              <a:hueOff val="-1185714"/>
              <a:satOff val="5680"/>
              <a:lumOff val="525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0978" tIns="60842" rIns="90978" bIns="60842" numCol="1" spcCol="1270" anchor="ctr" anchorCtr="0">
          <a:noAutofit/>
        </a:bodyPr>
        <a:lstStyle/>
        <a:p>
          <a:pPr marL="0" lvl="0" indent="0" algn="ctr" defTabSz="889000">
            <a:lnSpc>
              <a:spcPct val="90000"/>
            </a:lnSpc>
            <a:spcBef>
              <a:spcPct val="0"/>
            </a:spcBef>
            <a:spcAft>
              <a:spcPct val="35000"/>
            </a:spcAft>
            <a:buNone/>
          </a:pPr>
          <a:r>
            <a:rPr lang="en-US" sz="2000" kern="1200"/>
            <a:t>Differentiate</a:t>
          </a:r>
        </a:p>
      </dsp:txBody>
      <dsp:txXfrm>
        <a:off x="0" y="1306289"/>
        <a:ext cx="1719262" cy="615950"/>
      </dsp:txXfrm>
    </dsp:sp>
    <dsp:sp modelId="{ACACCB98-8FFB-413E-9C57-837DAD8965FF}">
      <dsp:nvSpPr>
        <dsp:cNvPr id="0" name=""/>
        <dsp:cNvSpPr/>
      </dsp:nvSpPr>
      <dsp:spPr>
        <a:xfrm>
          <a:off x="1719262" y="1959197"/>
          <a:ext cx="6877049" cy="615950"/>
        </a:xfrm>
        <a:prstGeom prst="rect">
          <a:avLst/>
        </a:prstGeom>
        <a:solidFill>
          <a:schemeClr val="accent2">
            <a:tint val="40000"/>
            <a:alpha val="90000"/>
            <a:hueOff val="-2455104"/>
            <a:satOff val="27064"/>
            <a:lumOff val="2578"/>
            <a:alphaOff val="0"/>
          </a:schemeClr>
        </a:solidFill>
        <a:ln w="19050" cap="rnd" cmpd="sng" algn="ctr">
          <a:solidFill>
            <a:schemeClr val="accent2">
              <a:tint val="40000"/>
              <a:alpha val="90000"/>
              <a:hueOff val="-2455104"/>
              <a:satOff val="27064"/>
              <a:lumOff val="257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434" tIns="156451" rIns="133434" bIns="156451" numCol="1" spcCol="1270" anchor="ctr" anchorCtr="0">
          <a:noAutofit/>
        </a:bodyPr>
        <a:lstStyle/>
        <a:p>
          <a:pPr marL="0" lvl="0" indent="0" algn="l" defTabSz="711200">
            <a:lnSpc>
              <a:spcPct val="90000"/>
            </a:lnSpc>
            <a:spcBef>
              <a:spcPct val="0"/>
            </a:spcBef>
            <a:spcAft>
              <a:spcPct val="35000"/>
            </a:spcAft>
            <a:buNone/>
          </a:pPr>
          <a:r>
            <a:rPr lang="en-US" sz="1600" kern="1200" dirty="0"/>
            <a:t>Empower your team</a:t>
          </a:r>
        </a:p>
      </dsp:txBody>
      <dsp:txXfrm>
        <a:off x="1719262" y="1959197"/>
        <a:ext cx="6877049" cy="615950"/>
      </dsp:txXfrm>
    </dsp:sp>
    <dsp:sp modelId="{DF22035B-6342-4A36-9E8E-96EE41E2AF3E}">
      <dsp:nvSpPr>
        <dsp:cNvPr id="0" name=""/>
        <dsp:cNvSpPr/>
      </dsp:nvSpPr>
      <dsp:spPr>
        <a:xfrm>
          <a:off x="0" y="1959197"/>
          <a:ext cx="1719262" cy="615950"/>
        </a:xfrm>
        <a:prstGeom prst="rect">
          <a:avLst/>
        </a:prstGeom>
        <a:solidFill>
          <a:schemeClr val="accent2">
            <a:hueOff val="-1778572"/>
            <a:satOff val="8520"/>
            <a:lumOff val="7882"/>
            <a:alphaOff val="0"/>
          </a:schemeClr>
        </a:solidFill>
        <a:ln w="19050" cap="rnd" cmpd="sng" algn="ctr">
          <a:solidFill>
            <a:schemeClr val="accent2">
              <a:hueOff val="-1778572"/>
              <a:satOff val="8520"/>
              <a:lumOff val="788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0978" tIns="60842" rIns="90978" bIns="60842" numCol="1" spcCol="1270" anchor="ctr" anchorCtr="0">
          <a:noAutofit/>
        </a:bodyPr>
        <a:lstStyle/>
        <a:p>
          <a:pPr marL="0" lvl="0" indent="0" algn="ctr" defTabSz="889000">
            <a:lnSpc>
              <a:spcPct val="90000"/>
            </a:lnSpc>
            <a:spcBef>
              <a:spcPct val="0"/>
            </a:spcBef>
            <a:spcAft>
              <a:spcPct val="35000"/>
            </a:spcAft>
            <a:buNone/>
          </a:pPr>
          <a:r>
            <a:rPr lang="en-US" sz="2000" kern="1200"/>
            <a:t>Empower</a:t>
          </a:r>
        </a:p>
      </dsp:txBody>
      <dsp:txXfrm>
        <a:off x="0" y="1959197"/>
        <a:ext cx="1719262" cy="615950"/>
      </dsp:txXfrm>
    </dsp:sp>
    <dsp:sp modelId="{0901527E-6CC7-49BE-95C7-AA12FAF17894}">
      <dsp:nvSpPr>
        <dsp:cNvPr id="0" name=""/>
        <dsp:cNvSpPr/>
      </dsp:nvSpPr>
      <dsp:spPr>
        <a:xfrm>
          <a:off x="1719262" y="2612104"/>
          <a:ext cx="6877049" cy="615950"/>
        </a:xfrm>
        <a:prstGeom prst="rect">
          <a:avLst/>
        </a:prstGeom>
        <a:solidFill>
          <a:schemeClr val="accent2">
            <a:tint val="40000"/>
            <a:alpha val="90000"/>
            <a:hueOff val="-3273471"/>
            <a:satOff val="36086"/>
            <a:lumOff val="3437"/>
            <a:alphaOff val="0"/>
          </a:schemeClr>
        </a:solidFill>
        <a:ln w="19050" cap="rnd" cmpd="sng" algn="ctr">
          <a:solidFill>
            <a:schemeClr val="accent2">
              <a:tint val="40000"/>
              <a:alpha val="90000"/>
              <a:hueOff val="-3273471"/>
              <a:satOff val="36086"/>
              <a:lumOff val="34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434" tIns="156451" rIns="133434" bIns="156451" numCol="1" spcCol="1270" anchor="ctr" anchorCtr="0">
          <a:noAutofit/>
        </a:bodyPr>
        <a:lstStyle/>
        <a:p>
          <a:pPr marL="0" lvl="0" indent="0" algn="l" defTabSz="711200">
            <a:lnSpc>
              <a:spcPct val="90000"/>
            </a:lnSpc>
            <a:spcBef>
              <a:spcPct val="0"/>
            </a:spcBef>
            <a:spcAft>
              <a:spcPct val="35000"/>
            </a:spcAft>
            <a:buNone/>
          </a:pPr>
          <a:r>
            <a:rPr lang="en-US" sz="1600" kern="1200"/>
            <a:t>Be flexible</a:t>
          </a:r>
        </a:p>
      </dsp:txBody>
      <dsp:txXfrm>
        <a:off x="1719262" y="2612104"/>
        <a:ext cx="6877049" cy="615950"/>
      </dsp:txXfrm>
    </dsp:sp>
    <dsp:sp modelId="{D9013482-B9A1-45DA-A159-C7669EDA3181}">
      <dsp:nvSpPr>
        <dsp:cNvPr id="0" name=""/>
        <dsp:cNvSpPr/>
      </dsp:nvSpPr>
      <dsp:spPr>
        <a:xfrm>
          <a:off x="0" y="2612104"/>
          <a:ext cx="1719262" cy="615950"/>
        </a:xfrm>
        <a:prstGeom prst="rect">
          <a:avLst/>
        </a:prstGeom>
        <a:solidFill>
          <a:schemeClr val="accent2">
            <a:hueOff val="-2371429"/>
            <a:satOff val="11360"/>
            <a:lumOff val="10510"/>
            <a:alphaOff val="0"/>
          </a:schemeClr>
        </a:solidFill>
        <a:ln w="19050" cap="rnd" cmpd="sng" algn="ctr">
          <a:solidFill>
            <a:schemeClr val="accent2">
              <a:hueOff val="-2371429"/>
              <a:satOff val="11360"/>
              <a:lumOff val="1051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0978" tIns="60842" rIns="90978" bIns="60842" numCol="1" spcCol="1270" anchor="ctr" anchorCtr="0">
          <a:noAutofit/>
        </a:bodyPr>
        <a:lstStyle/>
        <a:p>
          <a:pPr marL="0" lvl="0" indent="0" algn="ctr" defTabSz="889000">
            <a:lnSpc>
              <a:spcPct val="90000"/>
            </a:lnSpc>
            <a:spcBef>
              <a:spcPct val="0"/>
            </a:spcBef>
            <a:spcAft>
              <a:spcPct val="35000"/>
            </a:spcAft>
            <a:buNone/>
          </a:pPr>
          <a:r>
            <a:rPr lang="en-US" sz="2000" kern="1200" dirty="0"/>
            <a:t>Flexible</a:t>
          </a:r>
        </a:p>
      </dsp:txBody>
      <dsp:txXfrm>
        <a:off x="0" y="2612104"/>
        <a:ext cx="1719262" cy="615950"/>
      </dsp:txXfrm>
    </dsp:sp>
    <dsp:sp modelId="{62E98A43-2DBD-4CD6-8B7E-4C928D1B7308}">
      <dsp:nvSpPr>
        <dsp:cNvPr id="0" name=""/>
        <dsp:cNvSpPr/>
      </dsp:nvSpPr>
      <dsp:spPr>
        <a:xfrm>
          <a:off x="1719262" y="3265012"/>
          <a:ext cx="6877049" cy="615950"/>
        </a:xfrm>
        <a:prstGeom prst="rect">
          <a:avLst/>
        </a:prstGeom>
        <a:solidFill>
          <a:schemeClr val="accent2">
            <a:tint val="40000"/>
            <a:alpha val="90000"/>
            <a:hueOff val="-4091839"/>
            <a:satOff val="45107"/>
            <a:lumOff val="4296"/>
            <a:alphaOff val="0"/>
          </a:schemeClr>
        </a:solidFill>
        <a:ln w="19050" cap="rnd" cmpd="sng" algn="ctr">
          <a:solidFill>
            <a:schemeClr val="accent2">
              <a:tint val="40000"/>
              <a:alpha val="90000"/>
              <a:hueOff val="-4091839"/>
              <a:satOff val="45107"/>
              <a:lumOff val="42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434" tIns="156451" rIns="133434" bIns="156451" numCol="1" spcCol="1270" anchor="ctr" anchorCtr="0">
          <a:noAutofit/>
        </a:bodyPr>
        <a:lstStyle/>
        <a:p>
          <a:pPr marL="0" lvl="0" indent="0" algn="l" defTabSz="711200">
            <a:lnSpc>
              <a:spcPct val="90000"/>
            </a:lnSpc>
            <a:spcBef>
              <a:spcPct val="0"/>
            </a:spcBef>
            <a:spcAft>
              <a:spcPct val="35000"/>
            </a:spcAft>
            <a:buNone/>
          </a:pPr>
          <a:r>
            <a:rPr lang="en-US" sz="1600" kern="1200"/>
            <a:t>Build a follow-up mechanism</a:t>
          </a:r>
        </a:p>
      </dsp:txBody>
      <dsp:txXfrm>
        <a:off x="1719262" y="3265012"/>
        <a:ext cx="6877049" cy="615950"/>
      </dsp:txXfrm>
    </dsp:sp>
    <dsp:sp modelId="{2FB64688-2F78-4F7E-82B8-85E6FC4F6159}">
      <dsp:nvSpPr>
        <dsp:cNvPr id="0" name=""/>
        <dsp:cNvSpPr/>
      </dsp:nvSpPr>
      <dsp:spPr>
        <a:xfrm>
          <a:off x="0" y="3265012"/>
          <a:ext cx="1719262" cy="615950"/>
        </a:xfrm>
        <a:prstGeom prst="rect">
          <a:avLst/>
        </a:prstGeom>
        <a:solidFill>
          <a:schemeClr val="accent2">
            <a:hueOff val="-2964286"/>
            <a:satOff val="14200"/>
            <a:lumOff val="13137"/>
            <a:alphaOff val="0"/>
          </a:schemeClr>
        </a:solidFill>
        <a:ln w="19050" cap="rnd" cmpd="sng" algn="ctr">
          <a:solidFill>
            <a:schemeClr val="accent2">
              <a:hueOff val="-2964286"/>
              <a:satOff val="14200"/>
              <a:lumOff val="1313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0978" tIns="60842" rIns="90978" bIns="60842" numCol="1" spcCol="1270" anchor="ctr" anchorCtr="0">
          <a:noAutofit/>
        </a:bodyPr>
        <a:lstStyle/>
        <a:p>
          <a:pPr marL="0" lvl="0" indent="0" algn="ctr" defTabSz="889000">
            <a:lnSpc>
              <a:spcPct val="90000"/>
            </a:lnSpc>
            <a:spcBef>
              <a:spcPct val="0"/>
            </a:spcBef>
            <a:spcAft>
              <a:spcPct val="35000"/>
            </a:spcAft>
            <a:buNone/>
          </a:pPr>
          <a:r>
            <a:rPr lang="en-US" sz="2000" kern="1200" dirty="0"/>
            <a:t>Follow-up</a:t>
          </a:r>
        </a:p>
      </dsp:txBody>
      <dsp:txXfrm>
        <a:off x="0" y="3265012"/>
        <a:ext cx="1719262" cy="61595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4T08:03:59.367"/>
    </inkml:context>
    <inkml:brush xml:id="br0">
      <inkml:brushProperty name="width" value="0.025" units="cm"/>
      <inkml:brushProperty name="height" value="0.025" units="cm"/>
      <inkml:brushProperty name="color" value="#96D6E0"/>
    </inkml:brush>
  </inkml:definitions>
  <inkml:trace contextRef="#ctx0" brushRef="#br0">4 0 24575,'-2'3'0,"0"-2"0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4T08:04:27.320"/>
    </inkml:context>
    <inkml:brush xml:id="br0">
      <inkml:brushProperty name="width" value="0.1" units="cm"/>
      <inkml:brushProperty name="height" value="0.1" units="cm"/>
      <inkml:brushProperty name="color" value="#96D6E0"/>
    </inkml:brush>
  </inkml:definitions>
  <inkml:trace contextRef="#ctx0" brushRef="#br0">0 0 24575,'0'0'0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4T08:04:29.694"/>
    </inkml:context>
    <inkml:brush xml:id="br0">
      <inkml:brushProperty name="width" value="0.1" units="cm"/>
      <inkml:brushProperty name="height" value="0.1" units="cm"/>
      <inkml:brushProperty name="color" value="#96D6E0"/>
    </inkml:brush>
  </inkml:definitions>
  <inkml:trace contextRef="#ctx0" brushRef="#br0">0 0 24575,'0'0'0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4T08:04:31.262"/>
    </inkml:context>
    <inkml:brush xml:id="br0">
      <inkml:brushProperty name="width" value="0.1" units="cm"/>
      <inkml:brushProperty name="height" value="0.1" units="cm"/>
      <inkml:brushProperty name="color" value="#96D6E0"/>
    </inkml:brush>
  </inkml:definitions>
  <inkml:trace contextRef="#ctx0" brushRef="#br0">1 0 24575,'0'0'0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4T08:04:32.323"/>
    </inkml:context>
    <inkml:brush xml:id="br0">
      <inkml:brushProperty name="width" value="0.1" units="cm"/>
      <inkml:brushProperty name="height" value="0.1" units="cm"/>
      <inkml:brushProperty name="color" value="#96D6E0"/>
    </inkml:brush>
  </inkml:definitions>
  <inkml:trace contextRef="#ctx0" brushRef="#br0">1 1 24575,'0'0'0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4T08:04:33.355"/>
    </inkml:context>
    <inkml:brush xml:id="br0">
      <inkml:brushProperty name="width" value="0.1" units="cm"/>
      <inkml:brushProperty name="height" value="0.1" units="cm"/>
      <inkml:brushProperty name="color" value="#96D6E0"/>
    </inkml:brush>
  </inkml:definitions>
  <inkml:trace contextRef="#ctx0" brushRef="#br0">1 1 24575,'0'0'0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4T08:04:34.144"/>
    </inkml:context>
    <inkml:brush xml:id="br0">
      <inkml:brushProperty name="width" value="0.1" units="cm"/>
      <inkml:brushProperty name="height" value="0.1" units="cm"/>
      <inkml:brushProperty name="color" value="#96D6E0"/>
    </inkml:brush>
  </inkml:definitions>
  <inkml:trace contextRef="#ctx0" brushRef="#br0">1 1 24575,'0'0'0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4T08:04:36.634"/>
    </inkml:context>
    <inkml:brush xml:id="br0">
      <inkml:brushProperty name="width" value="0.1" units="cm"/>
      <inkml:brushProperty name="height" value="0.1" units="cm"/>
      <inkml:brushProperty name="color" value="#96D6E0"/>
    </inkml:brush>
  </inkml:definitions>
  <inkml:trace contextRef="#ctx0" brushRef="#br0">1 1 24575,'0'0'0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4T08:04:37.619"/>
    </inkml:context>
    <inkml:brush xml:id="br0">
      <inkml:brushProperty name="width" value="0.1" units="cm"/>
      <inkml:brushProperty name="height" value="0.1" units="cm"/>
      <inkml:brushProperty name="color" value="#96D6E0"/>
    </inkml:brush>
  </inkml:definitions>
  <inkml:trace contextRef="#ctx0" brushRef="#br0">0 0 24575,'0'0'0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4T08:04:38.350"/>
    </inkml:context>
    <inkml:brush xml:id="br0">
      <inkml:brushProperty name="width" value="0.1" units="cm"/>
      <inkml:brushProperty name="height" value="0.1" units="cm"/>
      <inkml:brushProperty name="color" value="#96D6E0"/>
    </inkml:brush>
  </inkml:definitions>
  <inkml:trace contextRef="#ctx0" brushRef="#br0">1 0 24575,'0'0'0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4T08:04:39.873"/>
    </inkml:context>
    <inkml:brush xml:id="br0">
      <inkml:brushProperty name="width" value="0.1" units="cm"/>
      <inkml:brushProperty name="height" value="0.1" units="cm"/>
      <inkml:brushProperty name="color" value="#96D6E0"/>
    </inkml:brush>
  </inkml:definitions>
  <inkml:trace contextRef="#ctx0" brushRef="#br0">1 0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4T08:04:16.381"/>
    </inkml:context>
    <inkml:brush xml:id="br0">
      <inkml:brushProperty name="width" value="0.1" units="cm"/>
      <inkml:brushProperty name="height" value="0.1" units="cm"/>
      <inkml:brushProperty name="color" value="#96D6E0"/>
    </inkml:brush>
  </inkml:definitions>
  <inkml:trace contextRef="#ctx0" brushRef="#br0">311 604 24575,'0'13'0,"0"3"0,0 9 0,0 6 0,0 2 0,0 3 0,0-2 0,0 5 0,0-8 0,0 0 0,0-9 0,0-1 0,0-5 0,0-1 0,0-6 0,0 0 0,0 3 0,0-4 0,0 2 0,0-4 0,0-1 0,0-21 0,0-4 0,0-25 0,0-2 0,0-10 0,0-5 0,0 11 0,0-7 0,0 22 0,0-10 0,0 16 0,0 1 0,0 13 0,0 2 0,0 7 0,0 1 0,0 16 0,0 1 0,-3 17 0,-6 2 0,-8 12 0,-4 6 0,-6 9 0,8-9 0,-3 2 0,6-12 0,-1 0 0,3-12 0,6-4 0,1-10 0,4-1 0,1-4 0,2-1 0,0-2 0,0-18 0,0-1 0,0-17 0,3-5 0,1 3 0,2-8 0,1 5 0,-1 0 0,0 3 0,-3 5 0,2 7 0,-5 7 0,5 4 0,-5 4 0,2 1 0,-2 5 0,0 19 0,0 5 0,0 42 0,-3-13 0,-5 31 0,-4-14 0,0-4 0,1 1 0,2-22 0,2-2 0,1-13 0,1-7 0,4-7 0,-1-6 0,2-2 0,0-7 0,0-8 0,0-3 0,0-9 0,0-6 0,0-4 0,0-11 0,0 9 0,0-7 0,0 8 0,0-2 0,0 0 0,0 7 0,0 2 0,0 2 0,0 1 0,0 3 0,0 2 0,0 5 0,0 2 0,0 2 0,0 1 0,0 2 0,0 16 0,0 0 0,0 21 0,0 2 0,-3 12 0,-1 5 0,-2-8 0,-4 5 0,3-18 0,1 6 0,1-12 0,2-5 0,0-6 0,1-7 0,1-1 0,0-2 0,-1-19 0,2 7 0,0-24 0,0 10 0,0-7 0,-2 3 0,1-2 0,-1 6 0,2 0 0,0 7 0,0 3 0,0 5 0,0 1 0,-2 4 0,2-1 0,-2 0 0,2 0 0,0-1 0,0 0 0,0 0 0,0 0 0,0-1 0,0-2 0,0 1 0,0-3 0,0 3 0,0-3 0,0 0 0,0 0 0,0 2 0,0-2 0,0 5 0,0-2 0,2 2 0,-2-2 0,2 0 0,-2-5 0,2 1 0,-1-4 0,1 5 0,-2-3 0,0 3 0,0 0 0,1 2 0,0 1 0,1 2 0,-1 2 0,0-1 0,2-1 0,-2-3 0,1-2 0,-2 0 0,2-2 0,-1-2 0,1-1 0,-2-4 0,0 2 0,0 1 0,0 1 0,0 5 0,0-1 0,0 4 0,0 2 0,0 0 0,0 0 0,0 0 0,0 0 0,2-2 0,-2 0 0,4-3 0,-3 0 0,1 0 0,-1 2 0,0 1 0,1 2 0,-2 0 0,0 0 0,0 0 0,2 2 0,-2-2 0,2 2 0,-2-9 0,0-3 0,2-4 0,-2 0 0,5 3 0,-5 3 0,3 0 0,-3 4 0,1 1 0,0 1 0,1 2 0,-1 1 0,0 0 0,3-4 0,-2 0 0,3-7 0,0 1 0,0-1 0,0-4 0,0 5 0,-1 1 0,1 1 0,-3 5 0,2-2 0,-3 4 0,0 0 0,1 1 0,-2 0 0,2-1 0,-2-2 0,0-5 0,2-1 0,1-6 0,2 2 0,0-4 0,0 4 0,-2-1 0,2 2 0,-5 5 0,2-1 0,-2 6 0,0-1 0,0 2 0,0 0 0,2 2 0,0 1 0,0 8 0,0-1 0,-2 9 0,0 0 0,0 4 0,0 13 0,0-1 0,0 15 0,3-3 0,1 8 0,3 1 0,-1-8 0,4 5 0,-3-6 0,5 1 0,-4 2 0,1-9 0,-3-3 0,-1-5 0,1-4 0,-1-6 0,0-4 0,-2-4 0,0-4 0,-2-1 0,1-2 0,-1-1 0,0-10 0,2 1 0,0-12 0,2-1 0,1-10 0,3-9 0,-1-5 0,4-3 0,-5 7 0,3-10 0,-1 9 0,-1-7 0,1 1 0,-3 8 0,-2 0 0,-1 6 0,-3 6 0,0 1 0,0 7 0,0 3 0,0 3 0,0 5 0,0 1 0,0 2 0,0 3 0,0 14 0,0-2 0,-3 21 0,0-5 0,-4 19 0,0 2 0,0 14 0,-4 1 0,4-13 0,-4 9 0,2-19 0,1 11 0,-1-16 0,3-2 0,3-15 0,-1-3 0,4-5 0,-2-11 0,2-11 0,5-17 0,2-6 0,6-3 0,4-17 0,-4 24 0,4-27 0,-4 22 0,-1-6 0,-1 1 0,-2 3 0,-4 8 0,1 2 0,-1 6 0,-2 6 0,0-1 0,-3 8 0,0-1 0,0 4 0,0 5 0,0 10 0,0 8 0,0 16 0,0 6 0,-4 17 0,0 8 0,-4 5 0,1-10 0,0 1 0,1-21 0,2 3 0,1-15 0,1-6 0,2-11 0,-3-1 0,3-11 0,0-10 0,0-15 0,0-12 0,0 1 0,0-7 0,0 6 0,0-3 0,-2 0 0,-1 12 0,-6 1 0,4 11 0,-5 0 0,5 6 0,-2 3 0,5 3 0,-2 3 0,2 2 0,0 4 0,0 7 0,2 6 0,0 8 0,0 6 0,0 7 0,0 2 0,0-5 0,0 2 0,0-10 0,0 1 0,0-6 0,-2-9 0,1-3 0,-1-8 0,2-17 0,0-12 0,0-19 0,0-1 0,0 5 0,0-6 0,-3 9 0,0-7 0,-1 13 0,-1 5 0,2 11 0,-1 5 0,1 4 0,1 5 0,0 2 0,0 0 0,-2 2 0,-2 0 0,0 2 0,-3 2 0,0 3 0,-1 5 0,-6 7 0,1 4 0,-4 15 0,2-4 0,4 1 0,-2 4 0,6-11 0,-3 13 0,6-15 0,-3 3 0,6-11 0,-1-3 0,3-3 0,-1-6 0,2 1 0,-1-5 0,0-11 0,-1 2 0,2-14 0,0 1 0,3 1 0,0-8 0,5 4 0,0-2 0,1-3 0,1 5 0,-3-1 0,0 2 0,-2 4 0,0 3 0,-2 3 0,-1 5 0,-2 1 0,2 4 0,-2-2 0,2 2 0,-2-6 0,0 1 0,0-6 0,0 1 0,2-6 0,-1 0 0,1-1 0,-2 1 0,0 6 0,0 3 0,0 3 0,2-1 0,-1 3 0,3-2 0,-4 2 0,3 0 0,-2 0 0,3-4 0,-2 0 0,1-6 0,1 2 0,-4 0 0,5 0 0,-5 3 0,2 0 0,-2 2 0,0 1 0,0 6 0,0 12 0,0 6 0,0 15 0,0 5 0,-3 8 0,2 6 0,-2 9 0,0 2 0,-1 10 0,-4 2 0,-3-1 0,3-18 0,-3 2 0,5-22 0,0 6 0,0-13 0,1-7 0,2-7 0,-1-3 0,3-5 0,-1-1 0,0-2 0,2 0 0,-4 0 0,4-1 0,-3 1 0,0 2 0,1 1 0,-2 4 0,3 2 0,-3 1 0,1 1 0,-2 0 0,3-1 0,-1-1 0,3-2 0,-1-4 0,0-1 0,-1-2 0,2 0 0,0 0 0,-1-1 0,0 0 0,0-1 0,-1 4 0,1 1 0,-3 2 0,1 5 0,-1-1 0,1 5 0,-2-3 0,3-1 0,-1 1 0,-1-3 0,3 0 0,-1-5 0,2-1 0,0-2 0,-2 0 0,2 0 0,-2 0 0,2 0 0,0 2 0,0 3 0,-2 6 0,1 4 0,-4 2 0,5 0 0,-5 1 0,4-4 0,-1 0 0,2-6 0,-2-2 0,2-4 0,-2-2 0,2 0 0,0 0 0,0 0 0,0-1 0,0 6 0,0-2 0,0 8 0,-2 0 0,1 0 0,-1 3 0,2-3 0,-2-3 0,1-1 0,-1-2 0,2-2 0,0-1 0,0-2 0,0 0 0,0 0 0,0 0 0,0-1 0,0 1 0,0 0 0,-3-2 0,2 1 0,-3-1 0,4 2 0,0 0 0,0 0 0,0-1 0,0 1 0,-2-2 0,2 1 0,-2 0 0,2 0 0,0 1 0,0 0 0,-2-2 0,2 1 0,-2-1 0,2 2 0,0 0 0,-1-2 0,-2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4T08:05:03.478"/>
    </inkml:context>
    <inkml:brush xml:id="br0">
      <inkml:brushProperty name="width" value="0.025" units="cm"/>
      <inkml:brushProperty name="height" value="0.025" units="cm"/>
      <inkml:brushProperty name="color" value="#96D6E0"/>
    </inkml:brush>
  </inkml:definitions>
  <inkml:trace contextRef="#ctx0" brushRef="#br0">95 150 24575,'-2'-5'0,"-1"2"0,1-1 0,-1 2 0,2-1 0,-1 1 0,0-1 0,0 0 0,0 0 0,0 2 0,0-1 0,-1 1 0,1-1 0,0-1 0,0 1 0,-1 0 0,0-2 0,1 3 0,-1-2 0,2 2 0,1-1 0,-1 1 0,1-1 0,-2 0 0,1 0 0,-2 0 0,2-1 0,-1 1 0,2 0 0,-2 0 0,1-1 0,-1 1 0,0 1 0,2-1 0,-1 1 0,1-1 0,-1 0 0,1 0 0,-2 0 0,1-1 0,-1 1 0,2 0 0,-1 1 0,0-2 0,1 1 0,-1 0 0,1 0 0,0 0 0,0-1 0,0 1 0,0 0 0,-3 0 0,3-1 0,-2 1 0,2 0 0,0-1 0,-1 2 0,0-1 0,-1 2 0,2-2 0,-2 1 0,2-1 0,-2-1 0,1 1 0,-2 0 0,2 0 0,-1-1 0,1 1 0,0 1 0,0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4T08:05:06.475"/>
    </inkml:context>
    <inkml:brush xml:id="br0">
      <inkml:brushProperty name="width" value="0.025" units="cm"/>
      <inkml:brushProperty name="height" value="0.025" units="cm"/>
      <inkml:brushProperty name="color" value="#96D6E0"/>
    </inkml:brush>
  </inkml:definitions>
  <inkml:trace contextRef="#ctx0" brushRef="#br0">248 3 24575,'-4'0'0,"0"0"0,0 0 0,1 0 0,0 0 0,1 0 0,0 0 0,0 0 0,-1 0 0,1 0 0,0 0 0,-1 0 0,0 0 0,0 0 0,-1 0 0,0 0 0,0 0 0,1 0 0,-1 0 0,2 0 0,-2 0 0,2 0 0,0 0 0,1-1 0,-1 1 0,1-1 0,-2 1 0,0 0 0,-2 0 0,3 0 0,-2 0 0,2 0 0,0 0 0,-1 0 0,1 0 0,-1 0 0,1 0 0,-1 0 0,-1 0 0,0 0 0,0 0 0,0 0 0,1 0 0,0 0 0,0 0 0,1 0 0,0 0 0,0 0 0,-2 0 0,2 0 0,-3 0 0,3 0 0,-2 0 0,2 0 0,0 0 0,-1 0 0,1 0 0,0 0 0,0 0 0,-1 0 0,0 0 0,-2 0 0,3 0 0,-3 0 0,1 0 0,0 0 0,0 0 0,0 0 0,0 0 0,1 0 0,1 0 0,-1 0 0,1 0 0,0 0 0,0 0 0,0 0 0,-2 0 0,1 0 0,0 0 0,1 0 0,-1 0 0,1 0 0,0 0 0,0 0 0,-1 0 0,2 0 0,0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4T08:05:12.162"/>
    </inkml:context>
    <inkml:brush xml:id="br0">
      <inkml:brushProperty name="width" value="0.025" units="cm"/>
      <inkml:brushProperty name="height" value="0.025" units="cm"/>
      <inkml:brushProperty name="color" value="#96D6E0"/>
    </inkml:brush>
  </inkml:definitions>
  <inkml:trace contextRef="#ctx0" brushRef="#br0">123 10 24575,'-4'0'0,"0"0"0,1 0 0,1 0 0,0 0 0,-2 0 0,0 0 0,1 0 0,-1 0 0,1 0 0,0 0 0,0 0 0,1 0 0,0 0 0,0-2 0,0 1 0,1-1 0,0 1 0,-1 1 0,1-1 0,-1 0 0,0 1 0,0-1 0,-1 1 0,1 0 0,0 0 0,0 0 0,0 0 0,-1 0 0,1 0 0,0 0 0,0 0 0,0 0 0,-1 0 0,1 0 0,-1 0 0,0 0 0,-1 0 0,2 0 0,0 1 0,0-1 0,0 1 0,0-1 0,-1 0 0,1 0 0,0 0 0,0 0 0,0 0 0,0 0 0,-1 0 0,2 0 0,0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4T08:05:13.603"/>
    </inkml:context>
    <inkml:brush xml:id="br0">
      <inkml:brushProperty name="width" value="0.025" units="cm"/>
      <inkml:brushProperty name="height" value="0.025" units="cm"/>
      <inkml:brushProperty name="color" value="#96D6E0"/>
    </inkml:brush>
  </inkml:definitions>
  <inkml:trace contextRef="#ctx0" brushRef="#br0">109 33 24575,'-6'0'0,"-4"0"0,4 0 0,-3 0 0,1 0 0,4 0 0,-1 0 0,2 0 0,0 0 0,-3 0 0,3-2 0,-3 1 0,2-2 0,-1 0 0,0 1 0,0-3 0,0 2 0,1-2 0,-1 2 0,2 0 0,1 2 0,1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4T08:05:38.539"/>
    </inkml:context>
    <inkml:brush xml:id="br0">
      <inkml:brushProperty name="width" value="0.1" units="cm"/>
      <inkml:brushProperty name="height" value="0.1" units="cm"/>
      <inkml:brushProperty name="color" value="#96D6E0"/>
    </inkml:brush>
  </inkml:definitions>
  <inkml:trace contextRef="#ctx0" brushRef="#br0">129 83 24575,'0'11'0,"0"0"0,0 1 0,0 2 0,0 0 0,0 3 0,0-1 0,0 0 0,0-3 0,0 6 0,0-11 0,-3 20 0,1-17 0,-5 12 0,3-13 0,-1 0 0,1-1 0,0-3 0,3 2 0,-2-2 0,2 2 0,0-3 0,-2 2 0,2-2 0,-1-2 0,1 1 0,1-2 0,-1 1 0,1 0 0,0-1 0,0 1 0,0 1 0,0 1 0,-1 4 0,1 1 0,-2 4 0,1 0 0,0 3 0,0-3 0,0 0 0,0-2 0,0 0 0,0-2 0,0-1 0,0-1 0,1-3 0,-1 3 0,0-2 0,-1 1 0,0 2 0,0 0 0,-1 2 0,0 0 0,0 1 0,-1 0 0,0 2 0,-2 4 0,1 0 0,-1 0 0,0 0 0,3-3 0,-4 2 0,4-5 0,-1-2 0,1-3 0,1-2 0,0-2 0,1 0 0,0-14 0,1 0 0,1-14 0,3-2 0,2-2 0,0 4 0,1-5 0,-1 5 0,2-5 0,-2 1 0,1-2 0,-1 4 0,0-5 0,1 6 0,-3 4 0,2-3 0,-1 6 0,-1-5 0,1 5 0,-2 3 0,0 2 0,0 5 0,0 1 0,-2 4 0,1 0 0,-2 2 0,3-1 0,-2-1 0,1-1 0,1-2 0,0-1 0,0-2 0,0-2 0,1-2 0,1 1 0,0-3 0,1 4 0,-3-2 0,1 3 0,1 0 0,-2 2 0,1-1 0,-1 2 0,0 0 0,-1-1 0,1 1 0,0 1 0,0-1 0,-1 1 0,1 1 0,0-2 0,-2 2 0,0 0 0,0 1 0,0 1 0,0 0 0,-1 2 0,0 0 0,0-1 0,0 0 0,0 0 0,-5 5 0,-1 2 0,-2 4 0,-1 1 0,3-1 0,-1 3 0,1-2 0,0 2 0,1-2 0,0-1 0,3-2 0,-2 0 0,3-3 0,-2 2 0,3-3 0,-1 1 0,0 1 0,-1 1 0,1 2 0,-2 0 0,2 3 0,-2-2 0,0 1 0,1-1 0,0-1 0,0-1 0,1 0 0,-1-2 0,2-1 0,-2 1 0,2-2 0,-1 0 0,0 1 0,0 1 0,-1 1 0,2 0 0,-2 0 0,1 0 0,-1 0 0,2-1 0,-1 1 0,1-1 0,-1-1 0,0 2 0,0-2 0,0 1 0,1 2 0,-1-1 0,0 3 0,0-1 0,-1 1 0,2 0 0,-3 1 0,3-1 0,-1 0 0,-1 1 0,2-1 0,-1-1 0,1 1 0,0-2 0,0 3 0,-1 1 0,0 0 0,0 2 0,1 0 0,0-2 0,0 2 0,0-3 0,0 1 0,0-3 0,0-1 0,0-2 0,0-1 0,0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4T08:04:56.941"/>
    </inkml:context>
    <inkml:brush xml:id="br0">
      <inkml:brushProperty name="width" value="0.025" units="cm"/>
      <inkml:brushProperty name="height" value="0.025" units="cm"/>
      <inkml:brushProperty name="color" value="#96D6E0"/>
    </inkml:brush>
  </inkml:definitions>
  <inkml:trace contextRef="#ctx0" brushRef="#br0">71 64 24575,'0'-3'0,"0"0"0,-1 1 0,1-1 0,-2 1 0,0 0 0,-1 0 0,0-2 0,-1 1 0,1 0 0,1 0 0,0 2 0,2-1 0,-1 1 0,1-1 0,0 0 0,0-1 0,0 1 0,0 0 0,0 0 0,0-1 0,0 1 0,0 0 0,0 0 0,-3 1 0,1-1 0,-2 1 0,-1-1 0,2 2 0,0-1 0,1 1 0,-1 0 0,1 0 0,0 0 0,0 0 0,-1 0 0,1 0 0,0 0 0,0 0 0,-1 0 0,1 0 0,1 1 0,0 0 0,1 1 0,0 0 0,0 2 0,1-2 0,-1 3 0,2-2 0,0 0 0,-1-1 0,1 1 0,-2-1 0,2 0 0,-2 1 0,2-2 0,0 0 0,-1 0 0,1-1 0,-1 1 0,1-1 0,1 0 0,-1 0 0,0 0 0,1 0 0,0 0 0,1 0 0,1 0 0,-1 0 0,0 0 0,-1 0 0,1 0 0,-1 0 0,0 0 0,0-1 0,-1 1 0,0-2 0,-1 1 0,-1-2 0,0 1 0,0 0 0,0 0 0,0 0 0,-1-1 0,-1 1 0,0 1 0,0-1 0,0 1 0,-1 0 0,1 0 0,0 1 0,0 0 0,-1 0 0,1 0 0,0 0 0,0 0 0,1 1 0,-2 1 0,3 1 0,-1 1 0,1-1 0,0 2 0,0-3 0,0 2 0,0-2 0,0 0 0,0 1 0,0-1 0,1-1 0,0 1 0,1-2 0,1 1 0,-1-1 0,0 1 0,0 0 0,1 1 0,-1-1 0,0 0 0,-1 1 0,1-2 0,-2 2 0,2 0 0,0 0 0,-1 0 0,1 0 0,-2 0 0,1 1 0,0-2 0,-1 1 0,2-2 0,-2 2 0,1-1 0,0 1 0,0 0 0,1-2 0,-2 2 0,2-2 0,-2 2 0,2-2 0,-1 3 0,1-3 0,-1 2 0,1-2 0,0 2 0,1-1 0,-1 1 0,-1 0 0,1-1 0,-1 0 0,1 1 0,0-2 0,-1 1 0,1-1 0,0 0 0,1 0 0,-1-1 0,0 1 0,0-1 0,1 0 0,-2 0 0,0 0 0,-1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4T08:05:28.408"/>
    </inkml:context>
    <inkml:brush xml:id="br0">
      <inkml:brushProperty name="width" value="0.1" units="cm"/>
      <inkml:brushProperty name="height" value="0.1" units="cm"/>
      <inkml:brushProperty name="color" value="#96D6E0"/>
    </inkml:brush>
  </inkml:definitions>
  <inkml:trace contextRef="#ctx0" brushRef="#br0">99 1 24575,'0'18'0,"0"0"0,0-1 0,0-5 0,0 6 0,0-7 0,0 7 0,0-8 0,0 3 0,0-6 0,0 2 0,0-2 0,0 0 0,0 2 0,1-1 0,1 2 0,1-1 0,0 1 0,0 0 0,-1-2 0,1 2 0,-1-2 0,0-1 0,-2 0 0,3-2 0,-3-1 0,1-1 0,-1-1 0,0 1 0,7-2 0,-2 0 0,6-1 0,-1 0 0,-1 0 0,1 0 0,-2 0 0,0 0 0,1 0 0,-2-1 0,-1-1 0,-1-1 0,-1-1 0,0-1 0,-2 0 0,1 1 0,-2-1 0,0 3 0,-1-2 0,0 2 0,0-1 0,-4 8 0,2-1 0,-5 9 0,4-5 0,-2 4 0,1-2 0,1 2 0,-2 0 0,3-3 0,-1 1 0,1-5 0,0 1 0,2-3 0,-1-1 0,1 1 0,-1 0 0,-1-1 0,-1 1 0,-2 1 0,1-2 0,-2 2 0,-1-2 0,0 1 0,0 0 0,-1-1 0,2 1 0,-3 0 0,1-2 0,0 2 0,1-3 0,0 3 0,2-3 0,0 1 0,0-1 0,1 0 0,0 1 0,1-1 0,-3 1 0,2-1 0,-4 0 0,1 2 0,-1-2 0,-1 1 0,3 0 0,-1 0 0,2 1 0,1-2 0,2 2 0,0 0 0,2 1 0,-1-1 0,1 1 0,0 0 0,0 0 0,0 1 0,0 2 0,0 1 0,0 1 0,0 2 0,0-1 0,0 1 0,0-4 0,0 1 0,0-3 0,0 1 0,0-3 0,0 2 0,0-2 0,4-10 0,1 5 0,3-9 0,-2 10 0,-1-3 0,0 2 0,-1-1 0,-1 2 0,0 0 0,-1 0 0,-1-1 0,1 1 0,-1-1 0,0 1 0,0-1 0,0 0 0,-1 0 0,0 1 0,0-1 0,0 0 0,0 0 0,0 0 0,0 1 0,1 0 0,2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4T08:05:30.460"/>
    </inkml:context>
    <inkml:brush xml:id="br0">
      <inkml:brushProperty name="width" value="0.1" units="cm"/>
      <inkml:brushProperty name="height" value="0.1" units="cm"/>
      <inkml:brushProperty name="color" value="#96D6E0"/>
    </inkml:brush>
  </inkml:definitions>
  <inkml:trace contextRef="#ctx0" brushRef="#br0">0 1 24575,'0'0'0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4T08:05:35.412"/>
    </inkml:context>
    <inkml:brush xml:id="br0">
      <inkml:brushProperty name="width" value="0.1" units="cm"/>
      <inkml:brushProperty name="height" value="0.1" units="cm"/>
      <inkml:brushProperty name="color" value="#96D6E0"/>
    </inkml:brush>
  </inkml:definitions>
  <inkml:trace contextRef="#ctx0" brushRef="#br0">353 1 24575,'-7'8'0,"-3"2"0,6-4 0,-2 0 0,2-3 0,3 0 0,-1-1 0,1 0 0,0 1 0,1 0 0,0 1 0,0 0 0,0 1 0,0 1 0,0-1 0,-1 2 0,1-2 0,-2 0 0,2-1 0,-2-1 0,2 0 0,0-1 0,-1 2 0,0 0 0,-1 4 0,-2-2 0,1 3 0,-1-1 0,1 0 0,0-1 0,1 1 0,0-4 0,1 2 0,0-3 0,1 1 0,-1-2 0,1 0 0,-1 1 0,0 1 0,-1 2 0,1-1 0,-2 3 0,0-1 0,1 1 0,0-1 0,0 0 0,0-2 0,1 0 0,0-1 0,1-1 0,-1-1 0,0 1 0,0 0 0,1-1 0,0 3 0,0 0 0,-1 2 0,1 1 0,-1 2 0,-1-1 0,2 2 0,-1-2 0,0 1 0,0-2 0,-1-1 0,2 0 0,-1-2 0,1-1 0,0-1 0,0-1 0,0 1 0,0 0 0,0-1 0,-1 1 0,0 1 0,-1 1 0,2 2 0,-3 3 0,2 0 0,-3 4 0,1-1 0,0 1 0,0-2 0,2-2 0,-2-1 0,3-3 0,-2-2 0,2 1 0,-1-3 0,1 2 0,0-2 0,0 0 0,-2 4 0,1 0 0,-1 5 0,0-1 0,0 4 0,-6 18 0,3-14 0,-3 11 0,5-19 0,0 1 0,0 1 0,0 0 0,0 0 0,0-2 0,0 2 0,1-4 0,-1 2 0,0-3 0,0 1 0,1-1 0,-1 0 0,2-1 0,-2 1 0,2-2 0,-1 3 0,0-3 0,2 3 0,-2-2 0,1 2 0,-1-3 0,1 3 0,-1-3 0,0 3 0,1-1 0,-1 3 0,0-1 0,1 3 0,-2-2 0,3 2 0,-3 0 0,1 2 0,-1-2 0,0 2 0,0 0 0,0-3 0,0 2 0,0-4 0,0 1 0,0 4 0,1-5 0,0 5 0,-1-4 0,3 0 0,-3 2 0,3 0 0,-3 2 0,3-1 0,-3 3 0,3-2 0,-3 2 0,1 1 0,0 1 0,-1-1 0,1 3 0,-1-1 0,-1 7 0,2-9 0,-1 7 0,1-9 0,-1 4 0,-1 0 0,1-3 0,0-2 0,0 0 0,1-2 0,-1-1 0,2 0 0,-2 0 0,1-1 0,0 2 0,0-4 0,0 4 0,0-3 0,2 1 0,-3-2 0,3 0 0,-3-1 0,3 1 0,-2-1 0,2 0 0,-3-1 0,3-1 0,-1 0 0,1 0 0,0-1 0,0 1 0,0 0 0,-1 1 0,0 0 0,0-1 0,1 0 0,0 2 0,0-1 0,0 3 0,0-1 0,0 0 0,0 8 0,0-6 0,0 5 0,0-7 0,-1 0 0,1 1 0,-1-2 0,1-1 0,-2-1 0,2 0 0,-1 2 0,1-2 0,0 0 0,0 0 0,0-2 0,0 0 0,0-1 0,0 1 0,0 0 0,0-1 0,0 2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4T08:04:21.307"/>
    </inkml:context>
    <inkml:brush xml:id="br0">
      <inkml:brushProperty name="width" value="0.1" units="cm"/>
      <inkml:brushProperty name="height" value="0.1" units="cm"/>
      <inkml:brushProperty name="color" value="#96D6E0"/>
    </inkml:brush>
  </inkml:definitions>
  <inkml:trace contextRef="#ctx0" brushRef="#br0">1 1 24575,'0'0'0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4T08:04:23.555"/>
    </inkml:context>
    <inkml:brush xml:id="br0">
      <inkml:brushProperty name="width" value="0.1" units="cm"/>
      <inkml:brushProperty name="height" value="0.1" units="cm"/>
      <inkml:brushProperty name="color" value="#96D6E0"/>
    </inkml:brush>
  </inkml:definitions>
  <inkml:trace contextRef="#ctx0" brushRef="#br0">0 0 24575,'0'0'0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4T08:04:25.340"/>
    </inkml:context>
    <inkml:brush xml:id="br0">
      <inkml:brushProperty name="width" value="0.1" units="cm"/>
      <inkml:brushProperty name="height" value="0.1" units="cm"/>
      <inkml:brushProperty name="color" value="#96D6E0"/>
    </inkml:brush>
  </inkml:definitions>
  <inkml:trace contextRef="#ctx0" brushRef="#br0">0 1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52AE91-AC7A-2448-87AF-24AC0150E5E3}" type="datetimeFigureOut">
              <a:rPr lang="en-GB" smtClean="0"/>
              <a:t>11/03/2024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B1E801-DD37-7C4E-B0B2-E593CE92E404}" type="slidenum">
              <a:rPr lang="en-GB" smtClean="0"/>
              <a:t>‹#›</a:t>
            </a:fld>
            <a:endParaRPr lang="en-GB"/>
          </a:p>
        </p:txBody>
      </p:sp>
    </p:spTree>
    <p:extLst>
      <p:ext uri="{BB962C8B-B14F-4D97-AF65-F5344CB8AC3E}">
        <p14:creationId xmlns:p14="http://schemas.microsoft.com/office/powerpoint/2010/main" val="118963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a little background on my work experience with teamwork and patient satisfaction</a:t>
            </a:r>
          </a:p>
        </p:txBody>
      </p:sp>
      <p:sp>
        <p:nvSpPr>
          <p:cNvPr id="4" name="Slide Number Placeholder 3"/>
          <p:cNvSpPr>
            <a:spLocks noGrp="1"/>
          </p:cNvSpPr>
          <p:nvPr>
            <p:ph type="sldNum" sz="quarter" idx="5"/>
          </p:nvPr>
        </p:nvSpPr>
        <p:spPr/>
        <p:txBody>
          <a:bodyPr/>
          <a:lstStyle/>
          <a:p>
            <a:fld id="{98B1E801-DD37-7C4E-B0B2-E593CE92E404}" type="slidenum">
              <a:rPr lang="en-GB" smtClean="0"/>
              <a:t>1</a:t>
            </a:fld>
            <a:endParaRPr lang="en-GB"/>
          </a:p>
        </p:txBody>
      </p:sp>
    </p:spTree>
    <p:extLst>
      <p:ext uri="{BB962C8B-B14F-4D97-AF65-F5344CB8AC3E}">
        <p14:creationId xmlns:p14="http://schemas.microsoft.com/office/powerpoint/2010/main" val="857515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the 3 pieces of effective teamwork and how staff and students respond to it.</a:t>
            </a:r>
          </a:p>
        </p:txBody>
      </p:sp>
      <p:sp>
        <p:nvSpPr>
          <p:cNvPr id="4" name="Slide Number Placeholder 3"/>
          <p:cNvSpPr>
            <a:spLocks noGrp="1"/>
          </p:cNvSpPr>
          <p:nvPr>
            <p:ph type="sldNum" sz="quarter" idx="5"/>
          </p:nvPr>
        </p:nvSpPr>
        <p:spPr/>
        <p:txBody>
          <a:bodyPr/>
          <a:lstStyle/>
          <a:p>
            <a:fld id="{98B1E801-DD37-7C4E-B0B2-E593CE92E404}" type="slidenum">
              <a:rPr lang="en-GB" smtClean="0"/>
              <a:t>12</a:t>
            </a:fld>
            <a:endParaRPr lang="en-GB"/>
          </a:p>
        </p:txBody>
      </p:sp>
    </p:spTree>
    <p:extLst>
      <p:ext uri="{BB962C8B-B14F-4D97-AF65-F5344CB8AC3E}">
        <p14:creationId xmlns:p14="http://schemas.microsoft.com/office/powerpoint/2010/main" val="18324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feel intimidated by their provider, they believe their provider won’t listen to them, they feel disrespected, they question medical advice, and they struggle with physical or psychological trauma.</a:t>
            </a:r>
          </a:p>
          <a:p>
            <a:endParaRPr lang="en-US" dirty="0"/>
          </a:p>
          <a:p>
            <a:endParaRPr lang="en-US" dirty="0"/>
          </a:p>
        </p:txBody>
      </p:sp>
      <p:sp>
        <p:nvSpPr>
          <p:cNvPr id="4" name="Slide Number Placeholder 3"/>
          <p:cNvSpPr>
            <a:spLocks noGrp="1"/>
          </p:cNvSpPr>
          <p:nvPr>
            <p:ph type="sldNum" sz="quarter" idx="5"/>
          </p:nvPr>
        </p:nvSpPr>
        <p:spPr/>
        <p:txBody>
          <a:bodyPr/>
          <a:lstStyle/>
          <a:p>
            <a:fld id="{98B1E801-DD37-7C4E-B0B2-E593CE92E404}" type="slidenum">
              <a:rPr lang="en-GB" smtClean="0"/>
              <a:t>15</a:t>
            </a:fld>
            <a:endParaRPr lang="en-GB"/>
          </a:p>
        </p:txBody>
      </p:sp>
    </p:spTree>
    <p:extLst>
      <p:ext uri="{BB962C8B-B14F-4D97-AF65-F5344CB8AC3E}">
        <p14:creationId xmlns:p14="http://schemas.microsoft.com/office/powerpoint/2010/main" val="22322493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SPO, Security, Counseling, HR, etc.</a:t>
            </a:r>
          </a:p>
        </p:txBody>
      </p:sp>
      <p:sp>
        <p:nvSpPr>
          <p:cNvPr id="4" name="Slide Number Placeholder 3"/>
          <p:cNvSpPr>
            <a:spLocks noGrp="1"/>
          </p:cNvSpPr>
          <p:nvPr>
            <p:ph type="sldNum" sz="quarter" idx="5"/>
          </p:nvPr>
        </p:nvSpPr>
        <p:spPr/>
        <p:txBody>
          <a:bodyPr/>
          <a:lstStyle/>
          <a:p>
            <a:fld id="{98B1E801-DD37-7C4E-B0B2-E593CE92E404}" type="slidenum">
              <a:rPr lang="en-GB" smtClean="0"/>
              <a:t>17</a:t>
            </a:fld>
            <a:endParaRPr lang="en-GB"/>
          </a:p>
        </p:txBody>
      </p:sp>
    </p:spTree>
    <p:extLst>
      <p:ext uri="{BB962C8B-B14F-4D97-AF65-F5344CB8AC3E}">
        <p14:creationId xmlns:p14="http://schemas.microsoft.com/office/powerpoint/2010/main" val="707827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D5156"/>
                </a:solidFill>
                <a:effectLst/>
                <a:latin typeface="Google Sans"/>
              </a:rPr>
              <a:t>TRY: </a:t>
            </a:r>
            <a:r>
              <a:rPr lang="en-US" b="0" i="0" dirty="0">
                <a:solidFill>
                  <a:srgbClr val="040C28"/>
                </a:solidFill>
                <a:effectLst/>
                <a:latin typeface="Google Sans"/>
              </a:rPr>
              <a:t>Supportive statements like “Let's think about this problem together; maybe we can come up with something that will work for you.”</a:t>
            </a:r>
            <a:r>
              <a:rPr lang="en-US" b="0" i="0" dirty="0">
                <a:solidFill>
                  <a:srgbClr val="4D5156"/>
                </a:solidFill>
                <a:effectLst/>
                <a:latin typeface="Google Sans"/>
              </a:rPr>
              <a:t> </a:t>
            </a:r>
            <a:r>
              <a:rPr lang="en-US" b="0" i="0" dirty="0">
                <a:solidFill>
                  <a:srgbClr val="040C28"/>
                </a:solidFill>
                <a:effectLst/>
                <a:latin typeface="Google Sans"/>
              </a:rPr>
              <a:t>Use teach-back to ensure understanding of the care plan</a:t>
            </a:r>
            <a:r>
              <a:rPr lang="en-US" b="0" i="0" dirty="0">
                <a:solidFill>
                  <a:srgbClr val="4D5156"/>
                </a:solidFill>
                <a:effectLst/>
                <a:latin typeface="Google Sans"/>
              </a:rPr>
              <a:t> AVOID: Close-ended questions like “Does this make sense to you?” TRY: “What is your understanding of what we've discussed today?”</a:t>
            </a:r>
            <a:endParaRPr lang="en-US" dirty="0"/>
          </a:p>
        </p:txBody>
      </p:sp>
      <p:sp>
        <p:nvSpPr>
          <p:cNvPr id="4" name="Slide Number Placeholder 3"/>
          <p:cNvSpPr>
            <a:spLocks noGrp="1"/>
          </p:cNvSpPr>
          <p:nvPr>
            <p:ph type="sldNum" sz="quarter" idx="5"/>
          </p:nvPr>
        </p:nvSpPr>
        <p:spPr/>
        <p:txBody>
          <a:bodyPr/>
          <a:lstStyle/>
          <a:p>
            <a:fld id="{98B1E801-DD37-7C4E-B0B2-E593CE92E404}" type="slidenum">
              <a:rPr lang="en-GB" smtClean="0"/>
              <a:t>18</a:t>
            </a:fld>
            <a:endParaRPr lang="en-GB"/>
          </a:p>
        </p:txBody>
      </p:sp>
    </p:spTree>
    <p:extLst>
      <p:ext uri="{BB962C8B-B14F-4D97-AF65-F5344CB8AC3E}">
        <p14:creationId xmlns:p14="http://schemas.microsoft.com/office/powerpoint/2010/main" val="2401715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475B"/>
                </a:solidFill>
                <a:effectLst/>
                <a:latin typeface="Circular"/>
              </a:rPr>
              <a:t>Staff in healthcare are busy and unfortunately improvement collaboratives can sometimes be viewed as additional workload.</a:t>
            </a:r>
          </a:p>
          <a:p>
            <a:r>
              <a:rPr lang="en-US" b="0" i="0" dirty="0">
                <a:solidFill>
                  <a:srgbClr val="33475B"/>
                </a:solidFill>
                <a:effectLst/>
                <a:latin typeface="Circular"/>
              </a:rPr>
              <a:t>When there are so many possible improvements to be made, it is tempting to cast the net wide and tackle multiple issues at once, but keeping it simple will improve the chance of success. </a:t>
            </a:r>
          </a:p>
          <a:p>
            <a:r>
              <a:rPr lang="en-US" b="0" i="0" dirty="0">
                <a:solidFill>
                  <a:srgbClr val="33475B"/>
                </a:solidFill>
                <a:effectLst/>
                <a:latin typeface="Circular"/>
              </a:rPr>
              <a:t>We all know that healthcare professionals are busy.</a:t>
            </a:r>
          </a:p>
          <a:p>
            <a:r>
              <a:rPr lang="en-US" b="0" i="0" dirty="0">
                <a:solidFill>
                  <a:srgbClr val="33475B"/>
                </a:solidFill>
                <a:effectLst/>
                <a:latin typeface="Circular"/>
              </a:rPr>
              <a:t>If teams are struggling to get up and running, more intensive support could be the answer.  EDUCATION.  ORIENTATION.  TRAINING.</a:t>
            </a:r>
          </a:p>
          <a:p>
            <a:r>
              <a:rPr lang="en-US" b="0" i="0" dirty="0">
                <a:solidFill>
                  <a:srgbClr val="33475B"/>
                </a:solidFill>
                <a:effectLst/>
                <a:latin typeface="Circular"/>
              </a:rPr>
              <a:t>Collaboratives are all about shared learning. To get the most from the process, teams need to be able to see their progress toward improvement, along with that of their peers</a:t>
            </a:r>
            <a:endParaRPr lang="en-US" dirty="0"/>
          </a:p>
        </p:txBody>
      </p:sp>
      <p:sp>
        <p:nvSpPr>
          <p:cNvPr id="4" name="Slide Number Placeholder 3"/>
          <p:cNvSpPr>
            <a:spLocks noGrp="1"/>
          </p:cNvSpPr>
          <p:nvPr>
            <p:ph type="sldNum" sz="quarter" idx="5"/>
          </p:nvPr>
        </p:nvSpPr>
        <p:spPr/>
        <p:txBody>
          <a:bodyPr/>
          <a:lstStyle/>
          <a:p>
            <a:fld id="{98B1E801-DD37-7C4E-B0B2-E593CE92E404}" type="slidenum">
              <a:rPr lang="en-GB" smtClean="0"/>
              <a:t>19</a:t>
            </a:fld>
            <a:endParaRPr lang="en-GB"/>
          </a:p>
        </p:txBody>
      </p:sp>
    </p:spTree>
    <p:extLst>
      <p:ext uri="{BB962C8B-B14F-4D97-AF65-F5344CB8AC3E}">
        <p14:creationId xmlns:p14="http://schemas.microsoft.com/office/powerpoint/2010/main" val="42378115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222222"/>
                </a:solidFill>
                <a:effectLst/>
                <a:latin typeface="Lato" panose="020F0502020204030203" pitchFamily="34" charset="0"/>
              </a:rPr>
              <a:t>Who will be affected by our solutions? </a:t>
            </a:r>
          </a:p>
          <a:p>
            <a:pPr algn="l">
              <a:buFont typeface="Arial" panose="020B0604020202020204" pitchFamily="34" charset="0"/>
              <a:buChar char="•"/>
            </a:pPr>
            <a:r>
              <a:rPr lang="en-US" b="0" i="0" dirty="0">
                <a:solidFill>
                  <a:srgbClr val="222222"/>
                </a:solidFill>
                <a:effectLst/>
                <a:latin typeface="Lato" panose="020F0502020204030203" pitchFamily="34" charset="0"/>
              </a:rPr>
              <a:t>What positive outcome would they want? </a:t>
            </a:r>
          </a:p>
          <a:p>
            <a:pPr algn="l">
              <a:buFont typeface="Arial" panose="020B0604020202020204" pitchFamily="34" charset="0"/>
              <a:buChar char="•"/>
            </a:pPr>
            <a:r>
              <a:rPr lang="en-US" b="0" i="0" dirty="0">
                <a:solidFill>
                  <a:srgbClr val="222222"/>
                </a:solidFill>
                <a:effectLst/>
                <a:latin typeface="Lato" panose="020F0502020204030203" pitchFamily="34" charset="0"/>
              </a:rPr>
              <a:t>What is the highest potential outcome for each of those parties?</a:t>
            </a:r>
          </a:p>
          <a:p>
            <a:pPr algn="l">
              <a:buFont typeface="Arial" panose="020B0604020202020204" pitchFamily="34" charset="0"/>
              <a:buChar char="•"/>
            </a:pPr>
            <a:r>
              <a:rPr lang="en-US" b="0" i="0" dirty="0">
                <a:solidFill>
                  <a:srgbClr val="222222"/>
                </a:solidFill>
                <a:effectLst/>
                <a:latin typeface="Lato" panose="020F0502020204030203" pitchFamily="34" charset="0"/>
              </a:rPr>
              <a:t>What would “good” look like?  </a:t>
            </a:r>
          </a:p>
          <a:p>
            <a:pPr algn="l">
              <a:buFont typeface="Arial" panose="020B0604020202020204" pitchFamily="34" charset="0"/>
              <a:buChar char="•"/>
            </a:pPr>
            <a:r>
              <a:rPr lang="en-US" b="0" i="0" dirty="0">
                <a:solidFill>
                  <a:srgbClr val="222222"/>
                </a:solidFill>
                <a:effectLst/>
                <a:latin typeface="Lato" panose="020F0502020204030203" pitchFamily="34" charset="0"/>
              </a:rPr>
              <a:t>Job titles don’t matter</a:t>
            </a:r>
          </a:p>
          <a:p>
            <a:pPr algn="l">
              <a:buFont typeface="Arial" panose="020B0604020202020204" pitchFamily="34" charset="0"/>
              <a:buChar char="•"/>
            </a:pPr>
            <a:r>
              <a:rPr lang="en-US" b="0" i="0" dirty="0">
                <a:solidFill>
                  <a:srgbClr val="222222"/>
                </a:solidFill>
                <a:effectLst/>
                <a:latin typeface="Lato" panose="020F0502020204030203" pitchFamily="34" charset="0"/>
              </a:rPr>
              <a:t>Senior members speak last</a:t>
            </a:r>
          </a:p>
          <a:p>
            <a:pPr algn="l">
              <a:buFont typeface="Arial" panose="020B0604020202020204" pitchFamily="34" charset="0"/>
              <a:buChar char="•"/>
            </a:pPr>
            <a:r>
              <a:rPr lang="en-US" b="0" i="0" dirty="0">
                <a:solidFill>
                  <a:srgbClr val="222222"/>
                </a:solidFill>
                <a:effectLst/>
                <a:latin typeface="Lato" panose="020F0502020204030203" pitchFamily="34" charset="0"/>
              </a:rPr>
              <a:t>Listen and don’t interrupt</a:t>
            </a:r>
          </a:p>
          <a:p>
            <a:pPr algn="l">
              <a:buFont typeface="Arial" panose="020B0604020202020204" pitchFamily="34" charset="0"/>
              <a:buChar char="•"/>
            </a:pPr>
            <a:r>
              <a:rPr lang="en-US" b="0" i="0" dirty="0">
                <a:solidFill>
                  <a:srgbClr val="222222"/>
                </a:solidFill>
                <a:effectLst/>
                <a:latin typeface="Lato" panose="020F0502020204030203" pitchFamily="34" charset="0"/>
              </a:rPr>
              <a:t>Ideas can be evaluated, not individuals</a:t>
            </a:r>
          </a:p>
          <a:p>
            <a:pPr algn="l">
              <a:buFont typeface="Arial" panose="020B0604020202020204" pitchFamily="34" charset="0"/>
              <a:buChar char="•"/>
            </a:pPr>
            <a:r>
              <a:rPr lang="en-US" b="0" i="0" dirty="0">
                <a:solidFill>
                  <a:srgbClr val="222222"/>
                </a:solidFill>
                <a:effectLst/>
                <a:latin typeface="Lato" panose="020F0502020204030203" pitchFamily="34" charset="0"/>
              </a:rPr>
              <a:t>Match expertise and experience to the identified purpose and the problem</a:t>
            </a:r>
          </a:p>
          <a:p>
            <a:pPr algn="l">
              <a:buFont typeface="Arial" panose="020B0604020202020204" pitchFamily="34" charset="0"/>
              <a:buChar char="•"/>
            </a:pPr>
            <a:r>
              <a:rPr lang="en-US" b="0" i="0" dirty="0">
                <a:solidFill>
                  <a:srgbClr val="222222"/>
                </a:solidFill>
                <a:effectLst/>
                <a:latin typeface="Lato" panose="020F0502020204030203" pitchFamily="34" charset="0"/>
              </a:rPr>
              <a:t>Ask participants to share strengths they bring to the team</a:t>
            </a:r>
          </a:p>
          <a:p>
            <a:pPr algn="l">
              <a:buFont typeface="Arial" panose="020B0604020202020204" pitchFamily="34" charset="0"/>
              <a:buChar char="•"/>
            </a:pPr>
            <a:r>
              <a:rPr lang="en-US" b="0" i="0" dirty="0">
                <a:solidFill>
                  <a:srgbClr val="222222"/>
                </a:solidFill>
                <a:effectLst/>
                <a:latin typeface="Lato" panose="020F0502020204030203" pitchFamily="34" charset="0"/>
              </a:rPr>
              <a:t>Identify and close expertise and experience gaps</a:t>
            </a:r>
          </a:p>
          <a:p>
            <a:pPr algn="l">
              <a:buFont typeface="Arial" panose="020B0604020202020204" pitchFamily="34" charset="0"/>
              <a:buChar char="•"/>
            </a:pPr>
            <a:r>
              <a:rPr lang="en-US" b="0" i="0" dirty="0">
                <a:solidFill>
                  <a:srgbClr val="222222"/>
                </a:solidFill>
                <a:effectLst/>
                <a:latin typeface="Lato" panose="020F0502020204030203" pitchFamily="34" charset="0"/>
              </a:rPr>
              <a:t>Discuss preferred working styles</a:t>
            </a:r>
          </a:p>
          <a:p>
            <a:pPr algn="l">
              <a:buFont typeface="Arial" panose="020B0604020202020204" pitchFamily="34" charset="0"/>
              <a:buChar char="•"/>
            </a:pPr>
            <a:r>
              <a:rPr lang="en-US" b="0" i="0" dirty="0">
                <a:solidFill>
                  <a:srgbClr val="222222"/>
                </a:solidFill>
                <a:effectLst/>
                <a:latin typeface="Lato" panose="020F0502020204030203" pitchFamily="34" charset="0"/>
              </a:rPr>
              <a:t>Discuss what you need from each other</a:t>
            </a:r>
          </a:p>
          <a:p>
            <a:endParaRPr lang="en-US" dirty="0"/>
          </a:p>
          <a:p>
            <a:pPr algn="l">
              <a:buFont typeface="Arial" panose="020B0604020202020204" pitchFamily="34" charset="0"/>
              <a:buChar char="•"/>
            </a:pPr>
            <a:r>
              <a:rPr lang="en-US" b="0" i="0" dirty="0">
                <a:solidFill>
                  <a:srgbClr val="222222"/>
                </a:solidFill>
                <a:effectLst/>
                <a:latin typeface="Lato" panose="020F0502020204030203" pitchFamily="34" charset="0"/>
              </a:rPr>
              <a:t>Full team, partial team, and individual responsibilities</a:t>
            </a:r>
          </a:p>
          <a:p>
            <a:pPr algn="l">
              <a:buFont typeface="Arial" panose="020B0604020202020204" pitchFamily="34" charset="0"/>
              <a:buChar char="•"/>
            </a:pPr>
            <a:r>
              <a:rPr lang="en-US" b="0" i="0" dirty="0">
                <a:solidFill>
                  <a:srgbClr val="222222"/>
                </a:solidFill>
                <a:effectLst/>
                <a:latin typeface="Lato" panose="020F0502020204030203" pitchFamily="34" charset="0"/>
              </a:rPr>
              <a:t>The process to define how to collaborate off-line</a:t>
            </a:r>
          </a:p>
          <a:p>
            <a:pPr algn="l">
              <a:buFont typeface="Arial" panose="020B0604020202020204" pitchFamily="34" charset="0"/>
              <a:buChar char="•"/>
            </a:pPr>
            <a:r>
              <a:rPr lang="en-US" b="0" i="0" dirty="0">
                <a:solidFill>
                  <a:srgbClr val="222222"/>
                </a:solidFill>
                <a:effectLst/>
                <a:latin typeface="Lato" panose="020F0502020204030203" pitchFamily="34" charset="0"/>
              </a:rPr>
              <a:t>Meeting agendas and expected outcomes</a:t>
            </a:r>
          </a:p>
          <a:p>
            <a:pPr algn="l">
              <a:buFont typeface="Arial" panose="020B0604020202020204" pitchFamily="34" charset="0"/>
              <a:buChar char="•"/>
            </a:pPr>
            <a:r>
              <a:rPr lang="en-US" b="0" i="0" dirty="0">
                <a:solidFill>
                  <a:srgbClr val="222222"/>
                </a:solidFill>
                <a:effectLst/>
                <a:latin typeface="Lato" panose="020F0502020204030203" pitchFamily="34" charset="0"/>
              </a:rPr>
              <a:t>Key performance indicators and timelines</a:t>
            </a:r>
          </a:p>
          <a:p>
            <a:pPr algn="l">
              <a:buFont typeface="Arial" panose="020B0604020202020204" pitchFamily="34" charset="0"/>
              <a:buChar char="•"/>
            </a:pPr>
            <a:r>
              <a:rPr lang="en-US" b="0" i="0" dirty="0">
                <a:solidFill>
                  <a:srgbClr val="222222"/>
                </a:solidFill>
                <a:effectLst/>
                <a:latin typeface="Lato" panose="020F0502020204030203" pitchFamily="34" charset="0"/>
              </a:rPr>
              <a:t>Shared view of deliverables</a:t>
            </a:r>
          </a:p>
          <a:p>
            <a:pPr algn="l">
              <a:buFont typeface="Arial" panose="020B0604020202020204" pitchFamily="34" charset="0"/>
              <a:buChar char="•"/>
            </a:pPr>
            <a:r>
              <a:rPr lang="en-US" b="0" i="0" dirty="0">
                <a:solidFill>
                  <a:srgbClr val="222222"/>
                </a:solidFill>
                <a:effectLst/>
                <a:latin typeface="Lato" panose="020F0502020204030203" pitchFamily="34" charset="0"/>
              </a:rPr>
              <a:t>Send out an agenda ahead of time, with clearly defined roles and content topics</a:t>
            </a:r>
          </a:p>
          <a:p>
            <a:pPr algn="l">
              <a:buFont typeface="Arial" panose="020B0604020202020204" pitchFamily="34" charset="0"/>
              <a:buChar char="•"/>
            </a:pPr>
            <a:r>
              <a:rPr lang="en-US" b="0" i="0" dirty="0">
                <a:solidFill>
                  <a:srgbClr val="222222"/>
                </a:solidFill>
                <a:effectLst/>
                <a:latin typeface="Lato" panose="020F0502020204030203" pitchFamily="34" charset="0"/>
              </a:rPr>
              <a:t>Rotate the schedule of call facilitators</a:t>
            </a:r>
          </a:p>
          <a:p>
            <a:pPr algn="l">
              <a:buFont typeface="Arial" panose="020B0604020202020204" pitchFamily="34" charset="0"/>
              <a:buChar char="•"/>
            </a:pPr>
            <a:r>
              <a:rPr lang="en-US" b="0" i="0" dirty="0">
                <a:solidFill>
                  <a:srgbClr val="222222"/>
                </a:solidFill>
                <a:effectLst/>
                <a:latin typeface="Lato" panose="020F0502020204030203" pitchFamily="34" charset="0"/>
              </a:rPr>
              <a:t>Start by asking everyone to answer the same question (walk the table)</a:t>
            </a:r>
          </a:p>
          <a:p>
            <a:pPr algn="l">
              <a:buFont typeface="Arial" panose="020B0604020202020204" pitchFamily="34" charset="0"/>
              <a:buChar char="•"/>
            </a:pPr>
            <a:r>
              <a:rPr lang="en-US" b="0" i="0" dirty="0">
                <a:solidFill>
                  <a:srgbClr val="222222"/>
                </a:solidFill>
                <a:effectLst/>
                <a:latin typeface="Lato" panose="020F0502020204030203" pitchFamily="34" charset="0"/>
              </a:rPr>
              <a:t>Ask every participant for their opinion at least once and acknowledge their answers</a:t>
            </a:r>
          </a:p>
          <a:p>
            <a:pPr algn="l">
              <a:buFont typeface="Arial" panose="020B0604020202020204" pitchFamily="34" charset="0"/>
              <a:buChar char="•"/>
            </a:pPr>
            <a:r>
              <a:rPr lang="en-US" b="0" i="0" dirty="0">
                <a:solidFill>
                  <a:srgbClr val="222222"/>
                </a:solidFill>
                <a:effectLst/>
                <a:latin typeface="Lato" panose="020F0502020204030203" pitchFamily="34" charset="0"/>
              </a:rPr>
              <a:t>Give credit where it’s due; when an individual reiterates an idea that someone else put forward earlier, point out who shared the idea originally</a:t>
            </a:r>
          </a:p>
          <a:p>
            <a:pPr algn="l">
              <a:buFont typeface="Arial" panose="020B0604020202020204" pitchFamily="34" charset="0"/>
              <a:buChar char="•"/>
            </a:pPr>
            <a:r>
              <a:rPr lang="en-US" b="0" i="0" dirty="0">
                <a:solidFill>
                  <a:srgbClr val="222222"/>
                </a:solidFill>
                <a:effectLst/>
                <a:latin typeface="Lato" panose="020F0502020204030203" pitchFamily="34" charset="0"/>
              </a:rPr>
              <a:t>Celebrate different opinions and value different perspectives</a:t>
            </a:r>
          </a:p>
          <a:p>
            <a:pPr algn="l">
              <a:buFont typeface="Arial" panose="020B0604020202020204" pitchFamily="34" charset="0"/>
              <a:buChar char="•"/>
            </a:pPr>
            <a:r>
              <a:rPr lang="en-US" b="0" i="0" dirty="0">
                <a:solidFill>
                  <a:srgbClr val="222222"/>
                </a:solidFill>
                <a:effectLst/>
                <a:latin typeface="Lato" panose="020F0502020204030203" pitchFamily="34" charset="0"/>
              </a:rPr>
              <a:t>Coach team members through potential conflict</a:t>
            </a:r>
          </a:p>
          <a:p>
            <a:pPr algn="l">
              <a:buFont typeface="Arial" panose="020B0604020202020204" pitchFamily="34" charset="0"/>
              <a:buChar char="•"/>
            </a:pPr>
            <a:r>
              <a:rPr lang="en-US" b="0" i="0" dirty="0">
                <a:solidFill>
                  <a:srgbClr val="222222"/>
                </a:solidFill>
                <a:effectLst/>
                <a:latin typeface="Lato" panose="020F0502020204030203" pitchFamily="34" charset="0"/>
              </a:rPr>
              <a:t>Encourage curiosity</a:t>
            </a:r>
          </a:p>
          <a:p>
            <a:pPr algn="l">
              <a:buFont typeface="Arial" panose="020B0604020202020204" pitchFamily="34" charset="0"/>
              <a:buChar char="•"/>
            </a:pPr>
            <a:r>
              <a:rPr lang="en-US" b="0" i="0" dirty="0">
                <a:solidFill>
                  <a:srgbClr val="222222"/>
                </a:solidFill>
                <a:effectLst/>
                <a:latin typeface="Lato" panose="020F0502020204030203" pitchFamily="34" charset="0"/>
              </a:rPr>
              <a:t>Help people take risks and be comfortable with not being right</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98B1E801-DD37-7C4E-B0B2-E593CE92E404}" type="slidenum">
              <a:rPr lang="en-GB" smtClean="0"/>
              <a:t>20</a:t>
            </a:fld>
            <a:endParaRPr lang="en-GB"/>
          </a:p>
        </p:txBody>
      </p:sp>
    </p:spTree>
    <p:extLst>
      <p:ext uri="{BB962C8B-B14F-4D97-AF65-F5344CB8AC3E}">
        <p14:creationId xmlns:p14="http://schemas.microsoft.com/office/powerpoint/2010/main" val="40182040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extremely important part of building a team and building rapport with the students</a:t>
            </a:r>
          </a:p>
        </p:txBody>
      </p:sp>
      <p:sp>
        <p:nvSpPr>
          <p:cNvPr id="4" name="Slide Number Placeholder 3"/>
          <p:cNvSpPr>
            <a:spLocks noGrp="1"/>
          </p:cNvSpPr>
          <p:nvPr>
            <p:ph type="sldNum" sz="quarter" idx="5"/>
          </p:nvPr>
        </p:nvSpPr>
        <p:spPr/>
        <p:txBody>
          <a:bodyPr/>
          <a:lstStyle/>
          <a:p>
            <a:fld id="{98B1E801-DD37-7C4E-B0B2-E593CE92E404}" type="slidenum">
              <a:rPr lang="en-GB" smtClean="0"/>
              <a:t>21</a:t>
            </a:fld>
            <a:endParaRPr lang="en-GB"/>
          </a:p>
        </p:txBody>
      </p:sp>
    </p:spTree>
    <p:extLst>
      <p:ext uri="{BB962C8B-B14F-4D97-AF65-F5344CB8AC3E}">
        <p14:creationId xmlns:p14="http://schemas.microsoft.com/office/powerpoint/2010/main" val="13334071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Continue work on techniques that students respond such as eye contact, not nagging on them, being approachable.</a:t>
            </a:r>
          </a:p>
        </p:txBody>
      </p:sp>
      <p:sp>
        <p:nvSpPr>
          <p:cNvPr id="4" name="Slide Number Placeholder 3"/>
          <p:cNvSpPr>
            <a:spLocks noGrp="1"/>
          </p:cNvSpPr>
          <p:nvPr>
            <p:ph type="sldNum" sz="quarter" idx="5"/>
          </p:nvPr>
        </p:nvSpPr>
        <p:spPr/>
        <p:txBody>
          <a:bodyPr/>
          <a:lstStyle/>
          <a:p>
            <a:fld id="{98B1E801-DD37-7C4E-B0B2-E593CE92E404}" type="slidenum">
              <a:rPr lang="en-GB" smtClean="0"/>
              <a:t>22</a:t>
            </a:fld>
            <a:endParaRPr lang="en-GB"/>
          </a:p>
        </p:txBody>
      </p:sp>
    </p:spTree>
    <p:extLst>
      <p:ext uri="{BB962C8B-B14F-4D97-AF65-F5344CB8AC3E}">
        <p14:creationId xmlns:p14="http://schemas.microsoft.com/office/powerpoint/2010/main" val="6300960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Eye contact importance-</a:t>
            </a:r>
            <a:r>
              <a:rPr lang="en-US" b="0" i="0" dirty="0">
                <a:solidFill>
                  <a:srgbClr val="4D5156"/>
                </a:solidFill>
                <a:effectLst/>
                <a:latin typeface="Google Sans"/>
              </a:rPr>
              <a:t>Eye contact helps you maintain concentration and focus while showing confidence in what you're saying or presenting. If you maintain eye contact with another person, you can feel better knowing they're paying attention and thinking about your topic. Improved authority and empathy.</a:t>
            </a:r>
            <a:endParaRPr lang="en-US" dirty="0"/>
          </a:p>
        </p:txBody>
      </p:sp>
      <p:sp>
        <p:nvSpPr>
          <p:cNvPr id="4" name="Slide Number Placeholder 3"/>
          <p:cNvSpPr>
            <a:spLocks noGrp="1"/>
          </p:cNvSpPr>
          <p:nvPr>
            <p:ph type="sldNum" sz="quarter" idx="5"/>
          </p:nvPr>
        </p:nvSpPr>
        <p:spPr/>
        <p:txBody>
          <a:bodyPr/>
          <a:lstStyle/>
          <a:p>
            <a:fld id="{98B1E801-DD37-7C4E-B0B2-E593CE92E404}" type="slidenum">
              <a:rPr lang="en-GB" smtClean="0"/>
              <a:t>23</a:t>
            </a:fld>
            <a:endParaRPr lang="en-GB"/>
          </a:p>
        </p:txBody>
      </p:sp>
    </p:spTree>
    <p:extLst>
      <p:ext uri="{BB962C8B-B14F-4D97-AF65-F5344CB8AC3E}">
        <p14:creationId xmlns:p14="http://schemas.microsoft.com/office/powerpoint/2010/main" val="7150957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 </a:t>
            </a:r>
            <a:r>
              <a:rPr lang="en-US" dirty="0"/>
              <a:t>• Connect on a social level • See the patient’s point of view • Consciously suspend judgment • Recognize and avoid making assumptions</a:t>
            </a:r>
          </a:p>
          <a:p>
            <a:r>
              <a:rPr lang="en-US" dirty="0"/>
              <a:t>E Remember the patient has come to you for help • Seek out and understand the patient’s rationale for his/her behaviors and illness • Verbally acknowledge and legitimize the patient’s feelings</a:t>
            </a:r>
          </a:p>
          <a:p>
            <a:r>
              <a:rPr lang="en-US" dirty="0"/>
              <a:t>S Ask about and understand the barriers to care and compliance • Help the patient overcome barriers; Involve family members if appropriate • Reassure the patient you are and will be available to help</a:t>
            </a:r>
          </a:p>
          <a:p>
            <a:r>
              <a:rPr lang="en-US" dirty="0"/>
              <a:t>P Be flexible • Negotiate roles when necessary • Stress that you are working together to address health problems</a:t>
            </a:r>
          </a:p>
          <a:p>
            <a:r>
              <a:rPr lang="en-US" dirty="0"/>
              <a:t>E Check often for understanding • Use verbal clarification techniques</a:t>
            </a:r>
          </a:p>
          <a:p>
            <a:r>
              <a:rPr lang="en-US" dirty="0"/>
              <a:t>C Respect the patient’s cultural beliefs • Understand that the patient’s views of you may be defined by ethnic and cultural stereotypes • Be aware of your own cultural biases and preconceptions • Know your limitations in addressing health issues across cultures • Understand your personal style and recognize when it may not be working with a given patient</a:t>
            </a:r>
          </a:p>
          <a:p>
            <a:r>
              <a:rPr lang="en-US" dirty="0"/>
              <a:t>T Recognize that self-disclosure may be difficult for some patients; Consciously work to establish trust</a:t>
            </a:r>
            <a:endParaRPr lang="en-GB" dirty="0"/>
          </a:p>
        </p:txBody>
      </p:sp>
      <p:sp>
        <p:nvSpPr>
          <p:cNvPr id="4" name="Slide Number Placeholder 3"/>
          <p:cNvSpPr>
            <a:spLocks noGrp="1"/>
          </p:cNvSpPr>
          <p:nvPr>
            <p:ph type="sldNum" sz="quarter" idx="5"/>
          </p:nvPr>
        </p:nvSpPr>
        <p:spPr/>
        <p:txBody>
          <a:bodyPr/>
          <a:lstStyle/>
          <a:p>
            <a:fld id="{98B1E801-DD37-7C4E-B0B2-E593CE92E404}" type="slidenum">
              <a:rPr lang="en-GB" smtClean="0"/>
              <a:t>24</a:t>
            </a:fld>
            <a:endParaRPr lang="en-GB"/>
          </a:p>
        </p:txBody>
      </p:sp>
    </p:spTree>
    <p:extLst>
      <p:ext uri="{BB962C8B-B14F-4D97-AF65-F5344CB8AC3E}">
        <p14:creationId xmlns:p14="http://schemas.microsoft.com/office/powerpoint/2010/main" val="731493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some of the road blocks to working as an effective multidisciplinary team within Job Corps.  Touch on barriers that will be covered.</a:t>
            </a:r>
          </a:p>
        </p:txBody>
      </p:sp>
      <p:sp>
        <p:nvSpPr>
          <p:cNvPr id="4" name="Slide Number Placeholder 3"/>
          <p:cNvSpPr>
            <a:spLocks noGrp="1"/>
          </p:cNvSpPr>
          <p:nvPr>
            <p:ph type="sldNum" sz="quarter" idx="5"/>
          </p:nvPr>
        </p:nvSpPr>
        <p:spPr/>
        <p:txBody>
          <a:bodyPr/>
          <a:lstStyle/>
          <a:p>
            <a:fld id="{98B1E801-DD37-7C4E-B0B2-E593CE92E404}" type="slidenum">
              <a:rPr lang="en-GB" smtClean="0"/>
              <a:t>2</a:t>
            </a:fld>
            <a:endParaRPr lang="en-GB"/>
          </a:p>
        </p:txBody>
      </p:sp>
    </p:spTree>
    <p:extLst>
      <p:ext uri="{BB962C8B-B14F-4D97-AF65-F5344CB8AC3E}">
        <p14:creationId xmlns:p14="http://schemas.microsoft.com/office/powerpoint/2010/main" val="4228714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1" i="0" dirty="0">
                <a:solidFill>
                  <a:srgbClr val="2D2D2D"/>
                </a:solidFill>
                <a:effectLst/>
                <a:latin typeface="Noto Sans" panose="020B0502040504020204" pitchFamily="34" charset="0"/>
              </a:rPr>
              <a:t>Specific:</a:t>
            </a:r>
            <a:r>
              <a:rPr lang="en-US" b="0" i="0" dirty="0">
                <a:solidFill>
                  <a:srgbClr val="2D2D2D"/>
                </a:solidFill>
                <a:effectLst/>
                <a:latin typeface="Noto Sans" panose="020B0502040504020204" pitchFamily="34" charset="0"/>
              </a:rPr>
              <a:t> Increase the chances that you’re able to accomplish your business goals by making sure they’re well-defined. Determine the who, what, where, when and why.</a:t>
            </a:r>
          </a:p>
          <a:p>
            <a:pPr algn="l">
              <a:buFont typeface="Arial" panose="020B0604020202020204" pitchFamily="34" charset="0"/>
              <a:buChar char="•"/>
            </a:pPr>
            <a:r>
              <a:rPr lang="en-US" b="1" i="0" dirty="0">
                <a:solidFill>
                  <a:srgbClr val="2D2D2D"/>
                </a:solidFill>
                <a:effectLst/>
                <a:latin typeface="Noto Sans" panose="020B0502040504020204" pitchFamily="34" charset="0"/>
              </a:rPr>
              <a:t>Measurable:</a:t>
            </a:r>
            <a:r>
              <a:rPr lang="en-US" b="0" i="0" dirty="0">
                <a:solidFill>
                  <a:srgbClr val="2D2D2D"/>
                </a:solidFill>
                <a:effectLst/>
                <a:latin typeface="Noto Sans" panose="020B0502040504020204" pitchFamily="34" charset="0"/>
              </a:rPr>
              <a:t> Develop criteria for measuring progress toward your business goals. Detail the key indicators that help you decide if and when you reach your goal by quantifying them.</a:t>
            </a:r>
          </a:p>
          <a:p>
            <a:pPr algn="l">
              <a:buFont typeface="Arial" panose="020B0604020202020204" pitchFamily="34" charset="0"/>
              <a:buChar char="•"/>
            </a:pPr>
            <a:r>
              <a:rPr lang="en-US" b="1" i="0" dirty="0">
                <a:solidFill>
                  <a:srgbClr val="2D2D2D"/>
                </a:solidFill>
                <a:effectLst/>
                <a:latin typeface="Noto Sans" panose="020B0502040504020204" pitchFamily="34" charset="0"/>
              </a:rPr>
              <a:t>Achievable:</a:t>
            </a:r>
            <a:r>
              <a:rPr lang="en-US" b="0" i="0" dirty="0">
                <a:solidFill>
                  <a:srgbClr val="2D2D2D"/>
                </a:solidFill>
                <a:effectLst/>
                <a:latin typeface="Noto Sans" panose="020B0502040504020204" pitchFamily="34" charset="0"/>
              </a:rPr>
              <a:t> Create goals for your business that are attainable and achievable by ensuring that you and your team have the skills and resources needed to reach the goal.</a:t>
            </a:r>
          </a:p>
          <a:p>
            <a:pPr algn="l">
              <a:buFont typeface="Arial" panose="020B0604020202020204" pitchFamily="34" charset="0"/>
              <a:buChar char="•"/>
            </a:pPr>
            <a:r>
              <a:rPr lang="en-US" b="1" i="0" dirty="0">
                <a:solidFill>
                  <a:srgbClr val="2D2D2D"/>
                </a:solidFill>
                <a:effectLst/>
                <a:latin typeface="Noto Sans" panose="020B0502040504020204" pitchFamily="34" charset="0"/>
              </a:rPr>
              <a:t>Relevant:</a:t>
            </a:r>
            <a:r>
              <a:rPr lang="en-US" b="0" i="0" dirty="0">
                <a:solidFill>
                  <a:srgbClr val="2D2D2D"/>
                </a:solidFill>
                <a:effectLst/>
                <a:latin typeface="Noto Sans" panose="020B0502040504020204" pitchFamily="34" charset="0"/>
              </a:rPr>
              <a:t> Align your company’s goals with the overall objectives of your business and the realities of the market.</a:t>
            </a:r>
          </a:p>
          <a:p>
            <a:pPr algn="l">
              <a:buFont typeface="Arial" panose="020B0604020202020204" pitchFamily="34" charset="0"/>
              <a:buChar char="•"/>
            </a:pPr>
            <a:r>
              <a:rPr lang="en-US" b="1" i="0" dirty="0">
                <a:solidFill>
                  <a:srgbClr val="2D2D2D"/>
                </a:solidFill>
                <a:effectLst/>
                <a:latin typeface="Noto Sans" panose="020B0502040504020204" pitchFamily="34" charset="0"/>
              </a:rPr>
              <a:t>Time-based:</a:t>
            </a:r>
            <a:r>
              <a:rPr lang="en-US" b="0" i="0" dirty="0">
                <a:solidFill>
                  <a:srgbClr val="2D2D2D"/>
                </a:solidFill>
                <a:effectLst/>
                <a:latin typeface="Noto Sans" panose="020B0502040504020204" pitchFamily="34" charset="0"/>
              </a:rPr>
              <a:t> Give yourself and your staff a deadline for reaching your goal to provide a sense of urgency and the opportunity to schedule the steps needed to achieve the goal.</a:t>
            </a:r>
          </a:p>
          <a:p>
            <a:endParaRPr lang="en-US" dirty="0"/>
          </a:p>
        </p:txBody>
      </p:sp>
      <p:sp>
        <p:nvSpPr>
          <p:cNvPr id="4" name="Slide Number Placeholder 3"/>
          <p:cNvSpPr>
            <a:spLocks noGrp="1"/>
          </p:cNvSpPr>
          <p:nvPr>
            <p:ph type="sldNum" sz="quarter" idx="5"/>
          </p:nvPr>
        </p:nvSpPr>
        <p:spPr/>
        <p:txBody>
          <a:bodyPr/>
          <a:lstStyle/>
          <a:p>
            <a:fld id="{98B1E801-DD37-7C4E-B0B2-E593CE92E404}" type="slidenum">
              <a:rPr lang="en-GB" smtClean="0"/>
              <a:t>29</a:t>
            </a:fld>
            <a:endParaRPr lang="en-GB"/>
          </a:p>
        </p:txBody>
      </p:sp>
    </p:spTree>
    <p:extLst>
      <p:ext uri="{BB962C8B-B14F-4D97-AF65-F5344CB8AC3E}">
        <p14:creationId xmlns:p14="http://schemas.microsoft.com/office/powerpoint/2010/main" val="25314911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touched on it earlier, but lets dive a little deeper in the student satisfaction and what it means to developing an effective health and wellness team.</a:t>
            </a:r>
          </a:p>
        </p:txBody>
      </p:sp>
      <p:sp>
        <p:nvSpPr>
          <p:cNvPr id="4" name="Slide Number Placeholder 3"/>
          <p:cNvSpPr>
            <a:spLocks noGrp="1"/>
          </p:cNvSpPr>
          <p:nvPr>
            <p:ph type="sldNum" sz="quarter" idx="5"/>
          </p:nvPr>
        </p:nvSpPr>
        <p:spPr/>
        <p:txBody>
          <a:bodyPr/>
          <a:lstStyle/>
          <a:p>
            <a:fld id="{98B1E801-DD37-7C4E-B0B2-E593CE92E404}" type="slidenum">
              <a:rPr lang="en-GB" smtClean="0"/>
              <a:t>30</a:t>
            </a:fld>
            <a:endParaRPr lang="en-GB"/>
          </a:p>
        </p:txBody>
      </p:sp>
    </p:spTree>
    <p:extLst>
      <p:ext uri="{BB962C8B-B14F-4D97-AF65-F5344CB8AC3E}">
        <p14:creationId xmlns:p14="http://schemas.microsoft.com/office/powerpoint/2010/main" val="33638271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4"/>
                </a:solidFill>
                <a:effectLst/>
                <a:latin typeface="Google Sans"/>
              </a:rPr>
              <a:t>training also enhances the synchrony between the individual and the entire team. Without proper training, it is difficult for employees to adapt to their roles.</a:t>
            </a:r>
            <a:endParaRPr lang="en-US" dirty="0"/>
          </a:p>
        </p:txBody>
      </p:sp>
      <p:sp>
        <p:nvSpPr>
          <p:cNvPr id="4" name="Slide Number Placeholder 3"/>
          <p:cNvSpPr>
            <a:spLocks noGrp="1"/>
          </p:cNvSpPr>
          <p:nvPr>
            <p:ph type="sldNum" sz="quarter" idx="5"/>
          </p:nvPr>
        </p:nvSpPr>
        <p:spPr/>
        <p:txBody>
          <a:bodyPr/>
          <a:lstStyle/>
          <a:p>
            <a:fld id="{98B1E801-DD37-7C4E-B0B2-E593CE92E404}" type="slidenum">
              <a:rPr lang="en-GB" smtClean="0"/>
              <a:t>31</a:t>
            </a:fld>
            <a:endParaRPr lang="en-GB"/>
          </a:p>
        </p:txBody>
      </p:sp>
    </p:spTree>
    <p:extLst>
      <p:ext uri="{BB962C8B-B14F-4D97-AF65-F5344CB8AC3E}">
        <p14:creationId xmlns:p14="http://schemas.microsoft.com/office/powerpoint/2010/main" val="9239439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40C28"/>
                </a:solidFill>
                <a:effectLst/>
                <a:latin typeface="Google Sans"/>
              </a:rPr>
              <a:t>Education empowers students to improve their health status</a:t>
            </a:r>
            <a:r>
              <a:rPr lang="en-US" b="0" i="0" dirty="0">
                <a:solidFill>
                  <a:srgbClr val="202124"/>
                </a:solidFill>
                <a:effectLst/>
                <a:latin typeface="Google Sans"/>
              </a:rPr>
              <a:t>. When students are involved in their care, they are more likely to engage in interventions that may increase their chances for positive outcomes.</a:t>
            </a:r>
            <a:endParaRPr lang="en-US" dirty="0"/>
          </a:p>
        </p:txBody>
      </p:sp>
      <p:sp>
        <p:nvSpPr>
          <p:cNvPr id="4" name="Slide Number Placeholder 3"/>
          <p:cNvSpPr>
            <a:spLocks noGrp="1"/>
          </p:cNvSpPr>
          <p:nvPr>
            <p:ph type="sldNum" sz="quarter" idx="5"/>
          </p:nvPr>
        </p:nvSpPr>
        <p:spPr/>
        <p:txBody>
          <a:bodyPr/>
          <a:lstStyle/>
          <a:p>
            <a:fld id="{98B1E801-DD37-7C4E-B0B2-E593CE92E404}" type="slidenum">
              <a:rPr lang="en-GB" smtClean="0"/>
              <a:t>32</a:t>
            </a:fld>
            <a:endParaRPr lang="en-GB"/>
          </a:p>
        </p:txBody>
      </p:sp>
    </p:spTree>
    <p:extLst>
      <p:ext uri="{BB962C8B-B14F-4D97-AF65-F5344CB8AC3E}">
        <p14:creationId xmlns:p14="http://schemas.microsoft.com/office/powerpoint/2010/main" val="30992499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40C28"/>
                </a:solidFill>
                <a:effectLst/>
                <a:latin typeface="Google Sans"/>
              </a:rPr>
              <a:t>a process through which people gain greater control over decisions and actions affecting their own health</a:t>
            </a:r>
            <a:r>
              <a:rPr lang="en-US" b="0" i="0" dirty="0">
                <a:solidFill>
                  <a:srgbClr val="202124"/>
                </a:solidFill>
                <a:effectLst/>
                <a:latin typeface="Google Sans"/>
              </a:rPr>
              <a:t>. Student empowerment is also twofold. By empowering students to take co-responsibility for the management of their condition, it may not only enhance medical outcomes but also lower costs.</a:t>
            </a:r>
            <a:endParaRPr lang="en-US" dirty="0"/>
          </a:p>
        </p:txBody>
      </p:sp>
      <p:sp>
        <p:nvSpPr>
          <p:cNvPr id="4" name="Slide Number Placeholder 3"/>
          <p:cNvSpPr>
            <a:spLocks noGrp="1"/>
          </p:cNvSpPr>
          <p:nvPr>
            <p:ph type="sldNum" sz="quarter" idx="5"/>
          </p:nvPr>
        </p:nvSpPr>
        <p:spPr/>
        <p:txBody>
          <a:bodyPr/>
          <a:lstStyle/>
          <a:p>
            <a:fld id="{98B1E801-DD37-7C4E-B0B2-E593CE92E404}" type="slidenum">
              <a:rPr lang="en-GB" smtClean="0"/>
              <a:t>34</a:t>
            </a:fld>
            <a:endParaRPr lang="en-GB"/>
          </a:p>
        </p:txBody>
      </p:sp>
    </p:spTree>
    <p:extLst>
      <p:ext uri="{BB962C8B-B14F-4D97-AF65-F5344CB8AC3E}">
        <p14:creationId xmlns:p14="http://schemas.microsoft.com/office/powerpoint/2010/main" val="1671795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4"/>
                </a:solidFill>
                <a:effectLst/>
                <a:latin typeface="Google Sans"/>
              </a:rPr>
              <a:t>Appropriate </a:t>
            </a:r>
            <a:r>
              <a:rPr lang="en-US" b="0" i="0" dirty="0" err="1">
                <a:solidFill>
                  <a:srgbClr val="202124"/>
                </a:solidFill>
                <a:effectLst/>
                <a:latin typeface="Google Sans"/>
              </a:rPr>
              <a:t>followup</a:t>
            </a:r>
            <a:r>
              <a:rPr lang="en-US" b="0" i="0" dirty="0">
                <a:solidFill>
                  <a:srgbClr val="202124"/>
                </a:solidFill>
                <a:effectLst/>
                <a:latin typeface="Google Sans"/>
              </a:rPr>
              <a:t> can </a:t>
            </a:r>
            <a:r>
              <a:rPr lang="en-US" b="0" i="0" dirty="0">
                <a:solidFill>
                  <a:srgbClr val="040C28"/>
                </a:solidFill>
                <a:effectLst/>
                <a:latin typeface="Google Sans"/>
              </a:rPr>
              <a:t>help you to identify misunderstandings and answer questions, as well as make further assessments and adjust treatments</a:t>
            </a:r>
            <a:r>
              <a:rPr lang="en-US" b="0" i="0" dirty="0">
                <a:solidFill>
                  <a:srgbClr val="202124"/>
                </a:solidFill>
                <a:effectLst/>
                <a:latin typeface="Google Sans"/>
              </a:rPr>
              <a:t>. In addition, </a:t>
            </a:r>
            <a:r>
              <a:rPr lang="en-US" b="0" i="0" dirty="0" err="1">
                <a:solidFill>
                  <a:srgbClr val="202124"/>
                </a:solidFill>
                <a:effectLst/>
                <a:latin typeface="Google Sans"/>
              </a:rPr>
              <a:t>followup</a:t>
            </a:r>
            <a:r>
              <a:rPr lang="en-US" b="0" i="0" dirty="0">
                <a:solidFill>
                  <a:srgbClr val="202124"/>
                </a:solidFill>
                <a:effectLst/>
                <a:latin typeface="Google Sans"/>
              </a:rPr>
              <a:t> helps to promote a trusting relationship between you and your students.</a:t>
            </a:r>
            <a:endParaRPr lang="en-US" dirty="0"/>
          </a:p>
        </p:txBody>
      </p:sp>
      <p:sp>
        <p:nvSpPr>
          <p:cNvPr id="4" name="Slide Number Placeholder 3"/>
          <p:cNvSpPr>
            <a:spLocks noGrp="1"/>
          </p:cNvSpPr>
          <p:nvPr>
            <p:ph type="sldNum" sz="quarter" idx="5"/>
          </p:nvPr>
        </p:nvSpPr>
        <p:spPr/>
        <p:txBody>
          <a:bodyPr/>
          <a:lstStyle/>
          <a:p>
            <a:fld id="{98B1E801-DD37-7C4E-B0B2-E593CE92E404}" type="slidenum">
              <a:rPr lang="en-GB" smtClean="0"/>
              <a:t>36</a:t>
            </a:fld>
            <a:endParaRPr lang="en-GB"/>
          </a:p>
        </p:txBody>
      </p:sp>
    </p:spTree>
    <p:extLst>
      <p:ext uri="{BB962C8B-B14F-4D97-AF65-F5344CB8AC3E}">
        <p14:creationId xmlns:p14="http://schemas.microsoft.com/office/powerpoint/2010/main" val="4005302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Touch on the importance of developing good relationships with off-center providers like the optometrist, MH clinics, etc.</a:t>
            </a:r>
          </a:p>
        </p:txBody>
      </p:sp>
      <p:sp>
        <p:nvSpPr>
          <p:cNvPr id="4" name="Slide Number Placeholder 3"/>
          <p:cNvSpPr>
            <a:spLocks noGrp="1"/>
          </p:cNvSpPr>
          <p:nvPr>
            <p:ph type="sldNum" sz="quarter" idx="5"/>
          </p:nvPr>
        </p:nvSpPr>
        <p:spPr/>
        <p:txBody>
          <a:bodyPr/>
          <a:lstStyle/>
          <a:p>
            <a:fld id="{98B1E801-DD37-7C4E-B0B2-E593CE92E404}" type="slidenum">
              <a:rPr lang="en-GB" smtClean="0"/>
              <a:t>4</a:t>
            </a:fld>
            <a:endParaRPr lang="en-GB"/>
          </a:p>
        </p:txBody>
      </p:sp>
    </p:spTree>
    <p:extLst>
      <p:ext uri="{BB962C8B-B14F-4D97-AF65-F5344CB8AC3E}">
        <p14:creationId xmlns:p14="http://schemas.microsoft.com/office/powerpoint/2010/main" val="1325391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3 pieces of effective teamwork.  Notice I use the word effective and not efficient.  Maybe discuss the difference between efficient and effective teamwork and how it can benefit the team and students.</a:t>
            </a:r>
          </a:p>
          <a:p>
            <a:endParaRPr lang="en-US" dirty="0"/>
          </a:p>
          <a:p>
            <a:endParaRPr lang="en-US" dirty="0"/>
          </a:p>
          <a:p>
            <a:endParaRPr lang="en-US" dirty="0"/>
          </a:p>
          <a:p>
            <a:r>
              <a:rPr lang="en-US" dirty="0"/>
              <a:t>Effective is producing a result that is wanted.  Efficient means capable of producing the desired results without wasting materials, time or money.</a:t>
            </a:r>
          </a:p>
        </p:txBody>
      </p:sp>
      <p:sp>
        <p:nvSpPr>
          <p:cNvPr id="4" name="Slide Number Placeholder 3"/>
          <p:cNvSpPr>
            <a:spLocks noGrp="1"/>
          </p:cNvSpPr>
          <p:nvPr>
            <p:ph type="sldNum" sz="quarter" idx="5"/>
          </p:nvPr>
        </p:nvSpPr>
        <p:spPr/>
        <p:txBody>
          <a:bodyPr/>
          <a:lstStyle/>
          <a:p>
            <a:fld id="{98B1E801-DD37-7C4E-B0B2-E593CE92E404}" type="slidenum">
              <a:rPr lang="en-GB" smtClean="0"/>
              <a:t>5</a:t>
            </a:fld>
            <a:endParaRPr lang="en-GB"/>
          </a:p>
        </p:txBody>
      </p:sp>
    </p:spTree>
    <p:extLst>
      <p:ext uri="{BB962C8B-B14F-4D97-AF65-F5344CB8AC3E}">
        <p14:creationId xmlns:p14="http://schemas.microsoft.com/office/powerpoint/2010/main" val="2212039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 anyone tell me are there any other advantages, not listed on this slide?</a:t>
            </a:r>
          </a:p>
        </p:txBody>
      </p:sp>
      <p:sp>
        <p:nvSpPr>
          <p:cNvPr id="4" name="Slide Number Placeholder 3"/>
          <p:cNvSpPr>
            <a:spLocks noGrp="1"/>
          </p:cNvSpPr>
          <p:nvPr>
            <p:ph type="sldNum" sz="quarter" idx="5"/>
          </p:nvPr>
        </p:nvSpPr>
        <p:spPr/>
        <p:txBody>
          <a:bodyPr/>
          <a:lstStyle/>
          <a:p>
            <a:fld id="{98B1E801-DD37-7C4E-B0B2-E593CE92E404}" type="slidenum">
              <a:rPr lang="en-GB" smtClean="0"/>
              <a:t>6</a:t>
            </a:fld>
            <a:endParaRPr lang="en-GB"/>
          </a:p>
        </p:txBody>
      </p:sp>
    </p:spTree>
    <p:extLst>
      <p:ext uri="{BB962C8B-B14F-4D97-AF65-F5344CB8AC3E}">
        <p14:creationId xmlns:p14="http://schemas.microsoft.com/office/powerpoint/2010/main" val="2858849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compliance with medications and appointments.  Provide honest communication with wellness staff.</a:t>
            </a:r>
          </a:p>
        </p:txBody>
      </p:sp>
      <p:sp>
        <p:nvSpPr>
          <p:cNvPr id="4" name="Slide Number Placeholder 3"/>
          <p:cNvSpPr>
            <a:spLocks noGrp="1"/>
          </p:cNvSpPr>
          <p:nvPr>
            <p:ph type="sldNum" sz="quarter" idx="5"/>
          </p:nvPr>
        </p:nvSpPr>
        <p:spPr/>
        <p:txBody>
          <a:bodyPr/>
          <a:lstStyle/>
          <a:p>
            <a:fld id="{98B1E801-DD37-7C4E-B0B2-E593CE92E404}" type="slidenum">
              <a:rPr lang="en-GB" smtClean="0"/>
              <a:t>7</a:t>
            </a:fld>
            <a:endParaRPr lang="en-GB"/>
          </a:p>
        </p:txBody>
      </p:sp>
    </p:spTree>
    <p:extLst>
      <p:ext uri="{BB962C8B-B14F-4D97-AF65-F5344CB8AC3E}">
        <p14:creationId xmlns:p14="http://schemas.microsoft.com/office/powerpoint/2010/main" val="1828374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Improved satisfaction fosters more trust for students and staff</a:t>
            </a:r>
          </a:p>
        </p:txBody>
      </p:sp>
      <p:sp>
        <p:nvSpPr>
          <p:cNvPr id="4" name="Slide Number Placeholder 3"/>
          <p:cNvSpPr>
            <a:spLocks noGrp="1"/>
          </p:cNvSpPr>
          <p:nvPr>
            <p:ph type="sldNum" sz="quarter" idx="5"/>
          </p:nvPr>
        </p:nvSpPr>
        <p:spPr/>
        <p:txBody>
          <a:bodyPr/>
          <a:lstStyle/>
          <a:p>
            <a:fld id="{98B1E801-DD37-7C4E-B0B2-E593CE92E404}" type="slidenum">
              <a:rPr lang="en-GB" smtClean="0"/>
              <a:t>8</a:t>
            </a:fld>
            <a:endParaRPr lang="en-GB"/>
          </a:p>
        </p:txBody>
      </p:sp>
    </p:spTree>
    <p:extLst>
      <p:ext uri="{BB962C8B-B14F-4D97-AF65-F5344CB8AC3E}">
        <p14:creationId xmlns:p14="http://schemas.microsoft.com/office/powerpoint/2010/main" val="338954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spoke earlier about effectiveness vs efficiency.  When teams are effective, efficiency improves as well.</a:t>
            </a:r>
          </a:p>
        </p:txBody>
      </p:sp>
      <p:sp>
        <p:nvSpPr>
          <p:cNvPr id="4" name="Slide Number Placeholder 3"/>
          <p:cNvSpPr>
            <a:spLocks noGrp="1"/>
          </p:cNvSpPr>
          <p:nvPr>
            <p:ph type="sldNum" sz="quarter" idx="5"/>
          </p:nvPr>
        </p:nvSpPr>
        <p:spPr/>
        <p:txBody>
          <a:bodyPr/>
          <a:lstStyle/>
          <a:p>
            <a:fld id="{98B1E801-DD37-7C4E-B0B2-E593CE92E404}" type="slidenum">
              <a:rPr lang="en-GB" smtClean="0"/>
              <a:t>9</a:t>
            </a:fld>
            <a:endParaRPr lang="en-GB"/>
          </a:p>
        </p:txBody>
      </p:sp>
    </p:spTree>
    <p:extLst>
      <p:ext uri="{BB962C8B-B14F-4D97-AF65-F5344CB8AC3E}">
        <p14:creationId xmlns:p14="http://schemas.microsoft.com/office/powerpoint/2010/main" val="3375690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buFont typeface="Arial" panose="020B0604020202020204" pitchFamily="34" charset="0"/>
              <a:buChar char="•"/>
            </a:pPr>
            <a:r>
              <a:rPr lang="en-US" b="0" i="0" dirty="0">
                <a:solidFill>
                  <a:srgbClr val="000000"/>
                </a:solidFill>
                <a:effectLst/>
                <a:latin typeface="Open Sans" panose="020B0606030504020204" pitchFamily="34" charset="0"/>
              </a:rPr>
              <a:t>Recognize high performing employees</a:t>
            </a:r>
          </a:p>
          <a:p>
            <a:pPr algn="l" fontAlgn="base">
              <a:buFont typeface="Arial" panose="020B0604020202020204" pitchFamily="34" charset="0"/>
              <a:buChar char="•"/>
            </a:pPr>
            <a:r>
              <a:rPr lang="en-US" b="0" i="0" dirty="0">
                <a:solidFill>
                  <a:srgbClr val="000000"/>
                </a:solidFill>
                <a:effectLst/>
                <a:latin typeface="Open Sans" panose="020B0606030504020204" pitchFamily="34" charset="0"/>
              </a:rPr>
              <a:t>Honor teamwork</a:t>
            </a:r>
          </a:p>
          <a:p>
            <a:pPr algn="l" fontAlgn="base">
              <a:buFont typeface="Arial" panose="020B0604020202020204" pitchFamily="34" charset="0"/>
              <a:buChar char="•"/>
            </a:pPr>
            <a:r>
              <a:rPr lang="en-US" b="0" i="0" dirty="0">
                <a:solidFill>
                  <a:srgbClr val="000000"/>
                </a:solidFill>
                <a:effectLst/>
                <a:latin typeface="Open Sans" panose="020B0606030504020204" pitchFamily="34" charset="0"/>
              </a:rPr>
              <a:t>Conduct surveys</a:t>
            </a:r>
          </a:p>
          <a:p>
            <a:pPr algn="l" fontAlgn="base">
              <a:buFont typeface="Arial" panose="020B0604020202020204" pitchFamily="34" charset="0"/>
              <a:buChar char="•"/>
            </a:pPr>
            <a:r>
              <a:rPr lang="en-US" b="0" i="0" dirty="0">
                <a:solidFill>
                  <a:srgbClr val="000000"/>
                </a:solidFill>
                <a:effectLst/>
                <a:latin typeface="Open Sans" panose="020B0606030504020204" pitchFamily="34" charset="0"/>
              </a:rPr>
              <a:t>Act on the results of the surveys</a:t>
            </a:r>
          </a:p>
          <a:p>
            <a:pPr algn="l" fontAlgn="base">
              <a:buFont typeface="Arial" panose="020B0604020202020204" pitchFamily="34" charset="0"/>
              <a:buChar char="•"/>
            </a:pPr>
            <a:r>
              <a:rPr lang="en-US" b="0" i="0" dirty="0">
                <a:solidFill>
                  <a:srgbClr val="000000"/>
                </a:solidFill>
                <a:effectLst/>
                <a:latin typeface="Open Sans" panose="020B0606030504020204" pitchFamily="34" charset="0"/>
              </a:rPr>
              <a:t>Communicate change effectively</a:t>
            </a:r>
          </a:p>
          <a:p>
            <a:r>
              <a:rPr lang="en-US" b="0" i="0" dirty="0">
                <a:solidFill>
                  <a:srgbClr val="000000"/>
                </a:solidFill>
                <a:effectLst/>
                <a:latin typeface="Open Sans" panose="020B0606030504020204" pitchFamily="34" charset="0"/>
              </a:rPr>
              <a:t>create a positive patient experience in healthcare, teamwork among healthcare professionals on the care team is essential. It is rare for healthcare practitioners to deliver care on their own, so it is vital to develop communication skills among team members. This will help reduce errors, resolve conflicts, and create a sense of transparency with task assignments.</a:t>
            </a:r>
          </a:p>
          <a:p>
            <a:pPr algn="l"/>
            <a:r>
              <a:rPr lang="en-US" b="0" i="0" dirty="0">
                <a:solidFill>
                  <a:srgbClr val="000000"/>
                </a:solidFill>
                <a:effectLst/>
                <a:latin typeface="Open Sans" panose="020B0606030504020204" pitchFamily="34" charset="0"/>
              </a:rPr>
              <a:t>Yes, students do thank the staff for their work, but it is also essential that leadership shows gratitude. Consider the following ideas:</a:t>
            </a:r>
          </a:p>
          <a:p>
            <a:pPr algn="l" fontAlgn="base">
              <a:buFont typeface="Arial" panose="020B0604020202020204" pitchFamily="34" charset="0"/>
              <a:buChar char="•"/>
            </a:pPr>
            <a:r>
              <a:rPr lang="en-US" b="0" i="0" dirty="0">
                <a:solidFill>
                  <a:srgbClr val="000000"/>
                </a:solidFill>
                <a:effectLst/>
                <a:latin typeface="Open Sans" panose="020B0606030504020204" pitchFamily="34" charset="0"/>
              </a:rPr>
              <a:t>Recognition dinner</a:t>
            </a:r>
          </a:p>
          <a:p>
            <a:pPr algn="l" fontAlgn="base">
              <a:buFont typeface="Arial" panose="020B0604020202020204" pitchFamily="34" charset="0"/>
              <a:buChar char="•"/>
            </a:pPr>
            <a:r>
              <a:rPr lang="en-US" b="0" i="0" dirty="0">
                <a:solidFill>
                  <a:srgbClr val="000000"/>
                </a:solidFill>
                <a:effectLst/>
                <a:latin typeface="Open Sans" panose="020B0606030504020204" pitchFamily="34" charset="0"/>
              </a:rPr>
              <a:t>Exceptional service awards</a:t>
            </a:r>
          </a:p>
          <a:p>
            <a:pPr algn="l"/>
            <a:r>
              <a:rPr lang="en-US" b="0" i="0" dirty="0">
                <a:solidFill>
                  <a:srgbClr val="000000"/>
                </a:solidFill>
                <a:effectLst/>
                <a:latin typeface="Open Sans" panose="020B0606030504020204" pitchFamily="34" charset="0"/>
              </a:rPr>
              <a:t>Rewards drive engagement, which improves employee retention. Recognition of your healthcare staff for their contributions will significantly help your chances of retaining your valuable employees.</a:t>
            </a:r>
          </a:p>
          <a:p>
            <a:r>
              <a:rPr lang="en-US" b="0" i="0" dirty="0">
                <a:solidFill>
                  <a:srgbClr val="000000"/>
                </a:solidFill>
                <a:effectLst/>
                <a:latin typeface="Open Sans" panose="020B0606030504020204" pitchFamily="34" charset="0"/>
              </a:rPr>
              <a:t>Education and professional development are crucial to improving your employees’ technical and people skills. These skills are essential for delivering an exceptional student experience, improving productivity, and increasing employee satisfaction.</a:t>
            </a:r>
          </a:p>
          <a:p>
            <a:endParaRPr lang="en-US" dirty="0"/>
          </a:p>
          <a:p>
            <a:endParaRPr lang="en-US" dirty="0"/>
          </a:p>
        </p:txBody>
      </p:sp>
      <p:sp>
        <p:nvSpPr>
          <p:cNvPr id="4" name="Slide Number Placeholder 3"/>
          <p:cNvSpPr>
            <a:spLocks noGrp="1"/>
          </p:cNvSpPr>
          <p:nvPr>
            <p:ph type="sldNum" sz="quarter" idx="5"/>
          </p:nvPr>
        </p:nvSpPr>
        <p:spPr/>
        <p:txBody>
          <a:bodyPr/>
          <a:lstStyle/>
          <a:p>
            <a:fld id="{98B1E801-DD37-7C4E-B0B2-E593CE92E404}" type="slidenum">
              <a:rPr lang="en-GB" smtClean="0"/>
              <a:t>11</a:t>
            </a:fld>
            <a:endParaRPr lang="en-GB"/>
          </a:p>
        </p:txBody>
      </p:sp>
    </p:spTree>
    <p:extLst>
      <p:ext uri="{BB962C8B-B14F-4D97-AF65-F5344CB8AC3E}">
        <p14:creationId xmlns:p14="http://schemas.microsoft.com/office/powerpoint/2010/main" val="1915626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A8342A3-84F1-B44C-97D3-47CEEB4805C7}" type="datetimeFigureOut">
              <a:rPr lang="en-GB" smtClean="0"/>
              <a:t>11/03/2024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3A3944-B990-EF49-83E5-D3E9A0566219}" type="slidenum">
              <a:rPr lang="en-GB" smtClean="0"/>
              <a:t>‹#›</a:t>
            </a:fld>
            <a:endParaRPr lang="en-GB"/>
          </a:p>
        </p:txBody>
      </p:sp>
    </p:spTree>
    <p:extLst>
      <p:ext uri="{BB962C8B-B14F-4D97-AF65-F5344CB8AC3E}">
        <p14:creationId xmlns:p14="http://schemas.microsoft.com/office/powerpoint/2010/main" val="4240848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8342A3-84F1-B44C-97D3-47CEEB4805C7}" type="datetimeFigureOut">
              <a:rPr lang="en-GB" smtClean="0"/>
              <a:t>11/03/2024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3A3944-B990-EF49-83E5-D3E9A0566219}" type="slidenum">
              <a:rPr lang="en-GB" smtClean="0"/>
              <a:t>‹#›</a:t>
            </a:fld>
            <a:endParaRPr lang="en-GB"/>
          </a:p>
        </p:txBody>
      </p:sp>
    </p:spTree>
    <p:extLst>
      <p:ext uri="{BB962C8B-B14F-4D97-AF65-F5344CB8AC3E}">
        <p14:creationId xmlns:p14="http://schemas.microsoft.com/office/powerpoint/2010/main" val="3550968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8342A3-84F1-B44C-97D3-47CEEB4805C7}" type="datetimeFigureOut">
              <a:rPr lang="en-GB" smtClean="0"/>
              <a:t>11/03/2024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3A3944-B990-EF49-83E5-D3E9A0566219}"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431006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8342A3-84F1-B44C-97D3-47CEEB4805C7}" type="datetimeFigureOut">
              <a:rPr lang="en-GB" smtClean="0"/>
              <a:t>11/03/2024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3A3944-B990-EF49-83E5-D3E9A0566219}" type="slidenum">
              <a:rPr lang="en-GB" smtClean="0"/>
              <a:t>‹#›</a:t>
            </a:fld>
            <a:endParaRPr lang="en-GB"/>
          </a:p>
        </p:txBody>
      </p:sp>
    </p:spTree>
    <p:extLst>
      <p:ext uri="{BB962C8B-B14F-4D97-AF65-F5344CB8AC3E}">
        <p14:creationId xmlns:p14="http://schemas.microsoft.com/office/powerpoint/2010/main" val="727117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8342A3-84F1-B44C-97D3-47CEEB4805C7}" type="datetimeFigureOut">
              <a:rPr lang="en-GB" smtClean="0"/>
              <a:t>11/03/2024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3A3944-B990-EF49-83E5-D3E9A0566219}"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69076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8342A3-84F1-B44C-97D3-47CEEB4805C7}" type="datetimeFigureOut">
              <a:rPr lang="en-GB" smtClean="0"/>
              <a:t>11/03/2024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3A3944-B990-EF49-83E5-D3E9A0566219}" type="slidenum">
              <a:rPr lang="en-GB" smtClean="0"/>
              <a:t>‹#›</a:t>
            </a:fld>
            <a:endParaRPr lang="en-GB"/>
          </a:p>
        </p:txBody>
      </p:sp>
    </p:spTree>
    <p:extLst>
      <p:ext uri="{BB962C8B-B14F-4D97-AF65-F5344CB8AC3E}">
        <p14:creationId xmlns:p14="http://schemas.microsoft.com/office/powerpoint/2010/main" val="605953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8342A3-84F1-B44C-97D3-47CEEB4805C7}" type="datetimeFigureOut">
              <a:rPr lang="en-GB" smtClean="0"/>
              <a:t>11/03/2024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3A3944-B990-EF49-83E5-D3E9A0566219}" type="slidenum">
              <a:rPr lang="en-GB" smtClean="0"/>
              <a:t>‹#›</a:t>
            </a:fld>
            <a:endParaRPr lang="en-GB"/>
          </a:p>
        </p:txBody>
      </p:sp>
    </p:spTree>
    <p:extLst>
      <p:ext uri="{BB962C8B-B14F-4D97-AF65-F5344CB8AC3E}">
        <p14:creationId xmlns:p14="http://schemas.microsoft.com/office/powerpoint/2010/main" val="18765809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8342A3-84F1-B44C-97D3-47CEEB4805C7}" type="datetimeFigureOut">
              <a:rPr lang="en-GB" smtClean="0"/>
              <a:t>11/03/2024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3A3944-B990-EF49-83E5-D3E9A0566219}" type="slidenum">
              <a:rPr lang="en-GB" smtClean="0"/>
              <a:t>‹#›</a:t>
            </a:fld>
            <a:endParaRPr lang="en-GB"/>
          </a:p>
        </p:txBody>
      </p:sp>
    </p:spTree>
    <p:extLst>
      <p:ext uri="{BB962C8B-B14F-4D97-AF65-F5344CB8AC3E}">
        <p14:creationId xmlns:p14="http://schemas.microsoft.com/office/powerpoint/2010/main" val="3513737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8342A3-84F1-B44C-97D3-47CEEB4805C7}" type="datetimeFigureOut">
              <a:rPr lang="en-GB" smtClean="0"/>
              <a:t>11/03/2024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3A3944-B990-EF49-83E5-D3E9A0566219}" type="slidenum">
              <a:rPr lang="en-GB" smtClean="0"/>
              <a:t>‹#›</a:t>
            </a:fld>
            <a:endParaRPr lang="en-GB"/>
          </a:p>
        </p:txBody>
      </p:sp>
    </p:spTree>
    <p:extLst>
      <p:ext uri="{BB962C8B-B14F-4D97-AF65-F5344CB8AC3E}">
        <p14:creationId xmlns:p14="http://schemas.microsoft.com/office/powerpoint/2010/main" val="3255017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8342A3-84F1-B44C-97D3-47CEEB4805C7}" type="datetimeFigureOut">
              <a:rPr lang="en-GB" smtClean="0"/>
              <a:t>11/03/2024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3A3944-B990-EF49-83E5-D3E9A0566219}" type="slidenum">
              <a:rPr lang="en-GB" smtClean="0"/>
              <a:t>‹#›</a:t>
            </a:fld>
            <a:endParaRPr lang="en-GB"/>
          </a:p>
        </p:txBody>
      </p:sp>
    </p:spTree>
    <p:extLst>
      <p:ext uri="{BB962C8B-B14F-4D97-AF65-F5344CB8AC3E}">
        <p14:creationId xmlns:p14="http://schemas.microsoft.com/office/powerpoint/2010/main" val="1743749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8342A3-84F1-B44C-97D3-47CEEB4805C7}" type="datetimeFigureOut">
              <a:rPr lang="en-GB" smtClean="0"/>
              <a:t>11/03/2024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3A3944-B990-EF49-83E5-D3E9A0566219}" type="slidenum">
              <a:rPr lang="en-GB" smtClean="0"/>
              <a:t>‹#›</a:t>
            </a:fld>
            <a:endParaRPr lang="en-GB"/>
          </a:p>
        </p:txBody>
      </p:sp>
    </p:spTree>
    <p:extLst>
      <p:ext uri="{BB962C8B-B14F-4D97-AF65-F5344CB8AC3E}">
        <p14:creationId xmlns:p14="http://schemas.microsoft.com/office/powerpoint/2010/main" val="2765628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A8342A3-84F1-B44C-97D3-47CEEB4805C7}" type="datetimeFigureOut">
              <a:rPr lang="en-GB" smtClean="0"/>
              <a:t>11/03/2024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F3A3944-B990-EF49-83E5-D3E9A0566219}" type="slidenum">
              <a:rPr lang="en-GB" smtClean="0"/>
              <a:t>‹#›</a:t>
            </a:fld>
            <a:endParaRPr lang="en-GB"/>
          </a:p>
        </p:txBody>
      </p:sp>
    </p:spTree>
    <p:extLst>
      <p:ext uri="{BB962C8B-B14F-4D97-AF65-F5344CB8AC3E}">
        <p14:creationId xmlns:p14="http://schemas.microsoft.com/office/powerpoint/2010/main" val="2764606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A8342A3-84F1-B44C-97D3-47CEEB4805C7}" type="datetimeFigureOut">
              <a:rPr lang="en-GB" smtClean="0"/>
              <a:t>11/03/2024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F3A3944-B990-EF49-83E5-D3E9A0566219}" type="slidenum">
              <a:rPr lang="en-GB" smtClean="0"/>
              <a:t>‹#›</a:t>
            </a:fld>
            <a:endParaRPr lang="en-GB"/>
          </a:p>
        </p:txBody>
      </p:sp>
    </p:spTree>
    <p:extLst>
      <p:ext uri="{BB962C8B-B14F-4D97-AF65-F5344CB8AC3E}">
        <p14:creationId xmlns:p14="http://schemas.microsoft.com/office/powerpoint/2010/main" val="636810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8342A3-84F1-B44C-97D3-47CEEB4805C7}" type="datetimeFigureOut">
              <a:rPr lang="en-GB" smtClean="0"/>
              <a:t>11/03/2024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F3A3944-B990-EF49-83E5-D3E9A0566219}" type="slidenum">
              <a:rPr lang="en-GB" smtClean="0"/>
              <a:t>‹#›</a:t>
            </a:fld>
            <a:endParaRPr lang="en-GB"/>
          </a:p>
        </p:txBody>
      </p:sp>
    </p:spTree>
    <p:extLst>
      <p:ext uri="{BB962C8B-B14F-4D97-AF65-F5344CB8AC3E}">
        <p14:creationId xmlns:p14="http://schemas.microsoft.com/office/powerpoint/2010/main" val="2992599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8342A3-84F1-B44C-97D3-47CEEB4805C7}" type="datetimeFigureOut">
              <a:rPr lang="en-GB" smtClean="0"/>
              <a:t>11/03/2024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3A3944-B990-EF49-83E5-D3E9A0566219}" type="slidenum">
              <a:rPr lang="en-GB" smtClean="0"/>
              <a:t>‹#›</a:t>
            </a:fld>
            <a:endParaRPr lang="en-GB"/>
          </a:p>
        </p:txBody>
      </p:sp>
    </p:spTree>
    <p:extLst>
      <p:ext uri="{BB962C8B-B14F-4D97-AF65-F5344CB8AC3E}">
        <p14:creationId xmlns:p14="http://schemas.microsoft.com/office/powerpoint/2010/main" val="3603647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8342A3-84F1-B44C-97D3-47CEEB4805C7}" type="datetimeFigureOut">
              <a:rPr lang="en-GB" smtClean="0"/>
              <a:t>11/03/2024</a:t>
            </a:fld>
            <a:endParaRPr lang="en-GB"/>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3A3944-B990-EF49-83E5-D3E9A0566219}" type="slidenum">
              <a:rPr lang="en-GB" smtClean="0"/>
              <a:t>‹#›</a:t>
            </a:fld>
            <a:endParaRPr lang="en-GB"/>
          </a:p>
        </p:txBody>
      </p:sp>
    </p:spTree>
    <p:extLst>
      <p:ext uri="{BB962C8B-B14F-4D97-AF65-F5344CB8AC3E}">
        <p14:creationId xmlns:p14="http://schemas.microsoft.com/office/powerpoint/2010/main" val="25543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A8342A3-84F1-B44C-97D3-47CEEB4805C7}" type="datetimeFigureOut">
              <a:rPr lang="en-GB" smtClean="0"/>
              <a:t>11/03/2024</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F3A3944-B990-EF49-83E5-D3E9A0566219}" type="slidenum">
              <a:rPr lang="en-GB" smtClean="0"/>
              <a:t>‹#›</a:t>
            </a:fld>
            <a:endParaRPr lang="en-GB"/>
          </a:p>
        </p:txBody>
      </p:sp>
    </p:spTree>
    <p:extLst>
      <p:ext uri="{BB962C8B-B14F-4D97-AF65-F5344CB8AC3E}">
        <p14:creationId xmlns:p14="http://schemas.microsoft.com/office/powerpoint/2010/main" val="1515054220"/>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6.png"/><Relationship Id="rId7" Type="http://schemas.openxmlformats.org/officeDocument/2006/relationships/diagramQuickStyle" Target="../diagrams/quickStyle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microsoft.com/office/2007/relationships/hdphoto" Target="../media/hdphoto1.wdp"/><Relationship Id="rId9" Type="http://schemas.microsoft.com/office/2007/relationships/diagramDrawing" Target="../diagrams/drawing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1.jpg"/><Relationship Id="rId7" Type="http://schemas.openxmlformats.org/officeDocument/2006/relationships/diagramColors" Target="../diagrams/colors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7.xml"/><Relationship Id="rId4" Type="http://schemas.openxmlformats.org/officeDocument/2006/relationships/image" Target="../media/image46.jpg"/></Relationships>
</file>

<file path=ppt/slides/_rels/slide29.xml.rels><?xml version="1.0" encoding="UTF-8" standalone="yes"?>
<Relationships xmlns="http://schemas.openxmlformats.org/package/2006/relationships"><Relationship Id="rId13" Type="http://schemas.openxmlformats.org/officeDocument/2006/relationships/customXml" Target="../ink/ink4.xml"/><Relationship Id="rId18" Type="http://schemas.openxmlformats.org/officeDocument/2006/relationships/image" Target="NULL"/><Relationship Id="rId26" Type="http://schemas.openxmlformats.org/officeDocument/2006/relationships/customXml" Target="../ink/ink14.xml"/><Relationship Id="rId39" Type="http://schemas.openxmlformats.org/officeDocument/2006/relationships/image" Target="NULL"/><Relationship Id="rId21" Type="http://schemas.openxmlformats.org/officeDocument/2006/relationships/customXml" Target="../ink/ink9.xml"/><Relationship Id="rId34" Type="http://schemas.openxmlformats.org/officeDocument/2006/relationships/customXml" Target="../ink/ink21.xml"/><Relationship Id="rId12" Type="http://schemas.openxmlformats.org/officeDocument/2006/relationships/image" Target="NULL"/><Relationship Id="rId17" Type="http://schemas.openxmlformats.org/officeDocument/2006/relationships/customXml" Target="../ink/ink6.xml"/><Relationship Id="rId25" Type="http://schemas.openxmlformats.org/officeDocument/2006/relationships/customXml" Target="../ink/ink13.xml"/><Relationship Id="rId33" Type="http://schemas.openxmlformats.org/officeDocument/2006/relationships/image" Target="NULL"/><Relationship Id="rId38" Type="http://schemas.openxmlformats.org/officeDocument/2006/relationships/customXml" Target="../ink/ink23.xml"/><Relationship Id="rId2" Type="http://schemas.openxmlformats.org/officeDocument/2006/relationships/notesSlide" Target="../notesSlides/notesSlide20.xml"/><Relationship Id="rId16" Type="http://schemas.openxmlformats.org/officeDocument/2006/relationships/image" Target="NULL"/><Relationship Id="rId20" Type="http://schemas.openxmlformats.org/officeDocument/2006/relationships/customXml" Target="../ink/ink8.xml"/><Relationship Id="rId29" Type="http://schemas.openxmlformats.org/officeDocument/2006/relationships/customXml" Target="../ink/ink17.xml"/><Relationship Id="rId41" Type="http://schemas.openxmlformats.org/officeDocument/2006/relationships/image" Target="NULL"/><Relationship Id="rId1" Type="http://schemas.openxmlformats.org/officeDocument/2006/relationships/slideLayout" Target="../slideLayouts/slideLayout7.xml"/><Relationship Id="rId11" Type="http://schemas.openxmlformats.org/officeDocument/2006/relationships/customXml" Target="../ink/ink3.xml"/><Relationship Id="rId24" Type="http://schemas.openxmlformats.org/officeDocument/2006/relationships/customXml" Target="../ink/ink12.xml"/><Relationship Id="rId32" Type="http://schemas.openxmlformats.org/officeDocument/2006/relationships/customXml" Target="../ink/ink20.xml"/><Relationship Id="rId37" Type="http://schemas.openxmlformats.org/officeDocument/2006/relationships/image" Target="NULL"/><Relationship Id="rId40" Type="http://schemas.openxmlformats.org/officeDocument/2006/relationships/customXml" Target="../ink/ink24.xml"/><Relationship Id="rId15" Type="http://schemas.openxmlformats.org/officeDocument/2006/relationships/customXml" Target="../ink/ink5.xml"/><Relationship Id="rId23" Type="http://schemas.openxmlformats.org/officeDocument/2006/relationships/customXml" Target="../ink/ink11.xml"/><Relationship Id="rId28" Type="http://schemas.openxmlformats.org/officeDocument/2006/relationships/customXml" Target="../ink/ink16.xml"/><Relationship Id="rId36" Type="http://schemas.openxmlformats.org/officeDocument/2006/relationships/customXml" Target="../ink/ink22.xml"/><Relationship Id="rId10" Type="http://schemas.openxmlformats.org/officeDocument/2006/relationships/image" Target="NULL"/><Relationship Id="rId19" Type="http://schemas.openxmlformats.org/officeDocument/2006/relationships/customXml" Target="../ink/ink7.xml"/><Relationship Id="rId31" Type="http://schemas.openxmlformats.org/officeDocument/2006/relationships/customXml" Target="../ink/ink19.xml"/><Relationship Id="rId4" Type="http://schemas.openxmlformats.org/officeDocument/2006/relationships/customXml" Target="../ink/ink1.xml"/><Relationship Id="rId9" Type="http://schemas.openxmlformats.org/officeDocument/2006/relationships/customXml" Target="../ink/ink2.xml"/><Relationship Id="rId14" Type="http://schemas.openxmlformats.org/officeDocument/2006/relationships/image" Target="NULL"/><Relationship Id="rId22" Type="http://schemas.openxmlformats.org/officeDocument/2006/relationships/customXml" Target="../ink/ink10.xml"/><Relationship Id="rId27" Type="http://schemas.openxmlformats.org/officeDocument/2006/relationships/customXml" Target="../ink/ink15.xml"/><Relationship Id="rId30" Type="http://schemas.openxmlformats.org/officeDocument/2006/relationships/customXml" Target="../ink/ink18.xml"/><Relationship Id="rId35" Type="http://schemas.openxmlformats.org/officeDocument/2006/relationships/image" Target="NULL"/><Relationship Id="rId8" Type="http://schemas.openxmlformats.org/officeDocument/2006/relationships/image" Target="NULL"/><Relationship Id="rId3" Type="http://schemas.openxmlformats.org/officeDocument/2006/relationships/image" Target="../media/image47.jpe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2.svg"/></Relationships>
</file>

<file path=ppt/slides/_rels/slide35.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76BA2"/>
        </a:solidFill>
        <a:effectLst/>
      </p:bgPr>
    </p:bg>
    <p:spTree>
      <p:nvGrpSpPr>
        <p:cNvPr id="1" name=""/>
        <p:cNvGrpSpPr/>
        <p:nvPr/>
      </p:nvGrpSpPr>
      <p:grpSpPr>
        <a:xfrm>
          <a:off x="0" y="0"/>
          <a:ext cx="0" cy="0"/>
          <a:chOff x="0" y="0"/>
          <a:chExt cx="0" cy="0"/>
        </a:xfrm>
      </p:grpSpPr>
      <p:sp>
        <p:nvSpPr>
          <p:cNvPr id="341" name="Rounded Rectangle 340">
            <a:extLst>
              <a:ext uri="{FF2B5EF4-FFF2-40B4-BE49-F238E27FC236}">
                <a16:creationId xmlns:a16="http://schemas.microsoft.com/office/drawing/2014/main" id="{42C97E85-8DF4-254F-9720-0949C6A41915}"/>
              </a:ext>
            </a:extLst>
          </p:cNvPr>
          <p:cNvSpPr/>
          <p:nvPr/>
        </p:nvSpPr>
        <p:spPr>
          <a:xfrm>
            <a:off x="181190" y="281487"/>
            <a:ext cx="11824681" cy="5837891"/>
          </a:xfrm>
          <a:prstGeom prst="roundRect">
            <a:avLst>
              <a:gd name="adj" fmla="val 56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7" name="TextBox 426">
            <a:extLst>
              <a:ext uri="{FF2B5EF4-FFF2-40B4-BE49-F238E27FC236}">
                <a16:creationId xmlns:a16="http://schemas.microsoft.com/office/drawing/2014/main" id="{354AE3E8-FC2D-F248-9931-9E8C489A2D57}"/>
              </a:ext>
            </a:extLst>
          </p:cNvPr>
          <p:cNvSpPr txBox="1"/>
          <p:nvPr/>
        </p:nvSpPr>
        <p:spPr>
          <a:xfrm>
            <a:off x="690874" y="2634722"/>
            <a:ext cx="7492271" cy="1323439"/>
          </a:xfrm>
          <a:prstGeom prst="rect">
            <a:avLst/>
          </a:prstGeom>
          <a:noFill/>
        </p:spPr>
        <p:txBody>
          <a:bodyPr wrap="square" rtlCol="0">
            <a:spAutoFit/>
          </a:bodyPr>
          <a:lstStyle/>
          <a:p>
            <a:r>
              <a:rPr lang="en-GB" sz="8000" b="1" spc="300">
                <a:solidFill>
                  <a:srgbClr val="776BA2"/>
                </a:solidFill>
                <a:latin typeface="Galvji" panose="020B0504020202020204" pitchFamily="34" charset="77"/>
              </a:rPr>
              <a:t>TEAMWORK</a:t>
            </a:r>
            <a:endParaRPr lang="en-GB" sz="8000" b="1" spc="300" dirty="0">
              <a:solidFill>
                <a:srgbClr val="776BA2"/>
              </a:solidFill>
              <a:latin typeface="Galvji" panose="020B0504020202020204" pitchFamily="34" charset="77"/>
            </a:endParaRPr>
          </a:p>
        </p:txBody>
      </p:sp>
      <p:sp>
        <p:nvSpPr>
          <p:cNvPr id="1094" name="TextBox 1093">
            <a:extLst>
              <a:ext uri="{FF2B5EF4-FFF2-40B4-BE49-F238E27FC236}">
                <a16:creationId xmlns:a16="http://schemas.microsoft.com/office/drawing/2014/main" id="{1F16B939-B295-AA4A-B992-BBBD68A1AB8C}"/>
              </a:ext>
            </a:extLst>
          </p:cNvPr>
          <p:cNvSpPr txBox="1"/>
          <p:nvPr/>
        </p:nvSpPr>
        <p:spPr>
          <a:xfrm>
            <a:off x="798016" y="4015241"/>
            <a:ext cx="6131941" cy="597408"/>
          </a:xfrm>
          <a:prstGeom prst="rect">
            <a:avLst/>
          </a:prstGeom>
          <a:noFill/>
        </p:spPr>
        <p:txBody>
          <a:bodyPr wrap="square" rtlCol="0">
            <a:spAutoFit/>
          </a:bodyPr>
          <a:lstStyle/>
          <a:p>
            <a:pPr algn="ctr"/>
            <a:r>
              <a:rPr lang="en-GB" sz="1400" b="1" i="1">
                <a:latin typeface="Galvji" panose="020B0504020202020204" pitchFamily="34" charset="77"/>
              </a:rPr>
              <a:t>Building a team within the Health and Wellness Department </a:t>
            </a:r>
          </a:p>
          <a:p>
            <a:pPr algn="ctr">
              <a:lnSpc>
                <a:spcPct val="150000"/>
              </a:lnSpc>
            </a:pPr>
            <a:r>
              <a:rPr lang="en-GB" sz="1400" i="1">
                <a:latin typeface="Galvji" panose="020B0504020202020204" pitchFamily="34" charset="77"/>
              </a:rPr>
              <a:t>Working effectively through multidisciplinary healthcare teams</a:t>
            </a:r>
            <a:endParaRPr lang="en-GB" sz="1400" i="1" dirty="0">
              <a:latin typeface="Galvji" panose="020B0504020202020204" pitchFamily="34" charset="77"/>
            </a:endParaRPr>
          </a:p>
        </p:txBody>
      </p:sp>
      <p:pic>
        <p:nvPicPr>
          <p:cNvPr id="5" name="Picture 4" descr="A picture containing toy, doll&#10;&#10;Description automatically generated">
            <a:extLst>
              <a:ext uri="{FF2B5EF4-FFF2-40B4-BE49-F238E27FC236}">
                <a16:creationId xmlns:a16="http://schemas.microsoft.com/office/drawing/2014/main" id="{CB76B2D1-60BA-4AAC-B9C9-BF0D93DEA80A}"/>
              </a:ext>
            </a:extLst>
          </p:cNvPr>
          <p:cNvPicPr>
            <a:picLocks noChangeAspect="1"/>
          </p:cNvPicPr>
          <p:nvPr/>
        </p:nvPicPr>
        <p:blipFill>
          <a:blip r:embed="rId3"/>
          <a:stretch>
            <a:fillRect/>
          </a:stretch>
        </p:blipFill>
        <p:spPr>
          <a:xfrm>
            <a:off x="7381452" y="1756456"/>
            <a:ext cx="4023360" cy="3797808"/>
          </a:xfrm>
          <a:prstGeom prst="rect">
            <a:avLst/>
          </a:prstGeom>
        </p:spPr>
      </p:pic>
    </p:spTree>
    <p:extLst>
      <p:ext uri="{BB962C8B-B14F-4D97-AF65-F5344CB8AC3E}">
        <p14:creationId xmlns:p14="http://schemas.microsoft.com/office/powerpoint/2010/main" val="1399679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27"/>
                                        </p:tgtEl>
                                        <p:attrNameLst>
                                          <p:attrName>style.visibility</p:attrName>
                                        </p:attrNameLst>
                                      </p:cBhvr>
                                      <p:to>
                                        <p:strVal val="visible"/>
                                      </p:to>
                                    </p:set>
                                    <p:animEffect transition="in" filter="fade">
                                      <p:cBhvr>
                                        <p:cTn id="7" dur="500"/>
                                        <p:tgtEl>
                                          <p:spTgt spid="4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94"/>
                                        </p:tgtEl>
                                        <p:attrNameLst>
                                          <p:attrName>style.visibility</p:attrName>
                                        </p:attrNameLst>
                                      </p:cBhvr>
                                      <p:to>
                                        <p:strVal val="visible"/>
                                      </p:to>
                                    </p:set>
                                    <p:animEffect transition="in" filter="fade">
                                      <p:cBhvr>
                                        <p:cTn id="10" dur="500"/>
                                        <p:tgtEl>
                                          <p:spTgt spid="10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 grpId="0"/>
      <p:bldP spid="109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92C32-27F1-7A73-97A1-C8E4A4281778}"/>
              </a:ext>
            </a:extLst>
          </p:cNvPr>
          <p:cNvSpPr>
            <a:spLocks noGrp="1"/>
          </p:cNvSpPr>
          <p:nvPr>
            <p:ph type="title"/>
          </p:nvPr>
        </p:nvSpPr>
        <p:spPr>
          <a:xfrm>
            <a:off x="677334" y="609600"/>
            <a:ext cx="8596668" cy="1320800"/>
          </a:xfrm>
        </p:spPr>
        <p:txBody>
          <a:bodyPr anchor="t">
            <a:normAutofit/>
          </a:bodyPr>
          <a:lstStyle/>
          <a:p>
            <a:r>
              <a:rPr lang="en-US"/>
              <a:t>Increased Effectiveness	</a:t>
            </a:r>
          </a:p>
        </p:txBody>
      </p:sp>
      <p:sp>
        <p:nvSpPr>
          <p:cNvPr id="3" name="Content Placeholder 2">
            <a:extLst>
              <a:ext uri="{FF2B5EF4-FFF2-40B4-BE49-F238E27FC236}">
                <a16:creationId xmlns:a16="http://schemas.microsoft.com/office/drawing/2014/main" id="{9CAB0EDA-C26F-978A-9386-D910429FE4EC}"/>
              </a:ext>
            </a:extLst>
          </p:cNvPr>
          <p:cNvSpPr>
            <a:spLocks noGrp="1"/>
          </p:cNvSpPr>
          <p:nvPr>
            <p:ph idx="1"/>
          </p:nvPr>
        </p:nvSpPr>
        <p:spPr>
          <a:xfrm>
            <a:off x="677334" y="2160590"/>
            <a:ext cx="5220430" cy="3701270"/>
          </a:xfrm>
        </p:spPr>
        <p:txBody>
          <a:bodyPr>
            <a:normAutofit/>
          </a:bodyPr>
          <a:lstStyle/>
          <a:p>
            <a:pPr marL="0" indent="0">
              <a:buNone/>
            </a:pPr>
            <a:r>
              <a:rPr lang="en-US"/>
              <a:t>For a health and wellness team to be effective, each member of the team needs to be familiar with each other’s responsibility in completing student treatment plans. Each individual in wellness needs to understand the duties of each team member to work effectively, increasing the team’s skills as duties sometimes overlap.  As part of the wellness team, appreciation develops for the roles of each wellness team member as all work together in the best interest of the student.</a:t>
            </a:r>
          </a:p>
        </p:txBody>
      </p:sp>
      <p:pic>
        <p:nvPicPr>
          <p:cNvPr id="7" name="Graphic 6" descr="User Network">
            <a:extLst>
              <a:ext uri="{FF2B5EF4-FFF2-40B4-BE49-F238E27FC236}">
                <a16:creationId xmlns:a16="http://schemas.microsoft.com/office/drawing/2014/main" id="{5D3D9235-F9A7-FF1F-3186-7EB046D23A0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87417" y="2159000"/>
            <a:ext cx="3145536" cy="3145536"/>
          </a:xfrm>
          <a:prstGeom prst="rect">
            <a:avLst/>
          </a:prstGeom>
        </p:spPr>
      </p:pic>
    </p:spTree>
    <p:extLst>
      <p:ext uri="{BB962C8B-B14F-4D97-AF65-F5344CB8AC3E}">
        <p14:creationId xmlns:p14="http://schemas.microsoft.com/office/powerpoint/2010/main" val="593514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White bulbs with a yellow one standing out">
            <a:extLst>
              <a:ext uri="{FF2B5EF4-FFF2-40B4-BE49-F238E27FC236}">
                <a16:creationId xmlns:a16="http://schemas.microsoft.com/office/drawing/2014/main" id="{6A757E78-A59A-755C-05EB-7104B6661B60}"/>
              </a:ext>
            </a:extLst>
          </p:cNvPr>
          <p:cNvPicPr>
            <a:picLocks noChangeAspect="1"/>
          </p:cNvPicPr>
          <p:nvPr/>
        </p:nvPicPr>
        <p:blipFill rotWithShape="1">
          <a:blip r:embed="rId3"/>
          <a:srcRect l="3511" r="19380" b="-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EC7CD198-4E90-1A96-8134-76A61D119046}"/>
              </a:ext>
            </a:extLst>
          </p:cNvPr>
          <p:cNvSpPr>
            <a:spLocks noGrp="1"/>
          </p:cNvSpPr>
          <p:nvPr>
            <p:ph type="title"/>
          </p:nvPr>
        </p:nvSpPr>
        <p:spPr>
          <a:xfrm>
            <a:off x="677333" y="609600"/>
            <a:ext cx="3851123" cy="1320800"/>
          </a:xfrm>
        </p:spPr>
        <p:txBody>
          <a:bodyPr>
            <a:normAutofit/>
          </a:bodyPr>
          <a:lstStyle/>
          <a:p>
            <a:r>
              <a:rPr lang="en-US"/>
              <a:t>Reduced Staff Turnover		</a:t>
            </a:r>
            <a:endParaRPr lang="en-US" dirty="0"/>
          </a:p>
        </p:txBody>
      </p:sp>
      <p:sp>
        <p:nvSpPr>
          <p:cNvPr id="3" name="Content Placeholder 2">
            <a:extLst>
              <a:ext uri="{FF2B5EF4-FFF2-40B4-BE49-F238E27FC236}">
                <a16:creationId xmlns:a16="http://schemas.microsoft.com/office/drawing/2014/main" id="{7B008271-9137-98FA-877D-7B47D2D063AC}"/>
              </a:ext>
            </a:extLst>
          </p:cNvPr>
          <p:cNvSpPr>
            <a:spLocks noGrp="1"/>
          </p:cNvSpPr>
          <p:nvPr>
            <p:ph idx="1"/>
          </p:nvPr>
        </p:nvSpPr>
        <p:spPr>
          <a:xfrm>
            <a:off x="677334" y="2160589"/>
            <a:ext cx="3851122" cy="3880773"/>
          </a:xfrm>
        </p:spPr>
        <p:txBody>
          <a:bodyPr>
            <a:normAutofit/>
          </a:bodyPr>
          <a:lstStyle/>
          <a:p>
            <a:r>
              <a:rPr lang="en-US"/>
              <a:t>Better staff engagement</a:t>
            </a:r>
          </a:p>
          <a:p>
            <a:r>
              <a:rPr lang="en-US"/>
              <a:t>Encourage teamwork with staff</a:t>
            </a:r>
          </a:p>
          <a:p>
            <a:r>
              <a:rPr lang="en-US"/>
              <a:t>Give recognition</a:t>
            </a:r>
          </a:p>
          <a:p>
            <a:r>
              <a:rPr lang="en-US"/>
              <a:t>Education and continual learning</a:t>
            </a:r>
          </a:p>
          <a:p>
            <a:endParaRPr lang="en-US" dirty="0"/>
          </a:p>
        </p:txBody>
      </p:sp>
      <p:cxnSp>
        <p:nvCxnSpPr>
          <p:cNvPr id="9" name="Straight Connector 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4211920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76BA2"/>
        </a:solidFill>
        <a:effectLst/>
      </p:bgPr>
    </p:bg>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36B6847E-A1B5-5347-9085-D29D4E5BCEDE}"/>
              </a:ext>
            </a:extLst>
          </p:cNvPr>
          <p:cNvSpPr/>
          <p:nvPr/>
        </p:nvSpPr>
        <p:spPr>
          <a:xfrm>
            <a:off x="742629" y="278704"/>
            <a:ext cx="11266769" cy="6300591"/>
          </a:xfrm>
          <a:prstGeom prst="roundRect">
            <a:avLst>
              <a:gd name="adj" fmla="val 56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TextBox 48">
            <a:extLst>
              <a:ext uri="{FF2B5EF4-FFF2-40B4-BE49-F238E27FC236}">
                <a16:creationId xmlns:a16="http://schemas.microsoft.com/office/drawing/2014/main" id="{401AEE25-F34E-A34D-8680-824772484A03}"/>
              </a:ext>
            </a:extLst>
          </p:cNvPr>
          <p:cNvSpPr txBox="1"/>
          <p:nvPr/>
        </p:nvSpPr>
        <p:spPr>
          <a:xfrm>
            <a:off x="1217886" y="833425"/>
            <a:ext cx="10520562" cy="923330"/>
          </a:xfrm>
          <a:prstGeom prst="rect">
            <a:avLst/>
          </a:prstGeom>
          <a:noFill/>
        </p:spPr>
        <p:txBody>
          <a:bodyPr wrap="square" rtlCol="0">
            <a:spAutoFit/>
          </a:bodyPr>
          <a:lstStyle/>
          <a:p>
            <a:r>
              <a:rPr lang="en-GB" sz="5400" b="1" spc="-150" dirty="0">
                <a:solidFill>
                  <a:srgbClr val="776BA2"/>
                </a:solidFill>
                <a:latin typeface="Galvji" panose="020B0504020202020204" pitchFamily="34" charset="77"/>
              </a:rPr>
              <a:t>Pieces of effective teamwork</a:t>
            </a:r>
          </a:p>
        </p:txBody>
      </p:sp>
      <p:cxnSp>
        <p:nvCxnSpPr>
          <p:cNvPr id="64" name="Straight Connector 63">
            <a:extLst>
              <a:ext uri="{FF2B5EF4-FFF2-40B4-BE49-F238E27FC236}">
                <a16:creationId xmlns:a16="http://schemas.microsoft.com/office/drawing/2014/main" id="{A61F4B62-63EC-1D46-B873-95378C01FAEA}"/>
              </a:ext>
            </a:extLst>
          </p:cNvPr>
          <p:cNvCxnSpPr/>
          <p:nvPr/>
        </p:nvCxnSpPr>
        <p:spPr>
          <a:xfrm>
            <a:off x="12009398" y="1375491"/>
            <a:ext cx="182602"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descr="A purple puzzle piece with white text">
            <a:extLst>
              <a:ext uri="{FF2B5EF4-FFF2-40B4-BE49-F238E27FC236}">
                <a16:creationId xmlns:a16="http://schemas.microsoft.com/office/drawing/2014/main" id="{EAEFF6E0-A3C9-4253-A1A2-37BFCB8DE033}"/>
              </a:ext>
            </a:extLst>
          </p:cNvPr>
          <p:cNvPicPr>
            <a:picLocks noChangeAspect="1"/>
          </p:cNvPicPr>
          <p:nvPr/>
        </p:nvPicPr>
        <p:blipFill>
          <a:blip r:embed="rId3"/>
          <a:stretch>
            <a:fillRect/>
          </a:stretch>
        </p:blipFill>
        <p:spPr>
          <a:xfrm>
            <a:off x="2082647" y="2623402"/>
            <a:ext cx="2663952" cy="2657856"/>
          </a:xfrm>
          <a:prstGeom prst="rect">
            <a:avLst/>
          </a:prstGeom>
        </p:spPr>
      </p:pic>
      <p:pic>
        <p:nvPicPr>
          <p:cNvPr id="10" name="Picture 9" descr="Icon&#10;&#10;Description automatically generated">
            <a:extLst>
              <a:ext uri="{FF2B5EF4-FFF2-40B4-BE49-F238E27FC236}">
                <a16:creationId xmlns:a16="http://schemas.microsoft.com/office/drawing/2014/main" id="{89963FC4-BAE2-4C4B-B533-7F032B6A5067}"/>
              </a:ext>
            </a:extLst>
          </p:cNvPr>
          <p:cNvPicPr>
            <a:picLocks noChangeAspect="1"/>
          </p:cNvPicPr>
          <p:nvPr/>
        </p:nvPicPr>
        <p:blipFill>
          <a:blip r:embed="rId4"/>
          <a:stretch>
            <a:fillRect/>
          </a:stretch>
        </p:blipFill>
        <p:spPr>
          <a:xfrm>
            <a:off x="5140095" y="2605114"/>
            <a:ext cx="2676144" cy="2670048"/>
          </a:xfrm>
          <a:prstGeom prst="rect">
            <a:avLst/>
          </a:prstGeom>
        </p:spPr>
      </p:pic>
      <p:pic>
        <p:nvPicPr>
          <p:cNvPr id="12" name="Picture 11" descr="Icon&#10;&#10;Description automatically generated">
            <a:extLst>
              <a:ext uri="{FF2B5EF4-FFF2-40B4-BE49-F238E27FC236}">
                <a16:creationId xmlns:a16="http://schemas.microsoft.com/office/drawing/2014/main" id="{ECEF21B9-AF9A-4067-AA31-55CBBCC47341}"/>
              </a:ext>
            </a:extLst>
          </p:cNvPr>
          <p:cNvPicPr>
            <a:picLocks noChangeAspect="1"/>
          </p:cNvPicPr>
          <p:nvPr/>
        </p:nvPicPr>
        <p:blipFill>
          <a:blip r:embed="rId5"/>
          <a:stretch>
            <a:fillRect/>
          </a:stretch>
        </p:blipFill>
        <p:spPr>
          <a:xfrm>
            <a:off x="8327153" y="2611210"/>
            <a:ext cx="2663952" cy="2657856"/>
          </a:xfrm>
          <a:prstGeom prst="rect">
            <a:avLst/>
          </a:prstGeom>
        </p:spPr>
      </p:pic>
    </p:spTree>
    <p:extLst>
      <p:ext uri="{BB962C8B-B14F-4D97-AF65-F5344CB8AC3E}">
        <p14:creationId xmlns:p14="http://schemas.microsoft.com/office/powerpoint/2010/main" val="2522356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776BA2"/>
        </a:solidFill>
        <a:effectLst/>
      </p:bgPr>
    </p:bg>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36B6847E-A1B5-5347-9085-D29D4E5BCEDE}"/>
              </a:ext>
            </a:extLst>
          </p:cNvPr>
          <p:cNvSpPr/>
          <p:nvPr/>
        </p:nvSpPr>
        <p:spPr>
          <a:xfrm>
            <a:off x="742629" y="278704"/>
            <a:ext cx="11266769" cy="6300591"/>
          </a:xfrm>
          <a:prstGeom prst="roundRect">
            <a:avLst>
              <a:gd name="adj" fmla="val 56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Google Shape;3304;p88">
            <a:extLst>
              <a:ext uri="{FF2B5EF4-FFF2-40B4-BE49-F238E27FC236}">
                <a16:creationId xmlns:a16="http://schemas.microsoft.com/office/drawing/2014/main" id="{0993A9AE-732C-AC42-A1F6-7E8DB10818C6}"/>
              </a:ext>
            </a:extLst>
          </p:cNvPr>
          <p:cNvSpPr/>
          <p:nvPr/>
        </p:nvSpPr>
        <p:spPr>
          <a:xfrm>
            <a:off x="1223199" y="716647"/>
            <a:ext cx="10226172" cy="4891616"/>
          </a:xfrm>
          <a:prstGeom prst="roundRect">
            <a:avLst>
              <a:gd name="adj" fmla="val 9322"/>
            </a:avLst>
          </a:prstGeom>
          <a:solidFill>
            <a:srgbClr val="776A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21" name="TextBox 120">
            <a:extLst>
              <a:ext uri="{FF2B5EF4-FFF2-40B4-BE49-F238E27FC236}">
                <a16:creationId xmlns:a16="http://schemas.microsoft.com/office/drawing/2014/main" id="{81FD11CE-78A7-4E41-9717-BDACF96FDB7C}"/>
              </a:ext>
            </a:extLst>
          </p:cNvPr>
          <p:cNvSpPr txBox="1"/>
          <p:nvPr/>
        </p:nvSpPr>
        <p:spPr>
          <a:xfrm>
            <a:off x="2307159" y="1556767"/>
            <a:ext cx="10520562" cy="923330"/>
          </a:xfrm>
          <a:prstGeom prst="rect">
            <a:avLst/>
          </a:prstGeom>
          <a:noFill/>
        </p:spPr>
        <p:txBody>
          <a:bodyPr wrap="square" rtlCol="0">
            <a:spAutoFit/>
          </a:bodyPr>
          <a:lstStyle/>
          <a:p>
            <a:r>
              <a:rPr lang="en-GB" sz="5400" b="1" dirty="0">
                <a:solidFill>
                  <a:schemeClr val="bg1"/>
                </a:solidFill>
                <a:latin typeface="Galvji" panose="020B0504020202020204" pitchFamily="34" charset="77"/>
              </a:rPr>
              <a:t>Staff Communication</a:t>
            </a:r>
            <a:endParaRPr lang="en-GB" sz="4400" b="1" dirty="0">
              <a:solidFill>
                <a:schemeClr val="bg1"/>
              </a:solidFill>
              <a:latin typeface="Galvji" panose="020B0504020202020204" pitchFamily="34" charset="77"/>
            </a:endParaRPr>
          </a:p>
        </p:txBody>
      </p:sp>
      <p:sp>
        <p:nvSpPr>
          <p:cNvPr id="122" name="TextBox 121">
            <a:extLst>
              <a:ext uri="{FF2B5EF4-FFF2-40B4-BE49-F238E27FC236}">
                <a16:creationId xmlns:a16="http://schemas.microsoft.com/office/drawing/2014/main" id="{7FB0FB4C-A79F-8043-8AA3-1D8BD57B3BC7}"/>
              </a:ext>
            </a:extLst>
          </p:cNvPr>
          <p:cNvSpPr txBox="1"/>
          <p:nvPr/>
        </p:nvSpPr>
        <p:spPr>
          <a:xfrm>
            <a:off x="1561673" y="2304855"/>
            <a:ext cx="7159462" cy="338554"/>
          </a:xfrm>
          <a:prstGeom prst="rect">
            <a:avLst/>
          </a:prstGeom>
          <a:noFill/>
        </p:spPr>
        <p:txBody>
          <a:bodyPr wrap="square" rtlCol="0">
            <a:spAutoFit/>
          </a:bodyPr>
          <a:lstStyle/>
          <a:p>
            <a:pPr algn="ctr"/>
            <a:r>
              <a:rPr lang="en-GB" sz="1600" i="1" dirty="0">
                <a:solidFill>
                  <a:schemeClr val="bg1"/>
                </a:solidFill>
                <a:latin typeface="Galvji" panose="020B0504020202020204" pitchFamily="34" charset="77"/>
              </a:rPr>
              <a:t>What constitutes effective communication among a healthcare team?</a:t>
            </a:r>
          </a:p>
        </p:txBody>
      </p:sp>
      <p:sp>
        <p:nvSpPr>
          <p:cNvPr id="123" name="Rectangle 122">
            <a:extLst>
              <a:ext uri="{FF2B5EF4-FFF2-40B4-BE49-F238E27FC236}">
                <a16:creationId xmlns:a16="http://schemas.microsoft.com/office/drawing/2014/main" id="{13C494FE-B012-3644-B2D0-529E4091DF39}"/>
              </a:ext>
            </a:extLst>
          </p:cNvPr>
          <p:cNvSpPr/>
          <p:nvPr/>
        </p:nvSpPr>
        <p:spPr>
          <a:xfrm>
            <a:off x="1990115" y="2971794"/>
            <a:ext cx="6604089" cy="1531445"/>
          </a:xfrm>
          <a:prstGeom prst="rect">
            <a:avLst/>
          </a:prstGeom>
        </p:spPr>
        <p:txBody>
          <a:bodyPr wrap="square">
            <a:spAutoFit/>
          </a:bodyPr>
          <a:lstStyle/>
          <a:p>
            <a:pPr algn="ctr">
              <a:lnSpc>
                <a:spcPct val="150000"/>
              </a:lnSpc>
            </a:pPr>
            <a:r>
              <a:rPr lang="en-GB" sz="1600" dirty="0">
                <a:solidFill>
                  <a:schemeClr val="bg1"/>
                </a:solidFill>
                <a:latin typeface="Galvji" panose="020B0504020202020204" pitchFamily="34" charset="77"/>
              </a:rPr>
              <a:t>Communication is a powerful tool that addresses growing and complex health challenges.  It can help to change staff knowledge, attitude, and </a:t>
            </a:r>
            <a:r>
              <a:rPr lang="en-GB" sz="1600" dirty="0" err="1">
                <a:solidFill>
                  <a:schemeClr val="bg1"/>
                </a:solidFill>
                <a:latin typeface="Galvji" panose="020B0504020202020204" pitchFamily="34" charset="77"/>
              </a:rPr>
              <a:t>behaviors</a:t>
            </a:r>
            <a:r>
              <a:rPr lang="en-GB" sz="1600" dirty="0">
                <a:solidFill>
                  <a:schemeClr val="bg1"/>
                </a:solidFill>
                <a:latin typeface="Galvji" panose="020B0504020202020204" pitchFamily="34" charset="77"/>
              </a:rPr>
              <a:t>, empowering them to make positive choices that protect and improve their productivity, health, and well-being.</a:t>
            </a:r>
          </a:p>
        </p:txBody>
      </p:sp>
      <p:grpSp>
        <p:nvGrpSpPr>
          <p:cNvPr id="66" name="Group 65">
            <a:extLst>
              <a:ext uri="{FF2B5EF4-FFF2-40B4-BE49-F238E27FC236}">
                <a16:creationId xmlns:a16="http://schemas.microsoft.com/office/drawing/2014/main" id="{702A85F5-DD17-F447-A700-5D9FE103E540}"/>
              </a:ext>
            </a:extLst>
          </p:cNvPr>
          <p:cNvGrpSpPr/>
          <p:nvPr/>
        </p:nvGrpSpPr>
        <p:grpSpPr>
          <a:xfrm>
            <a:off x="8991059" y="1407108"/>
            <a:ext cx="2314736" cy="4639098"/>
            <a:chOff x="9287316" y="1809650"/>
            <a:chExt cx="1805028" cy="3617562"/>
          </a:xfrm>
        </p:grpSpPr>
        <p:sp>
          <p:nvSpPr>
            <p:cNvPr id="67" name="Google Shape;2964;p81">
              <a:extLst>
                <a:ext uri="{FF2B5EF4-FFF2-40B4-BE49-F238E27FC236}">
                  <a16:creationId xmlns:a16="http://schemas.microsoft.com/office/drawing/2014/main" id="{E30BC37E-7BC8-2E4F-909B-F884063B1254}"/>
                </a:ext>
              </a:extLst>
            </p:cNvPr>
            <p:cNvSpPr/>
            <p:nvPr/>
          </p:nvSpPr>
          <p:spPr>
            <a:xfrm>
              <a:off x="9428706" y="1809650"/>
              <a:ext cx="1045221" cy="692586"/>
            </a:xfrm>
            <a:custGeom>
              <a:avLst/>
              <a:gdLst/>
              <a:ahLst/>
              <a:cxnLst/>
              <a:rect l="l" t="t" r="r" b="b"/>
              <a:pathLst>
                <a:path w="11207" h="7426" extrusionOk="0">
                  <a:moveTo>
                    <a:pt x="8707" y="1"/>
                  </a:moveTo>
                  <a:cubicBezTo>
                    <a:pt x="8484" y="1"/>
                    <a:pt x="8263" y="42"/>
                    <a:pt x="8053" y="133"/>
                  </a:cubicBezTo>
                  <a:cubicBezTo>
                    <a:pt x="7077" y="551"/>
                    <a:pt x="7581" y="1919"/>
                    <a:pt x="7612" y="2009"/>
                  </a:cubicBezTo>
                  <a:cubicBezTo>
                    <a:pt x="7072" y="1448"/>
                    <a:pt x="6113" y="733"/>
                    <a:pt x="4771" y="733"/>
                  </a:cubicBezTo>
                  <a:cubicBezTo>
                    <a:pt x="4628" y="733"/>
                    <a:pt x="4480" y="741"/>
                    <a:pt x="4328" y="758"/>
                  </a:cubicBezTo>
                  <a:cubicBezTo>
                    <a:pt x="1823" y="1041"/>
                    <a:pt x="1269" y="3570"/>
                    <a:pt x="851" y="3948"/>
                  </a:cubicBezTo>
                  <a:cubicBezTo>
                    <a:pt x="599" y="4177"/>
                    <a:pt x="1" y="4415"/>
                    <a:pt x="397" y="4514"/>
                  </a:cubicBezTo>
                  <a:cubicBezTo>
                    <a:pt x="775" y="4604"/>
                    <a:pt x="1157" y="4667"/>
                    <a:pt x="1539" y="4703"/>
                  </a:cubicBezTo>
                  <a:cubicBezTo>
                    <a:pt x="1850" y="4735"/>
                    <a:pt x="2161" y="4750"/>
                    <a:pt x="2472" y="4750"/>
                  </a:cubicBezTo>
                  <a:cubicBezTo>
                    <a:pt x="3188" y="4750"/>
                    <a:pt x="3903" y="4667"/>
                    <a:pt x="4603" y="4501"/>
                  </a:cubicBezTo>
                  <a:cubicBezTo>
                    <a:pt x="6609" y="4006"/>
                    <a:pt x="7590" y="3138"/>
                    <a:pt x="7590" y="3138"/>
                  </a:cubicBezTo>
                  <a:lnTo>
                    <a:pt x="7590" y="3138"/>
                  </a:lnTo>
                  <a:cubicBezTo>
                    <a:pt x="7590" y="3138"/>
                    <a:pt x="6677" y="6049"/>
                    <a:pt x="8166" y="7376"/>
                  </a:cubicBezTo>
                  <a:lnTo>
                    <a:pt x="8229" y="7425"/>
                  </a:lnTo>
                  <a:cubicBezTo>
                    <a:pt x="8403" y="7244"/>
                    <a:pt x="8681" y="7039"/>
                    <a:pt x="9049" y="7039"/>
                  </a:cubicBezTo>
                  <a:cubicBezTo>
                    <a:pt x="9192" y="7039"/>
                    <a:pt x="9349" y="7070"/>
                    <a:pt x="9520" y="7146"/>
                  </a:cubicBezTo>
                  <a:cubicBezTo>
                    <a:pt x="9560" y="7164"/>
                    <a:pt x="9601" y="7182"/>
                    <a:pt x="9637" y="7209"/>
                  </a:cubicBezTo>
                  <a:lnTo>
                    <a:pt x="9641" y="7196"/>
                  </a:lnTo>
                  <a:cubicBezTo>
                    <a:pt x="9641" y="7196"/>
                    <a:pt x="10487" y="5954"/>
                    <a:pt x="10379" y="4852"/>
                  </a:cubicBezTo>
                  <a:cubicBezTo>
                    <a:pt x="10240" y="3426"/>
                    <a:pt x="8993" y="2935"/>
                    <a:pt x="8993" y="2935"/>
                  </a:cubicBezTo>
                  <a:cubicBezTo>
                    <a:pt x="9830" y="2922"/>
                    <a:pt x="11207" y="2607"/>
                    <a:pt x="10730" y="1383"/>
                  </a:cubicBezTo>
                  <a:cubicBezTo>
                    <a:pt x="10427" y="606"/>
                    <a:pt x="9558" y="1"/>
                    <a:pt x="8707" y="1"/>
                  </a:cubicBezTo>
                  <a:close/>
                </a:path>
              </a:pathLst>
            </a:custGeom>
            <a:solidFill>
              <a:srgbClr val="4A160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2965;p81">
              <a:extLst>
                <a:ext uri="{FF2B5EF4-FFF2-40B4-BE49-F238E27FC236}">
                  <a16:creationId xmlns:a16="http://schemas.microsoft.com/office/drawing/2014/main" id="{3C420EDE-E236-DD45-BF87-014F7A8FC2C8}"/>
                </a:ext>
              </a:extLst>
            </p:cNvPr>
            <p:cNvSpPr/>
            <p:nvPr/>
          </p:nvSpPr>
          <p:spPr>
            <a:xfrm>
              <a:off x="9428706" y="1877920"/>
              <a:ext cx="978536" cy="623850"/>
            </a:xfrm>
            <a:custGeom>
              <a:avLst/>
              <a:gdLst/>
              <a:ahLst/>
              <a:cxnLst/>
              <a:rect l="l" t="t" r="r" b="b"/>
              <a:pathLst>
                <a:path w="10492" h="6689" extrusionOk="0">
                  <a:moveTo>
                    <a:pt x="4774" y="0"/>
                  </a:moveTo>
                  <a:cubicBezTo>
                    <a:pt x="4630" y="0"/>
                    <a:pt x="4481" y="9"/>
                    <a:pt x="4328" y="26"/>
                  </a:cubicBezTo>
                  <a:cubicBezTo>
                    <a:pt x="1823" y="309"/>
                    <a:pt x="1274" y="2833"/>
                    <a:pt x="856" y="3211"/>
                  </a:cubicBezTo>
                  <a:cubicBezTo>
                    <a:pt x="604" y="3441"/>
                    <a:pt x="1" y="3683"/>
                    <a:pt x="397" y="3782"/>
                  </a:cubicBezTo>
                  <a:cubicBezTo>
                    <a:pt x="775" y="3872"/>
                    <a:pt x="1157" y="3931"/>
                    <a:pt x="1544" y="3967"/>
                  </a:cubicBezTo>
                  <a:cubicBezTo>
                    <a:pt x="1855" y="4000"/>
                    <a:pt x="2167" y="4016"/>
                    <a:pt x="2479" y="4016"/>
                  </a:cubicBezTo>
                  <a:cubicBezTo>
                    <a:pt x="3195" y="4016"/>
                    <a:pt x="3909" y="3930"/>
                    <a:pt x="4607" y="3764"/>
                  </a:cubicBezTo>
                  <a:cubicBezTo>
                    <a:pt x="6614" y="3270"/>
                    <a:pt x="7594" y="2402"/>
                    <a:pt x="7594" y="2401"/>
                  </a:cubicBezTo>
                  <a:lnTo>
                    <a:pt x="7594" y="2401"/>
                  </a:lnTo>
                  <a:cubicBezTo>
                    <a:pt x="7594" y="2402"/>
                    <a:pt x="6681" y="5312"/>
                    <a:pt x="8175" y="6639"/>
                  </a:cubicBezTo>
                  <a:lnTo>
                    <a:pt x="8233" y="6689"/>
                  </a:lnTo>
                  <a:cubicBezTo>
                    <a:pt x="8408" y="6507"/>
                    <a:pt x="8685" y="6303"/>
                    <a:pt x="9055" y="6303"/>
                  </a:cubicBezTo>
                  <a:cubicBezTo>
                    <a:pt x="9199" y="6303"/>
                    <a:pt x="9357" y="6334"/>
                    <a:pt x="9529" y="6410"/>
                  </a:cubicBezTo>
                  <a:cubicBezTo>
                    <a:pt x="9565" y="6428"/>
                    <a:pt x="9605" y="6446"/>
                    <a:pt x="9641" y="6468"/>
                  </a:cubicBezTo>
                  <a:lnTo>
                    <a:pt x="9650" y="6459"/>
                  </a:lnTo>
                  <a:cubicBezTo>
                    <a:pt x="9650" y="6459"/>
                    <a:pt x="10492" y="5222"/>
                    <a:pt x="10388" y="4115"/>
                  </a:cubicBezTo>
                  <a:cubicBezTo>
                    <a:pt x="10249" y="2797"/>
                    <a:pt x="9169" y="2280"/>
                    <a:pt x="9016" y="2212"/>
                  </a:cubicBezTo>
                  <a:cubicBezTo>
                    <a:pt x="8665" y="2136"/>
                    <a:pt x="8368" y="1983"/>
                    <a:pt x="8022" y="1978"/>
                  </a:cubicBezTo>
                  <a:lnTo>
                    <a:pt x="8022" y="1978"/>
                  </a:lnTo>
                  <a:cubicBezTo>
                    <a:pt x="8022" y="1978"/>
                    <a:pt x="8022" y="1978"/>
                    <a:pt x="8022" y="1978"/>
                  </a:cubicBezTo>
                  <a:cubicBezTo>
                    <a:pt x="7936" y="1745"/>
                    <a:pt x="7770" y="1511"/>
                    <a:pt x="7617" y="1277"/>
                  </a:cubicBezTo>
                  <a:cubicBezTo>
                    <a:pt x="7072" y="712"/>
                    <a:pt x="6117" y="0"/>
                    <a:pt x="4774" y="0"/>
                  </a:cubicBezTo>
                  <a:close/>
                </a:path>
              </a:pathLst>
            </a:custGeom>
            <a:solidFill>
              <a:srgbClr val="4A160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2966;p81">
              <a:extLst>
                <a:ext uri="{FF2B5EF4-FFF2-40B4-BE49-F238E27FC236}">
                  <a16:creationId xmlns:a16="http://schemas.microsoft.com/office/drawing/2014/main" id="{7B7E0B2E-980F-D646-B2EA-2F8501F1F10D}"/>
                </a:ext>
              </a:extLst>
            </p:cNvPr>
            <p:cNvSpPr/>
            <p:nvPr/>
          </p:nvSpPr>
          <p:spPr>
            <a:xfrm>
              <a:off x="9864253" y="2914933"/>
              <a:ext cx="153234" cy="100167"/>
            </a:xfrm>
            <a:custGeom>
              <a:avLst/>
              <a:gdLst/>
              <a:ahLst/>
              <a:cxnLst/>
              <a:rect l="l" t="t" r="r" b="b"/>
              <a:pathLst>
                <a:path w="1643" h="1074" extrusionOk="0">
                  <a:moveTo>
                    <a:pt x="1233" y="1"/>
                  </a:moveTo>
                  <a:cubicBezTo>
                    <a:pt x="964" y="188"/>
                    <a:pt x="645" y="288"/>
                    <a:pt x="320" y="288"/>
                  </a:cubicBezTo>
                  <a:cubicBezTo>
                    <a:pt x="217" y="288"/>
                    <a:pt x="113" y="278"/>
                    <a:pt x="9" y="257"/>
                  </a:cubicBezTo>
                  <a:lnTo>
                    <a:pt x="0" y="302"/>
                  </a:lnTo>
                  <a:cubicBezTo>
                    <a:pt x="0" y="302"/>
                    <a:pt x="475" y="1073"/>
                    <a:pt x="885" y="1073"/>
                  </a:cubicBezTo>
                  <a:cubicBezTo>
                    <a:pt x="907" y="1073"/>
                    <a:pt x="928" y="1071"/>
                    <a:pt x="950" y="1067"/>
                  </a:cubicBezTo>
                  <a:cubicBezTo>
                    <a:pt x="1642" y="927"/>
                    <a:pt x="1233" y="1"/>
                    <a:pt x="1233" y="1"/>
                  </a:cubicBezTo>
                  <a:close/>
                </a:path>
              </a:pathLst>
            </a:custGeom>
            <a:solidFill>
              <a:srgbClr val="FF948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2967;p81">
              <a:extLst>
                <a:ext uri="{FF2B5EF4-FFF2-40B4-BE49-F238E27FC236}">
                  <a16:creationId xmlns:a16="http://schemas.microsoft.com/office/drawing/2014/main" id="{1735DE79-7001-4049-A094-E394F3D364ED}"/>
                </a:ext>
              </a:extLst>
            </p:cNvPr>
            <p:cNvSpPr/>
            <p:nvPr/>
          </p:nvSpPr>
          <p:spPr>
            <a:xfrm>
              <a:off x="9743009" y="2896093"/>
              <a:ext cx="122177" cy="101379"/>
            </a:xfrm>
            <a:custGeom>
              <a:avLst/>
              <a:gdLst/>
              <a:ahLst/>
              <a:cxnLst/>
              <a:rect l="l" t="t" r="r" b="b"/>
              <a:pathLst>
                <a:path w="1310" h="1087" extrusionOk="0">
                  <a:moveTo>
                    <a:pt x="126" y="0"/>
                  </a:moveTo>
                  <a:cubicBezTo>
                    <a:pt x="0" y="374"/>
                    <a:pt x="5" y="1008"/>
                    <a:pt x="356" y="1075"/>
                  </a:cubicBezTo>
                  <a:cubicBezTo>
                    <a:pt x="393" y="1083"/>
                    <a:pt x="431" y="1086"/>
                    <a:pt x="470" y="1086"/>
                  </a:cubicBezTo>
                  <a:cubicBezTo>
                    <a:pt x="502" y="1086"/>
                    <a:pt x="535" y="1084"/>
                    <a:pt x="567" y="1080"/>
                  </a:cubicBezTo>
                  <a:cubicBezTo>
                    <a:pt x="1008" y="1012"/>
                    <a:pt x="1300" y="504"/>
                    <a:pt x="1300" y="504"/>
                  </a:cubicBezTo>
                  <a:lnTo>
                    <a:pt x="1309" y="459"/>
                  </a:lnTo>
                  <a:cubicBezTo>
                    <a:pt x="972" y="392"/>
                    <a:pt x="653" y="252"/>
                    <a:pt x="374" y="45"/>
                  </a:cubicBezTo>
                  <a:lnTo>
                    <a:pt x="374" y="54"/>
                  </a:lnTo>
                  <a:cubicBezTo>
                    <a:pt x="293" y="32"/>
                    <a:pt x="207" y="14"/>
                    <a:pt x="126" y="0"/>
                  </a:cubicBezTo>
                  <a:close/>
                </a:path>
              </a:pathLst>
            </a:custGeom>
            <a:solidFill>
              <a:srgbClr val="FF948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2968;p81">
              <a:extLst>
                <a:ext uri="{FF2B5EF4-FFF2-40B4-BE49-F238E27FC236}">
                  <a16:creationId xmlns:a16="http://schemas.microsoft.com/office/drawing/2014/main" id="{810B91E6-8E4A-114D-BC83-F61C7E574E74}"/>
                </a:ext>
              </a:extLst>
            </p:cNvPr>
            <p:cNvSpPr/>
            <p:nvPr/>
          </p:nvSpPr>
          <p:spPr>
            <a:xfrm>
              <a:off x="9777797" y="2807958"/>
              <a:ext cx="206489" cy="133462"/>
            </a:xfrm>
            <a:custGeom>
              <a:avLst/>
              <a:gdLst/>
              <a:ahLst/>
              <a:cxnLst/>
              <a:rect l="l" t="t" r="r" b="b"/>
              <a:pathLst>
                <a:path w="2214" h="1431" extrusionOk="0">
                  <a:moveTo>
                    <a:pt x="2209" y="1"/>
                  </a:moveTo>
                  <a:cubicBezTo>
                    <a:pt x="1760" y="141"/>
                    <a:pt x="1293" y="212"/>
                    <a:pt x="826" y="212"/>
                  </a:cubicBezTo>
                  <a:cubicBezTo>
                    <a:pt x="708" y="212"/>
                    <a:pt x="590" y="207"/>
                    <a:pt x="473" y="198"/>
                  </a:cubicBezTo>
                  <a:cubicBezTo>
                    <a:pt x="343" y="189"/>
                    <a:pt x="217" y="180"/>
                    <a:pt x="95" y="162"/>
                  </a:cubicBezTo>
                  <a:lnTo>
                    <a:pt x="91" y="216"/>
                  </a:lnTo>
                  <a:lnTo>
                    <a:pt x="1" y="986"/>
                  </a:lnTo>
                  <a:cubicBezTo>
                    <a:pt x="280" y="1188"/>
                    <a:pt x="599" y="1332"/>
                    <a:pt x="936" y="1400"/>
                  </a:cubicBezTo>
                  <a:cubicBezTo>
                    <a:pt x="1039" y="1420"/>
                    <a:pt x="1143" y="1430"/>
                    <a:pt x="1246" y="1430"/>
                  </a:cubicBezTo>
                  <a:cubicBezTo>
                    <a:pt x="1571" y="1430"/>
                    <a:pt x="1890" y="1330"/>
                    <a:pt x="2160" y="1139"/>
                  </a:cubicBezTo>
                  <a:lnTo>
                    <a:pt x="2155" y="1085"/>
                  </a:lnTo>
                  <a:cubicBezTo>
                    <a:pt x="2124" y="1089"/>
                    <a:pt x="2106" y="1089"/>
                    <a:pt x="2106" y="1089"/>
                  </a:cubicBezTo>
                  <a:lnTo>
                    <a:pt x="2214" y="18"/>
                  </a:lnTo>
                  <a:lnTo>
                    <a:pt x="2209" y="1"/>
                  </a:lnTo>
                  <a:close/>
                </a:path>
              </a:pathLst>
            </a:custGeom>
            <a:solidFill>
              <a:srgbClr val="F9BDA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2969;p81">
              <a:extLst>
                <a:ext uri="{FF2B5EF4-FFF2-40B4-BE49-F238E27FC236}">
                  <a16:creationId xmlns:a16="http://schemas.microsoft.com/office/drawing/2014/main" id="{5AB55C05-5BA7-EB43-83FA-40CB55C72F26}"/>
                </a:ext>
              </a:extLst>
            </p:cNvPr>
            <p:cNvSpPr/>
            <p:nvPr/>
          </p:nvSpPr>
          <p:spPr>
            <a:xfrm>
              <a:off x="9777797" y="2824279"/>
              <a:ext cx="205276" cy="117514"/>
            </a:xfrm>
            <a:custGeom>
              <a:avLst/>
              <a:gdLst/>
              <a:ahLst/>
              <a:cxnLst/>
              <a:rect l="l" t="t" r="r" b="b"/>
              <a:pathLst>
                <a:path w="2201" h="1260" extrusionOk="0">
                  <a:moveTo>
                    <a:pt x="2200" y="1"/>
                  </a:moveTo>
                  <a:cubicBezTo>
                    <a:pt x="1675" y="428"/>
                    <a:pt x="1084" y="577"/>
                    <a:pt x="466" y="577"/>
                  </a:cubicBezTo>
                  <a:cubicBezTo>
                    <a:pt x="323" y="577"/>
                    <a:pt x="178" y="569"/>
                    <a:pt x="32" y="554"/>
                  </a:cubicBezTo>
                  <a:lnTo>
                    <a:pt x="1" y="820"/>
                  </a:lnTo>
                  <a:cubicBezTo>
                    <a:pt x="280" y="1022"/>
                    <a:pt x="599" y="1162"/>
                    <a:pt x="936" y="1229"/>
                  </a:cubicBezTo>
                  <a:cubicBezTo>
                    <a:pt x="1040" y="1250"/>
                    <a:pt x="1144" y="1260"/>
                    <a:pt x="1247" y="1260"/>
                  </a:cubicBezTo>
                  <a:cubicBezTo>
                    <a:pt x="1572" y="1260"/>
                    <a:pt x="1891" y="1160"/>
                    <a:pt x="2160" y="973"/>
                  </a:cubicBezTo>
                  <a:lnTo>
                    <a:pt x="2155" y="914"/>
                  </a:lnTo>
                  <a:cubicBezTo>
                    <a:pt x="2124" y="914"/>
                    <a:pt x="2106" y="919"/>
                    <a:pt x="2106" y="919"/>
                  </a:cubicBezTo>
                  <a:lnTo>
                    <a:pt x="2200" y="1"/>
                  </a:lnTo>
                  <a:close/>
                </a:path>
              </a:pathLst>
            </a:custGeom>
            <a:solidFill>
              <a:srgbClr val="F9BDA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2970;p81">
              <a:extLst>
                <a:ext uri="{FF2B5EF4-FFF2-40B4-BE49-F238E27FC236}">
                  <a16:creationId xmlns:a16="http://schemas.microsoft.com/office/drawing/2014/main" id="{1EABB301-8465-C34A-80CD-568B732DCA3B}"/>
                </a:ext>
              </a:extLst>
            </p:cNvPr>
            <p:cNvSpPr/>
            <p:nvPr/>
          </p:nvSpPr>
          <p:spPr>
            <a:xfrm>
              <a:off x="9287316" y="2892363"/>
              <a:ext cx="1326788" cy="666099"/>
            </a:xfrm>
            <a:custGeom>
              <a:avLst/>
              <a:gdLst/>
              <a:ahLst/>
              <a:cxnLst/>
              <a:rect l="l" t="t" r="r" b="b"/>
              <a:pathLst>
                <a:path w="14226" h="7142" extrusionOk="0">
                  <a:moveTo>
                    <a:pt x="5988" y="1569"/>
                  </a:moveTo>
                  <a:cubicBezTo>
                    <a:pt x="6079" y="1569"/>
                    <a:pt x="6139" y="1582"/>
                    <a:pt x="6159" y="1610"/>
                  </a:cubicBezTo>
                  <a:cubicBezTo>
                    <a:pt x="6348" y="1849"/>
                    <a:pt x="7046" y="5839"/>
                    <a:pt x="7046" y="5839"/>
                  </a:cubicBezTo>
                  <a:cubicBezTo>
                    <a:pt x="7046" y="5839"/>
                    <a:pt x="4829" y="6546"/>
                    <a:pt x="4321" y="6546"/>
                  </a:cubicBezTo>
                  <a:cubicBezTo>
                    <a:pt x="4280" y="6546"/>
                    <a:pt x="4251" y="6541"/>
                    <a:pt x="4234" y="6532"/>
                  </a:cubicBezTo>
                  <a:cubicBezTo>
                    <a:pt x="4130" y="6478"/>
                    <a:pt x="3960" y="6091"/>
                    <a:pt x="3906" y="5960"/>
                  </a:cubicBezTo>
                  <a:cubicBezTo>
                    <a:pt x="3883" y="5978"/>
                    <a:pt x="3856" y="5996"/>
                    <a:pt x="3834" y="6019"/>
                  </a:cubicBezTo>
                  <a:cubicBezTo>
                    <a:pt x="3222" y="5618"/>
                    <a:pt x="2920" y="4476"/>
                    <a:pt x="2920" y="4476"/>
                  </a:cubicBezTo>
                  <a:lnTo>
                    <a:pt x="2916" y="4467"/>
                  </a:lnTo>
                  <a:cubicBezTo>
                    <a:pt x="3001" y="4417"/>
                    <a:pt x="3078" y="4363"/>
                    <a:pt x="3154" y="4314"/>
                  </a:cubicBezTo>
                  <a:lnTo>
                    <a:pt x="3136" y="4287"/>
                  </a:lnTo>
                  <a:cubicBezTo>
                    <a:pt x="3136" y="4287"/>
                    <a:pt x="2655" y="2573"/>
                    <a:pt x="2731" y="2438"/>
                  </a:cubicBezTo>
                  <a:cubicBezTo>
                    <a:pt x="2794" y="2339"/>
                    <a:pt x="4576" y="1790"/>
                    <a:pt x="5552" y="1619"/>
                  </a:cubicBezTo>
                  <a:cubicBezTo>
                    <a:pt x="5729" y="1587"/>
                    <a:pt x="5880" y="1569"/>
                    <a:pt x="5988" y="1569"/>
                  </a:cubicBezTo>
                  <a:close/>
                  <a:moveTo>
                    <a:pt x="4600" y="0"/>
                  </a:moveTo>
                  <a:cubicBezTo>
                    <a:pt x="4117" y="0"/>
                    <a:pt x="3644" y="146"/>
                    <a:pt x="3244" y="423"/>
                  </a:cubicBezTo>
                  <a:cubicBezTo>
                    <a:pt x="2034" y="1255"/>
                    <a:pt x="1" y="5461"/>
                    <a:pt x="1125" y="6424"/>
                  </a:cubicBezTo>
                  <a:cubicBezTo>
                    <a:pt x="1408" y="6664"/>
                    <a:pt x="1722" y="6763"/>
                    <a:pt x="2046" y="6763"/>
                  </a:cubicBezTo>
                  <a:cubicBezTo>
                    <a:pt x="2612" y="6763"/>
                    <a:pt x="3207" y="6462"/>
                    <a:pt x="3717" y="6095"/>
                  </a:cubicBezTo>
                  <a:lnTo>
                    <a:pt x="3744" y="6127"/>
                  </a:lnTo>
                  <a:lnTo>
                    <a:pt x="3888" y="6734"/>
                  </a:lnTo>
                  <a:cubicBezTo>
                    <a:pt x="3888" y="6734"/>
                    <a:pt x="4346" y="7022"/>
                    <a:pt x="5741" y="7130"/>
                  </a:cubicBezTo>
                  <a:cubicBezTo>
                    <a:pt x="5845" y="7138"/>
                    <a:pt x="5947" y="7141"/>
                    <a:pt x="6046" y="7141"/>
                  </a:cubicBezTo>
                  <a:cubicBezTo>
                    <a:pt x="7269" y="7141"/>
                    <a:pt x="8062" y="6595"/>
                    <a:pt x="8062" y="6595"/>
                  </a:cubicBezTo>
                  <a:lnTo>
                    <a:pt x="8849" y="3126"/>
                  </a:lnTo>
                  <a:cubicBezTo>
                    <a:pt x="8849" y="3126"/>
                    <a:pt x="10343" y="4089"/>
                    <a:pt x="11510" y="4089"/>
                  </a:cubicBezTo>
                  <a:cubicBezTo>
                    <a:pt x="11627" y="4089"/>
                    <a:pt x="11741" y="4079"/>
                    <a:pt x="11850" y="4057"/>
                  </a:cubicBezTo>
                  <a:cubicBezTo>
                    <a:pt x="12858" y="3860"/>
                    <a:pt x="13650" y="2802"/>
                    <a:pt x="14225" y="1907"/>
                  </a:cubicBezTo>
                  <a:cubicBezTo>
                    <a:pt x="13510" y="1633"/>
                    <a:pt x="12876" y="958"/>
                    <a:pt x="12651" y="697"/>
                  </a:cubicBezTo>
                  <a:cubicBezTo>
                    <a:pt x="12246" y="1237"/>
                    <a:pt x="11711" y="1894"/>
                    <a:pt x="11490" y="1921"/>
                  </a:cubicBezTo>
                  <a:cubicBezTo>
                    <a:pt x="11484" y="1921"/>
                    <a:pt x="11478" y="1922"/>
                    <a:pt x="11471" y="1922"/>
                  </a:cubicBezTo>
                  <a:cubicBezTo>
                    <a:pt x="11131" y="1922"/>
                    <a:pt x="10099" y="1016"/>
                    <a:pt x="9322" y="508"/>
                  </a:cubicBezTo>
                  <a:cubicBezTo>
                    <a:pt x="8880" y="224"/>
                    <a:pt x="8201" y="172"/>
                    <a:pt x="7770" y="172"/>
                  </a:cubicBezTo>
                  <a:cubicBezTo>
                    <a:pt x="7608" y="172"/>
                    <a:pt x="7481" y="179"/>
                    <a:pt x="7414" y="184"/>
                  </a:cubicBezTo>
                  <a:lnTo>
                    <a:pt x="7419" y="238"/>
                  </a:lnTo>
                  <a:cubicBezTo>
                    <a:pt x="7419" y="238"/>
                    <a:pt x="7828" y="1169"/>
                    <a:pt x="7136" y="1309"/>
                  </a:cubicBezTo>
                  <a:cubicBezTo>
                    <a:pt x="7115" y="1313"/>
                    <a:pt x="7095" y="1315"/>
                    <a:pt x="7074" y="1315"/>
                  </a:cubicBezTo>
                  <a:cubicBezTo>
                    <a:pt x="6664" y="1315"/>
                    <a:pt x="6186" y="540"/>
                    <a:pt x="6186" y="540"/>
                  </a:cubicBezTo>
                  <a:cubicBezTo>
                    <a:pt x="6186" y="540"/>
                    <a:pt x="5894" y="1052"/>
                    <a:pt x="5453" y="1115"/>
                  </a:cubicBezTo>
                  <a:cubicBezTo>
                    <a:pt x="5421" y="1119"/>
                    <a:pt x="5388" y="1122"/>
                    <a:pt x="5356" y="1122"/>
                  </a:cubicBezTo>
                  <a:cubicBezTo>
                    <a:pt x="5317" y="1122"/>
                    <a:pt x="5279" y="1118"/>
                    <a:pt x="5242" y="1111"/>
                  </a:cubicBezTo>
                  <a:cubicBezTo>
                    <a:pt x="4891" y="1043"/>
                    <a:pt x="4886" y="409"/>
                    <a:pt x="5012" y="36"/>
                  </a:cubicBezTo>
                  <a:cubicBezTo>
                    <a:pt x="4875" y="12"/>
                    <a:pt x="4737" y="0"/>
                    <a:pt x="4600" y="0"/>
                  </a:cubicBezTo>
                  <a:close/>
                </a:path>
              </a:pathLst>
            </a:custGeom>
            <a:solidFill>
              <a:srgbClr val="5777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2971;p81">
              <a:extLst>
                <a:ext uri="{FF2B5EF4-FFF2-40B4-BE49-F238E27FC236}">
                  <a16:creationId xmlns:a16="http://schemas.microsoft.com/office/drawing/2014/main" id="{30AF7B61-F2F2-834B-B7EB-8CE9B086AA4E}"/>
                </a:ext>
              </a:extLst>
            </p:cNvPr>
            <p:cNvSpPr/>
            <p:nvPr/>
          </p:nvSpPr>
          <p:spPr>
            <a:xfrm>
              <a:off x="10510393" y="2744818"/>
              <a:ext cx="274013" cy="265898"/>
            </a:xfrm>
            <a:custGeom>
              <a:avLst/>
              <a:gdLst/>
              <a:ahLst/>
              <a:cxnLst/>
              <a:rect l="l" t="t" r="r" b="b"/>
              <a:pathLst>
                <a:path w="2938" h="2851" extrusionOk="0">
                  <a:moveTo>
                    <a:pt x="1623" y="1"/>
                  </a:moveTo>
                  <a:cubicBezTo>
                    <a:pt x="1304" y="1"/>
                    <a:pt x="678" y="994"/>
                    <a:pt x="630" y="1069"/>
                  </a:cubicBezTo>
                  <a:cubicBezTo>
                    <a:pt x="646" y="1017"/>
                    <a:pt x="835" y="403"/>
                    <a:pt x="656" y="403"/>
                  </a:cubicBezTo>
                  <a:cubicBezTo>
                    <a:pt x="634" y="403"/>
                    <a:pt x="608" y="411"/>
                    <a:pt x="576" y="430"/>
                  </a:cubicBezTo>
                  <a:cubicBezTo>
                    <a:pt x="252" y="619"/>
                    <a:pt x="41" y="1582"/>
                    <a:pt x="41" y="1582"/>
                  </a:cubicBezTo>
                  <a:cubicBezTo>
                    <a:pt x="41" y="1582"/>
                    <a:pt x="27" y="1604"/>
                    <a:pt x="0" y="1636"/>
                  </a:cubicBezTo>
                  <a:cubicBezTo>
                    <a:pt x="99" y="1789"/>
                    <a:pt x="634" y="2562"/>
                    <a:pt x="1516" y="2850"/>
                  </a:cubicBezTo>
                  <a:cubicBezTo>
                    <a:pt x="1624" y="2661"/>
                    <a:pt x="1750" y="2477"/>
                    <a:pt x="1885" y="2306"/>
                  </a:cubicBezTo>
                  <a:cubicBezTo>
                    <a:pt x="2290" y="1852"/>
                    <a:pt x="2938" y="1307"/>
                    <a:pt x="2753" y="1145"/>
                  </a:cubicBezTo>
                  <a:cubicBezTo>
                    <a:pt x="2722" y="1119"/>
                    <a:pt x="2678" y="1108"/>
                    <a:pt x="2626" y="1108"/>
                  </a:cubicBezTo>
                  <a:cubicBezTo>
                    <a:pt x="2373" y="1108"/>
                    <a:pt x="1933" y="1363"/>
                    <a:pt x="1881" y="1393"/>
                  </a:cubicBezTo>
                  <a:cubicBezTo>
                    <a:pt x="1957" y="1298"/>
                    <a:pt x="2681" y="462"/>
                    <a:pt x="2380" y="363"/>
                  </a:cubicBezTo>
                  <a:cubicBezTo>
                    <a:pt x="2359" y="355"/>
                    <a:pt x="2336" y="352"/>
                    <a:pt x="2312" y="352"/>
                  </a:cubicBezTo>
                  <a:cubicBezTo>
                    <a:pt x="1999" y="352"/>
                    <a:pt x="1498" y="940"/>
                    <a:pt x="1440" y="1015"/>
                  </a:cubicBezTo>
                  <a:cubicBezTo>
                    <a:pt x="1489" y="916"/>
                    <a:pt x="1957" y="52"/>
                    <a:pt x="1647" y="3"/>
                  </a:cubicBezTo>
                  <a:cubicBezTo>
                    <a:pt x="1639" y="1"/>
                    <a:pt x="1631" y="1"/>
                    <a:pt x="1623" y="1"/>
                  </a:cubicBezTo>
                  <a:close/>
                </a:path>
              </a:pathLst>
            </a:custGeom>
            <a:solidFill>
              <a:srgbClr val="F9BDA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2972;p81">
              <a:extLst>
                <a:ext uri="{FF2B5EF4-FFF2-40B4-BE49-F238E27FC236}">
                  <a16:creationId xmlns:a16="http://schemas.microsoft.com/office/drawing/2014/main" id="{C94FACD1-10E3-E842-8724-E377B31117F7}"/>
                </a:ext>
              </a:extLst>
            </p:cNvPr>
            <p:cNvSpPr/>
            <p:nvPr/>
          </p:nvSpPr>
          <p:spPr>
            <a:xfrm>
              <a:off x="10467118" y="2897306"/>
              <a:ext cx="184292" cy="173846"/>
            </a:xfrm>
            <a:custGeom>
              <a:avLst/>
              <a:gdLst/>
              <a:ahLst/>
              <a:cxnLst/>
              <a:rect l="l" t="t" r="r" b="b"/>
              <a:pathLst>
                <a:path w="1976" h="1864" extrusionOk="0">
                  <a:moveTo>
                    <a:pt x="464" y="1"/>
                  </a:moveTo>
                  <a:cubicBezTo>
                    <a:pt x="388" y="104"/>
                    <a:pt x="212" y="356"/>
                    <a:pt x="1" y="640"/>
                  </a:cubicBezTo>
                  <a:cubicBezTo>
                    <a:pt x="226" y="905"/>
                    <a:pt x="860" y="1580"/>
                    <a:pt x="1571" y="1863"/>
                  </a:cubicBezTo>
                  <a:cubicBezTo>
                    <a:pt x="1724" y="1629"/>
                    <a:pt x="1854" y="1404"/>
                    <a:pt x="1976" y="1211"/>
                  </a:cubicBezTo>
                  <a:cubicBezTo>
                    <a:pt x="1098" y="923"/>
                    <a:pt x="563" y="154"/>
                    <a:pt x="464" y="1"/>
                  </a:cubicBezTo>
                  <a:close/>
                </a:path>
              </a:pathLst>
            </a:custGeom>
            <a:solidFill>
              <a:srgbClr val="5777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2973;p81">
              <a:extLst>
                <a:ext uri="{FF2B5EF4-FFF2-40B4-BE49-F238E27FC236}">
                  <a16:creationId xmlns:a16="http://schemas.microsoft.com/office/drawing/2014/main" id="{114F6573-471E-454A-8CD7-C11857E94A03}"/>
                </a:ext>
              </a:extLst>
            </p:cNvPr>
            <p:cNvSpPr/>
            <p:nvPr/>
          </p:nvSpPr>
          <p:spPr>
            <a:xfrm>
              <a:off x="9493338" y="2102222"/>
              <a:ext cx="907655" cy="725788"/>
            </a:xfrm>
            <a:custGeom>
              <a:avLst/>
              <a:gdLst/>
              <a:ahLst/>
              <a:cxnLst/>
              <a:rect l="l" t="t" r="r" b="b"/>
              <a:pathLst>
                <a:path w="9732" h="7782" extrusionOk="0">
                  <a:moveTo>
                    <a:pt x="6906" y="1"/>
                  </a:moveTo>
                  <a:lnTo>
                    <a:pt x="6906" y="1"/>
                  </a:lnTo>
                  <a:cubicBezTo>
                    <a:pt x="6906" y="1"/>
                    <a:pt x="5925" y="865"/>
                    <a:pt x="3919" y="1359"/>
                  </a:cubicBezTo>
                  <a:cubicBezTo>
                    <a:pt x="3218" y="1529"/>
                    <a:pt x="2502" y="1613"/>
                    <a:pt x="1783" y="1613"/>
                  </a:cubicBezTo>
                  <a:cubicBezTo>
                    <a:pt x="1472" y="1613"/>
                    <a:pt x="1161" y="1598"/>
                    <a:pt x="851" y="1566"/>
                  </a:cubicBezTo>
                  <a:lnTo>
                    <a:pt x="536" y="4284"/>
                  </a:lnTo>
                  <a:cubicBezTo>
                    <a:pt x="536" y="4284"/>
                    <a:pt x="1" y="4567"/>
                    <a:pt x="1" y="5467"/>
                  </a:cubicBezTo>
                  <a:cubicBezTo>
                    <a:pt x="1" y="5831"/>
                    <a:pt x="864" y="7437"/>
                    <a:pt x="3150" y="7729"/>
                  </a:cubicBezTo>
                  <a:cubicBezTo>
                    <a:pt x="3271" y="7747"/>
                    <a:pt x="3397" y="7756"/>
                    <a:pt x="3527" y="7770"/>
                  </a:cubicBezTo>
                  <a:cubicBezTo>
                    <a:pt x="3638" y="7778"/>
                    <a:pt x="3748" y="7781"/>
                    <a:pt x="3858" y="7781"/>
                  </a:cubicBezTo>
                  <a:cubicBezTo>
                    <a:pt x="4333" y="7781"/>
                    <a:pt x="4807" y="7711"/>
                    <a:pt x="5264" y="7572"/>
                  </a:cubicBezTo>
                  <a:cubicBezTo>
                    <a:pt x="6542" y="7158"/>
                    <a:pt x="7063" y="6281"/>
                    <a:pt x="7063" y="6281"/>
                  </a:cubicBezTo>
                  <a:cubicBezTo>
                    <a:pt x="7273" y="6415"/>
                    <a:pt x="7513" y="6484"/>
                    <a:pt x="7754" y="6484"/>
                  </a:cubicBezTo>
                  <a:cubicBezTo>
                    <a:pt x="7917" y="6484"/>
                    <a:pt x="8081" y="6452"/>
                    <a:pt x="8238" y="6389"/>
                  </a:cubicBezTo>
                  <a:cubicBezTo>
                    <a:pt x="9209" y="5997"/>
                    <a:pt x="9731" y="4562"/>
                    <a:pt x="8948" y="4068"/>
                  </a:cubicBezTo>
                  <a:cubicBezTo>
                    <a:pt x="8912" y="4045"/>
                    <a:pt x="8872" y="4023"/>
                    <a:pt x="8831" y="4005"/>
                  </a:cubicBezTo>
                  <a:cubicBezTo>
                    <a:pt x="8662" y="3929"/>
                    <a:pt x="8506" y="3899"/>
                    <a:pt x="8363" y="3899"/>
                  </a:cubicBezTo>
                  <a:cubicBezTo>
                    <a:pt x="7992" y="3899"/>
                    <a:pt x="7712" y="4106"/>
                    <a:pt x="7540" y="4288"/>
                  </a:cubicBezTo>
                  <a:lnTo>
                    <a:pt x="7482" y="4239"/>
                  </a:lnTo>
                  <a:cubicBezTo>
                    <a:pt x="5993" y="2907"/>
                    <a:pt x="6906" y="1"/>
                    <a:pt x="6906" y="1"/>
                  </a:cubicBezTo>
                  <a:close/>
                </a:path>
              </a:pathLst>
            </a:custGeom>
            <a:solidFill>
              <a:srgbClr val="F9BDA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2975;p81">
              <a:extLst>
                <a:ext uri="{FF2B5EF4-FFF2-40B4-BE49-F238E27FC236}">
                  <a16:creationId xmlns:a16="http://schemas.microsoft.com/office/drawing/2014/main" id="{D2EC4370-3A1F-2A4E-9B5A-899E2CCC4C77}"/>
                </a:ext>
              </a:extLst>
            </p:cNvPr>
            <p:cNvSpPr/>
            <p:nvPr/>
          </p:nvSpPr>
          <p:spPr>
            <a:xfrm>
              <a:off x="9559183" y="3279506"/>
              <a:ext cx="146146" cy="174219"/>
            </a:xfrm>
            <a:custGeom>
              <a:avLst/>
              <a:gdLst/>
              <a:ahLst/>
              <a:cxnLst/>
              <a:rect l="l" t="t" r="r" b="b"/>
              <a:pathLst>
                <a:path w="1567" h="1868" extrusionOk="0">
                  <a:moveTo>
                    <a:pt x="464" y="1"/>
                  </a:moveTo>
                  <a:cubicBezTo>
                    <a:pt x="401" y="50"/>
                    <a:pt x="325" y="104"/>
                    <a:pt x="239" y="163"/>
                  </a:cubicBezTo>
                  <a:cubicBezTo>
                    <a:pt x="163" y="212"/>
                    <a:pt x="86" y="266"/>
                    <a:pt x="1" y="316"/>
                  </a:cubicBezTo>
                  <a:lnTo>
                    <a:pt x="5" y="325"/>
                  </a:lnTo>
                  <a:cubicBezTo>
                    <a:pt x="5" y="325"/>
                    <a:pt x="307" y="1463"/>
                    <a:pt x="919" y="1868"/>
                  </a:cubicBezTo>
                  <a:cubicBezTo>
                    <a:pt x="941" y="1845"/>
                    <a:pt x="968" y="1827"/>
                    <a:pt x="991" y="1809"/>
                  </a:cubicBezTo>
                  <a:cubicBezTo>
                    <a:pt x="1193" y="1656"/>
                    <a:pt x="1382" y="1490"/>
                    <a:pt x="1566" y="1310"/>
                  </a:cubicBezTo>
                  <a:lnTo>
                    <a:pt x="1544" y="1288"/>
                  </a:lnTo>
                  <a:cubicBezTo>
                    <a:pt x="856" y="1175"/>
                    <a:pt x="523" y="203"/>
                    <a:pt x="464" y="1"/>
                  </a:cubicBezTo>
                  <a:close/>
                </a:path>
              </a:pathLst>
            </a:custGeom>
            <a:solidFill>
              <a:srgbClr val="5777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2976;p81">
              <a:extLst>
                <a:ext uri="{FF2B5EF4-FFF2-40B4-BE49-F238E27FC236}">
                  <a16:creationId xmlns:a16="http://schemas.microsoft.com/office/drawing/2014/main" id="{CDD13CA2-64A8-7D40-8068-2B0FF893FB1C}"/>
                </a:ext>
              </a:extLst>
            </p:cNvPr>
            <p:cNvSpPr/>
            <p:nvPr/>
          </p:nvSpPr>
          <p:spPr>
            <a:xfrm>
              <a:off x="9579235" y="3027504"/>
              <a:ext cx="70695" cy="101006"/>
            </a:xfrm>
            <a:custGeom>
              <a:avLst/>
              <a:gdLst/>
              <a:ahLst/>
              <a:cxnLst/>
              <a:rect l="l" t="t" r="r" b="b"/>
              <a:pathLst>
                <a:path w="758" h="1083" extrusionOk="0">
                  <a:moveTo>
                    <a:pt x="699" y="0"/>
                  </a:moveTo>
                  <a:cubicBezTo>
                    <a:pt x="684" y="0"/>
                    <a:pt x="670" y="6"/>
                    <a:pt x="659" y="17"/>
                  </a:cubicBezTo>
                  <a:cubicBezTo>
                    <a:pt x="614" y="62"/>
                    <a:pt x="573" y="107"/>
                    <a:pt x="537" y="157"/>
                  </a:cubicBezTo>
                  <a:cubicBezTo>
                    <a:pt x="452" y="260"/>
                    <a:pt x="375" y="368"/>
                    <a:pt x="303" y="481"/>
                  </a:cubicBezTo>
                  <a:lnTo>
                    <a:pt x="191" y="661"/>
                  </a:lnTo>
                  <a:cubicBezTo>
                    <a:pt x="159" y="719"/>
                    <a:pt x="128" y="778"/>
                    <a:pt x="101" y="827"/>
                  </a:cubicBezTo>
                  <a:cubicBezTo>
                    <a:pt x="51" y="926"/>
                    <a:pt x="29" y="993"/>
                    <a:pt x="29" y="993"/>
                  </a:cubicBezTo>
                  <a:cubicBezTo>
                    <a:pt x="0" y="1038"/>
                    <a:pt x="39" y="1083"/>
                    <a:pt x="79" y="1083"/>
                  </a:cubicBezTo>
                  <a:cubicBezTo>
                    <a:pt x="95" y="1083"/>
                    <a:pt x="111" y="1075"/>
                    <a:pt x="123" y="1056"/>
                  </a:cubicBezTo>
                  <a:cubicBezTo>
                    <a:pt x="123" y="1056"/>
                    <a:pt x="173" y="1002"/>
                    <a:pt x="245" y="917"/>
                  </a:cubicBezTo>
                  <a:cubicBezTo>
                    <a:pt x="276" y="877"/>
                    <a:pt x="317" y="827"/>
                    <a:pt x="357" y="773"/>
                  </a:cubicBezTo>
                  <a:cubicBezTo>
                    <a:pt x="393" y="715"/>
                    <a:pt x="438" y="656"/>
                    <a:pt x="479" y="598"/>
                  </a:cubicBezTo>
                  <a:cubicBezTo>
                    <a:pt x="551" y="485"/>
                    <a:pt x="614" y="368"/>
                    <a:pt x="677" y="247"/>
                  </a:cubicBezTo>
                  <a:cubicBezTo>
                    <a:pt x="704" y="193"/>
                    <a:pt x="726" y="139"/>
                    <a:pt x="749" y="80"/>
                  </a:cubicBezTo>
                  <a:cubicBezTo>
                    <a:pt x="758" y="58"/>
                    <a:pt x="753" y="35"/>
                    <a:pt x="740" y="17"/>
                  </a:cubicBezTo>
                  <a:cubicBezTo>
                    <a:pt x="728" y="6"/>
                    <a:pt x="714" y="0"/>
                    <a:pt x="699" y="0"/>
                  </a:cubicBezTo>
                  <a:close/>
                </a:path>
              </a:pathLst>
            </a:custGeom>
            <a:solidFill>
              <a:srgbClr val="8F919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2977;p81">
              <a:extLst>
                <a:ext uri="{FF2B5EF4-FFF2-40B4-BE49-F238E27FC236}">
                  <a16:creationId xmlns:a16="http://schemas.microsoft.com/office/drawing/2014/main" id="{62625CB1-F573-044E-A454-5364A306DCC8}"/>
                </a:ext>
              </a:extLst>
            </p:cNvPr>
            <p:cNvSpPr/>
            <p:nvPr/>
          </p:nvSpPr>
          <p:spPr>
            <a:xfrm>
              <a:off x="9534468" y="3038509"/>
              <a:ext cx="409993" cy="464366"/>
            </a:xfrm>
            <a:custGeom>
              <a:avLst/>
              <a:gdLst/>
              <a:ahLst/>
              <a:cxnLst/>
              <a:rect l="l" t="t" r="r" b="b"/>
              <a:pathLst>
                <a:path w="4396" h="4979" extrusionOk="0">
                  <a:moveTo>
                    <a:pt x="3338" y="1"/>
                  </a:moveTo>
                  <a:cubicBezTo>
                    <a:pt x="3230" y="1"/>
                    <a:pt x="3078" y="18"/>
                    <a:pt x="2898" y="48"/>
                  </a:cubicBezTo>
                  <a:cubicBezTo>
                    <a:pt x="1926" y="219"/>
                    <a:pt x="140" y="768"/>
                    <a:pt x="81" y="871"/>
                  </a:cubicBezTo>
                  <a:cubicBezTo>
                    <a:pt x="0" y="1001"/>
                    <a:pt x="482" y="2715"/>
                    <a:pt x="482" y="2715"/>
                  </a:cubicBezTo>
                  <a:lnTo>
                    <a:pt x="504" y="2747"/>
                  </a:lnTo>
                  <a:cubicBezTo>
                    <a:pt x="590" y="2684"/>
                    <a:pt x="666" y="2630"/>
                    <a:pt x="729" y="2585"/>
                  </a:cubicBezTo>
                  <a:cubicBezTo>
                    <a:pt x="842" y="2495"/>
                    <a:pt x="914" y="2441"/>
                    <a:pt x="914" y="2441"/>
                  </a:cubicBezTo>
                  <a:cubicBezTo>
                    <a:pt x="914" y="2441"/>
                    <a:pt x="1367" y="1779"/>
                    <a:pt x="1573" y="1779"/>
                  </a:cubicBezTo>
                  <a:cubicBezTo>
                    <a:pt x="1583" y="1779"/>
                    <a:pt x="1593" y="1781"/>
                    <a:pt x="1602" y="1784"/>
                  </a:cubicBezTo>
                  <a:cubicBezTo>
                    <a:pt x="1759" y="1847"/>
                    <a:pt x="1701" y="2032"/>
                    <a:pt x="1615" y="2194"/>
                  </a:cubicBezTo>
                  <a:lnTo>
                    <a:pt x="1620" y="2194"/>
                  </a:lnTo>
                  <a:cubicBezTo>
                    <a:pt x="1620" y="2194"/>
                    <a:pt x="2008" y="1798"/>
                    <a:pt x="2218" y="1798"/>
                  </a:cubicBezTo>
                  <a:cubicBezTo>
                    <a:pt x="2231" y="1798"/>
                    <a:pt x="2243" y="1799"/>
                    <a:pt x="2254" y="1802"/>
                  </a:cubicBezTo>
                  <a:cubicBezTo>
                    <a:pt x="2335" y="1825"/>
                    <a:pt x="2268" y="1973"/>
                    <a:pt x="2169" y="2140"/>
                  </a:cubicBezTo>
                  <a:lnTo>
                    <a:pt x="2173" y="2140"/>
                  </a:lnTo>
                  <a:cubicBezTo>
                    <a:pt x="2173" y="2140"/>
                    <a:pt x="2407" y="1948"/>
                    <a:pt x="2553" y="1948"/>
                  </a:cubicBezTo>
                  <a:cubicBezTo>
                    <a:pt x="2592" y="1948"/>
                    <a:pt x="2625" y="1962"/>
                    <a:pt x="2646" y="1996"/>
                  </a:cubicBezTo>
                  <a:cubicBezTo>
                    <a:pt x="2686" y="2059"/>
                    <a:pt x="2646" y="2180"/>
                    <a:pt x="2574" y="2320"/>
                  </a:cubicBezTo>
                  <a:lnTo>
                    <a:pt x="2664" y="2333"/>
                  </a:lnTo>
                  <a:cubicBezTo>
                    <a:pt x="2670" y="2330"/>
                    <a:pt x="2677" y="2329"/>
                    <a:pt x="2683" y="2329"/>
                  </a:cubicBezTo>
                  <a:cubicBezTo>
                    <a:pt x="2801" y="2329"/>
                    <a:pt x="2766" y="2825"/>
                    <a:pt x="2308" y="3386"/>
                  </a:cubicBezTo>
                  <a:cubicBezTo>
                    <a:pt x="2155" y="3566"/>
                    <a:pt x="1998" y="3732"/>
                    <a:pt x="1831" y="3894"/>
                  </a:cubicBezTo>
                  <a:cubicBezTo>
                    <a:pt x="1647" y="4069"/>
                    <a:pt x="1453" y="4236"/>
                    <a:pt x="1256" y="4393"/>
                  </a:cubicBezTo>
                  <a:cubicBezTo>
                    <a:pt x="1310" y="4524"/>
                    <a:pt x="1480" y="4911"/>
                    <a:pt x="1584" y="4965"/>
                  </a:cubicBezTo>
                  <a:cubicBezTo>
                    <a:pt x="1600" y="4974"/>
                    <a:pt x="1630" y="4979"/>
                    <a:pt x="1670" y="4979"/>
                  </a:cubicBezTo>
                  <a:cubicBezTo>
                    <a:pt x="2175" y="4979"/>
                    <a:pt x="4396" y="4272"/>
                    <a:pt x="4396" y="4272"/>
                  </a:cubicBezTo>
                  <a:cubicBezTo>
                    <a:pt x="4396" y="4272"/>
                    <a:pt x="3698" y="282"/>
                    <a:pt x="3509" y="39"/>
                  </a:cubicBezTo>
                  <a:cubicBezTo>
                    <a:pt x="3487" y="12"/>
                    <a:pt x="3427" y="1"/>
                    <a:pt x="333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80" name="Group 79">
              <a:extLst>
                <a:ext uri="{FF2B5EF4-FFF2-40B4-BE49-F238E27FC236}">
                  <a16:creationId xmlns:a16="http://schemas.microsoft.com/office/drawing/2014/main" id="{58D3C153-6108-B442-9BCA-0C1088A47345}"/>
                </a:ext>
              </a:extLst>
            </p:cNvPr>
            <p:cNvGrpSpPr/>
            <p:nvPr/>
          </p:nvGrpSpPr>
          <p:grpSpPr>
            <a:xfrm>
              <a:off x="9484385" y="3196407"/>
              <a:ext cx="311691" cy="207608"/>
              <a:chOff x="9484385" y="3196407"/>
              <a:chExt cx="311691" cy="207608"/>
            </a:xfrm>
          </p:grpSpPr>
          <p:sp>
            <p:nvSpPr>
              <p:cNvPr id="172" name="Google Shape;2974;p81">
                <a:extLst>
                  <a:ext uri="{FF2B5EF4-FFF2-40B4-BE49-F238E27FC236}">
                    <a16:creationId xmlns:a16="http://schemas.microsoft.com/office/drawing/2014/main" id="{F5623311-2C5D-1541-9E4D-6E68B20E276A}"/>
                  </a:ext>
                </a:extLst>
              </p:cNvPr>
              <p:cNvSpPr/>
              <p:nvPr/>
            </p:nvSpPr>
            <p:spPr>
              <a:xfrm>
                <a:off x="9602458" y="3204054"/>
                <a:ext cx="193618" cy="197722"/>
              </a:xfrm>
              <a:custGeom>
                <a:avLst/>
                <a:gdLst/>
                <a:ahLst/>
                <a:cxnLst/>
                <a:rect l="l" t="t" r="r" b="b"/>
                <a:pathLst>
                  <a:path w="2076" h="2120" extrusionOk="0">
                    <a:moveTo>
                      <a:pt x="846" y="0"/>
                    </a:moveTo>
                    <a:cubicBezTo>
                      <a:pt x="641" y="0"/>
                      <a:pt x="185" y="666"/>
                      <a:pt x="185" y="666"/>
                    </a:cubicBezTo>
                    <a:cubicBezTo>
                      <a:pt x="185" y="666"/>
                      <a:pt x="113" y="724"/>
                      <a:pt x="0" y="810"/>
                    </a:cubicBezTo>
                    <a:cubicBezTo>
                      <a:pt x="59" y="1008"/>
                      <a:pt x="387" y="1984"/>
                      <a:pt x="1080" y="2097"/>
                    </a:cubicBezTo>
                    <a:lnTo>
                      <a:pt x="1102" y="2119"/>
                    </a:lnTo>
                    <a:cubicBezTo>
                      <a:pt x="1269" y="1957"/>
                      <a:pt x="1431" y="1791"/>
                      <a:pt x="1579" y="1611"/>
                    </a:cubicBezTo>
                    <a:cubicBezTo>
                      <a:pt x="2037" y="1050"/>
                      <a:pt x="2076" y="554"/>
                      <a:pt x="1954" y="554"/>
                    </a:cubicBezTo>
                    <a:cubicBezTo>
                      <a:pt x="1948" y="554"/>
                      <a:pt x="1942" y="555"/>
                      <a:pt x="1935" y="558"/>
                    </a:cubicBezTo>
                    <a:lnTo>
                      <a:pt x="1845" y="545"/>
                    </a:lnTo>
                    <a:cubicBezTo>
                      <a:pt x="1917" y="405"/>
                      <a:pt x="1957" y="284"/>
                      <a:pt x="1917" y="216"/>
                    </a:cubicBezTo>
                    <a:cubicBezTo>
                      <a:pt x="1896" y="182"/>
                      <a:pt x="1863" y="169"/>
                      <a:pt x="1824" y="169"/>
                    </a:cubicBezTo>
                    <a:cubicBezTo>
                      <a:pt x="1678" y="169"/>
                      <a:pt x="1444" y="360"/>
                      <a:pt x="1444" y="360"/>
                    </a:cubicBezTo>
                    <a:lnTo>
                      <a:pt x="1440" y="360"/>
                    </a:lnTo>
                    <a:cubicBezTo>
                      <a:pt x="1539" y="194"/>
                      <a:pt x="1606" y="45"/>
                      <a:pt x="1525" y="23"/>
                    </a:cubicBezTo>
                    <a:cubicBezTo>
                      <a:pt x="1513" y="19"/>
                      <a:pt x="1500" y="17"/>
                      <a:pt x="1486" y="17"/>
                    </a:cubicBezTo>
                    <a:cubicBezTo>
                      <a:pt x="1276" y="17"/>
                      <a:pt x="891" y="414"/>
                      <a:pt x="891" y="414"/>
                    </a:cubicBezTo>
                    <a:lnTo>
                      <a:pt x="886" y="414"/>
                    </a:lnTo>
                    <a:cubicBezTo>
                      <a:pt x="972" y="252"/>
                      <a:pt x="1030" y="68"/>
                      <a:pt x="873" y="5"/>
                    </a:cubicBezTo>
                    <a:cubicBezTo>
                      <a:pt x="865" y="2"/>
                      <a:pt x="856" y="0"/>
                      <a:pt x="846" y="0"/>
                    </a:cubicBezTo>
                    <a:close/>
                  </a:path>
                </a:pathLst>
              </a:custGeom>
              <a:solidFill>
                <a:srgbClr val="F9BDA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 name="Google Shape;2978;p81">
                <a:extLst>
                  <a:ext uri="{FF2B5EF4-FFF2-40B4-BE49-F238E27FC236}">
                    <a16:creationId xmlns:a16="http://schemas.microsoft.com/office/drawing/2014/main" id="{FB921AE9-DC7D-C740-B7CF-442C2AE407A0}"/>
                  </a:ext>
                </a:extLst>
              </p:cNvPr>
              <p:cNvSpPr/>
              <p:nvPr/>
            </p:nvSpPr>
            <p:spPr>
              <a:xfrm>
                <a:off x="9702718" y="3253858"/>
                <a:ext cx="90281" cy="150157"/>
              </a:xfrm>
              <a:custGeom>
                <a:avLst/>
                <a:gdLst/>
                <a:ahLst/>
                <a:cxnLst/>
                <a:rect l="l" t="t" r="r" b="b"/>
                <a:pathLst>
                  <a:path w="968" h="1610" extrusionOk="0">
                    <a:moveTo>
                      <a:pt x="851" y="1"/>
                    </a:moveTo>
                    <a:cubicBezTo>
                      <a:pt x="848" y="1"/>
                      <a:pt x="845" y="1"/>
                      <a:pt x="842" y="2"/>
                    </a:cubicBezTo>
                    <a:cubicBezTo>
                      <a:pt x="833" y="2"/>
                      <a:pt x="824" y="6"/>
                      <a:pt x="815" y="11"/>
                    </a:cubicBezTo>
                    <a:lnTo>
                      <a:pt x="828" y="47"/>
                    </a:lnTo>
                    <a:cubicBezTo>
                      <a:pt x="829" y="47"/>
                      <a:pt x="830" y="48"/>
                      <a:pt x="832" y="48"/>
                    </a:cubicBezTo>
                    <a:cubicBezTo>
                      <a:pt x="834" y="48"/>
                      <a:pt x="836" y="47"/>
                      <a:pt x="838" y="47"/>
                    </a:cubicBezTo>
                    <a:cubicBezTo>
                      <a:pt x="846" y="47"/>
                      <a:pt x="856" y="50"/>
                      <a:pt x="864" y="69"/>
                    </a:cubicBezTo>
                    <a:cubicBezTo>
                      <a:pt x="873" y="132"/>
                      <a:pt x="869" y="199"/>
                      <a:pt x="851" y="262"/>
                    </a:cubicBezTo>
                    <a:cubicBezTo>
                      <a:pt x="797" y="465"/>
                      <a:pt x="711" y="658"/>
                      <a:pt x="599" y="834"/>
                    </a:cubicBezTo>
                    <a:cubicBezTo>
                      <a:pt x="482" y="1018"/>
                      <a:pt x="356" y="1185"/>
                      <a:pt x="212" y="1347"/>
                    </a:cubicBezTo>
                    <a:cubicBezTo>
                      <a:pt x="95" y="1477"/>
                      <a:pt x="9" y="1563"/>
                      <a:pt x="9" y="1563"/>
                    </a:cubicBezTo>
                    <a:cubicBezTo>
                      <a:pt x="0" y="1572"/>
                      <a:pt x="0" y="1585"/>
                      <a:pt x="5" y="1594"/>
                    </a:cubicBezTo>
                    <a:cubicBezTo>
                      <a:pt x="8" y="1604"/>
                      <a:pt x="19" y="1609"/>
                      <a:pt x="30" y="1609"/>
                    </a:cubicBezTo>
                    <a:cubicBezTo>
                      <a:pt x="34" y="1609"/>
                      <a:pt x="37" y="1609"/>
                      <a:pt x="41" y="1608"/>
                    </a:cubicBezTo>
                    <a:cubicBezTo>
                      <a:pt x="131" y="1554"/>
                      <a:pt x="212" y="1495"/>
                      <a:pt x="288" y="1432"/>
                    </a:cubicBezTo>
                    <a:cubicBezTo>
                      <a:pt x="464" y="1288"/>
                      <a:pt x="612" y="1113"/>
                      <a:pt x="729" y="919"/>
                    </a:cubicBezTo>
                    <a:cubicBezTo>
                      <a:pt x="855" y="726"/>
                      <a:pt x="932" y="505"/>
                      <a:pt x="954" y="276"/>
                    </a:cubicBezTo>
                    <a:cubicBezTo>
                      <a:pt x="968" y="195"/>
                      <a:pt x="954" y="114"/>
                      <a:pt x="918" y="42"/>
                    </a:cubicBezTo>
                    <a:cubicBezTo>
                      <a:pt x="902" y="18"/>
                      <a:pt x="879" y="1"/>
                      <a:pt x="851" y="1"/>
                    </a:cubicBezTo>
                    <a:close/>
                  </a:path>
                </a:pathLst>
              </a:custGeom>
              <a:solidFill>
                <a:srgbClr val="8C543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 name="Google Shape;2979;p81">
                <a:extLst>
                  <a:ext uri="{FF2B5EF4-FFF2-40B4-BE49-F238E27FC236}">
                    <a16:creationId xmlns:a16="http://schemas.microsoft.com/office/drawing/2014/main" id="{74BDBC51-EF6D-A14F-8B7B-40A633B31469}"/>
                  </a:ext>
                </a:extLst>
              </p:cNvPr>
              <p:cNvSpPr/>
              <p:nvPr/>
            </p:nvSpPr>
            <p:spPr>
              <a:xfrm>
                <a:off x="9726501" y="3213847"/>
                <a:ext cx="63980" cy="106229"/>
              </a:xfrm>
              <a:custGeom>
                <a:avLst/>
                <a:gdLst/>
                <a:ahLst/>
                <a:cxnLst/>
                <a:rect l="l" t="t" r="r" b="b"/>
                <a:pathLst>
                  <a:path w="686" h="1139" extrusionOk="0">
                    <a:moveTo>
                      <a:pt x="499" y="1"/>
                    </a:moveTo>
                    <a:cubicBezTo>
                      <a:pt x="483" y="1"/>
                      <a:pt x="467" y="3"/>
                      <a:pt x="452" y="8"/>
                    </a:cubicBezTo>
                    <a:cubicBezTo>
                      <a:pt x="402" y="17"/>
                      <a:pt x="357" y="39"/>
                      <a:pt x="317" y="62"/>
                    </a:cubicBezTo>
                    <a:cubicBezTo>
                      <a:pt x="258" y="98"/>
                      <a:pt x="204" y="138"/>
                      <a:pt x="155" y="183"/>
                    </a:cubicBezTo>
                    <a:cubicBezTo>
                      <a:pt x="119" y="219"/>
                      <a:pt x="101" y="242"/>
                      <a:pt x="101" y="242"/>
                    </a:cubicBezTo>
                    <a:cubicBezTo>
                      <a:pt x="96" y="246"/>
                      <a:pt x="92" y="255"/>
                      <a:pt x="96" y="264"/>
                    </a:cubicBezTo>
                    <a:cubicBezTo>
                      <a:pt x="103" y="271"/>
                      <a:pt x="109" y="275"/>
                      <a:pt x="116" y="275"/>
                    </a:cubicBezTo>
                    <a:cubicBezTo>
                      <a:pt x="118" y="275"/>
                      <a:pt x="121" y="274"/>
                      <a:pt x="123" y="273"/>
                    </a:cubicBezTo>
                    <a:lnTo>
                      <a:pt x="191" y="237"/>
                    </a:lnTo>
                    <a:cubicBezTo>
                      <a:pt x="245" y="210"/>
                      <a:pt x="303" y="183"/>
                      <a:pt x="357" y="161"/>
                    </a:cubicBezTo>
                    <a:cubicBezTo>
                      <a:pt x="393" y="147"/>
                      <a:pt x="429" y="134"/>
                      <a:pt x="465" y="134"/>
                    </a:cubicBezTo>
                    <a:cubicBezTo>
                      <a:pt x="470" y="132"/>
                      <a:pt x="475" y="132"/>
                      <a:pt x="480" y="132"/>
                    </a:cubicBezTo>
                    <a:cubicBezTo>
                      <a:pt x="491" y="132"/>
                      <a:pt x="501" y="135"/>
                      <a:pt x="510" y="138"/>
                    </a:cubicBezTo>
                    <a:cubicBezTo>
                      <a:pt x="510" y="138"/>
                      <a:pt x="510" y="138"/>
                      <a:pt x="510" y="138"/>
                    </a:cubicBezTo>
                    <a:lnTo>
                      <a:pt x="510" y="138"/>
                    </a:lnTo>
                    <a:cubicBezTo>
                      <a:pt x="512" y="138"/>
                      <a:pt x="512" y="139"/>
                      <a:pt x="512" y="140"/>
                    </a:cubicBezTo>
                    <a:cubicBezTo>
                      <a:pt x="511" y="139"/>
                      <a:pt x="511" y="139"/>
                      <a:pt x="510" y="138"/>
                    </a:cubicBezTo>
                    <a:lnTo>
                      <a:pt x="510" y="138"/>
                    </a:lnTo>
                    <a:cubicBezTo>
                      <a:pt x="510" y="140"/>
                      <a:pt x="511" y="140"/>
                      <a:pt x="511" y="140"/>
                    </a:cubicBezTo>
                    <a:cubicBezTo>
                      <a:pt x="511" y="140"/>
                      <a:pt x="512" y="140"/>
                      <a:pt x="512" y="140"/>
                    </a:cubicBezTo>
                    <a:lnTo>
                      <a:pt x="512" y="140"/>
                    </a:lnTo>
                    <a:cubicBezTo>
                      <a:pt x="516" y="144"/>
                      <a:pt x="520" y="148"/>
                      <a:pt x="524" y="152"/>
                    </a:cubicBezTo>
                    <a:cubicBezTo>
                      <a:pt x="528" y="183"/>
                      <a:pt x="524" y="215"/>
                      <a:pt x="510" y="246"/>
                    </a:cubicBezTo>
                    <a:cubicBezTo>
                      <a:pt x="497" y="291"/>
                      <a:pt x="474" y="336"/>
                      <a:pt x="452" y="377"/>
                    </a:cubicBezTo>
                    <a:cubicBezTo>
                      <a:pt x="402" y="467"/>
                      <a:pt x="357" y="561"/>
                      <a:pt x="299" y="642"/>
                    </a:cubicBezTo>
                    <a:cubicBezTo>
                      <a:pt x="245" y="723"/>
                      <a:pt x="200" y="804"/>
                      <a:pt x="155" y="871"/>
                    </a:cubicBezTo>
                    <a:cubicBezTo>
                      <a:pt x="69" y="1002"/>
                      <a:pt x="11" y="1096"/>
                      <a:pt x="11" y="1096"/>
                    </a:cubicBezTo>
                    <a:cubicBezTo>
                      <a:pt x="0" y="1117"/>
                      <a:pt x="17" y="1138"/>
                      <a:pt x="37" y="1138"/>
                    </a:cubicBezTo>
                    <a:cubicBezTo>
                      <a:pt x="43" y="1138"/>
                      <a:pt x="50" y="1136"/>
                      <a:pt x="56" y="1132"/>
                    </a:cubicBezTo>
                    <a:cubicBezTo>
                      <a:pt x="123" y="1069"/>
                      <a:pt x="186" y="1006"/>
                      <a:pt x="245" y="939"/>
                    </a:cubicBezTo>
                    <a:cubicBezTo>
                      <a:pt x="299" y="876"/>
                      <a:pt x="362" y="804"/>
                      <a:pt x="425" y="723"/>
                    </a:cubicBezTo>
                    <a:cubicBezTo>
                      <a:pt x="456" y="682"/>
                      <a:pt x="483" y="637"/>
                      <a:pt x="510" y="592"/>
                    </a:cubicBezTo>
                    <a:cubicBezTo>
                      <a:pt x="542" y="543"/>
                      <a:pt x="573" y="498"/>
                      <a:pt x="596" y="449"/>
                    </a:cubicBezTo>
                    <a:cubicBezTo>
                      <a:pt x="623" y="399"/>
                      <a:pt x="645" y="345"/>
                      <a:pt x="663" y="287"/>
                    </a:cubicBezTo>
                    <a:cubicBezTo>
                      <a:pt x="686" y="219"/>
                      <a:pt x="681" y="143"/>
                      <a:pt x="650" y="80"/>
                    </a:cubicBezTo>
                    <a:cubicBezTo>
                      <a:pt x="641" y="62"/>
                      <a:pt x="627" y="53"/>
                      <a:pt x="614" y="39"/>
                    </a:cubicBezTo>
                    <a:cubicBezTo>
                      <a:pt x="596" y="26"/>
                      <a:pt x="573" y="12"/>
                      <a:pt x="551" y="8"/>
                    </a:cubicBezTo>
                    <a:cubicBezTo>
                      <a:pt x="533" y="3"/>
                      <a:pt x="516" y="1"/>
                      <a:pt x="499" y="1"/>
                    </a:cubicBezTo>
                    <a:close/>
                  </a:path>
                </a:pathLst>
              </a:custGeom>
              <a:solidFill>
                <a:srgbClr val="8C543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 name="Google Shape;2980;p81">
                <a:extLst>
                  <a:ext uri="{FF2B5EF4-FFF2-40B4-BE49-F238E27FC236}">
                    <a16:creationId xmlns:a16="http://schemas.microsoft.com/office/drawing/2014/main" id="{22A56433-86A7-9349-9BCA-F6B630570287}"/>
                  </a:ext>
                </a:extLst>
              </p:cNvPr>
              <p:cNvSpPr/>
              <p:nvPr/>
            </p:nvSpPr>
            <p:spPr>
              <a:xfrm>
                <a:off x="9683412" y="3197153"/>
                <a:ext cx="72280" cy="86363"/>
              </a:xfrm>
              <a:custGeom>
                <a:avLst/>
                <a:gdLst/>
                <a:ahLst/>
                <a:cxnLst/>
                <a:rect l="l" t="t" r="r" b="b"/>
                <a:pathLst>
                  <a:path w="775" h="926" extrusionOk="0">
                    <a:moveTo>
                      <a:pt x="612" y="151"/>
                    </a:moveTo>
                    <a:cubicBezTo>
                      <a:pt x="612" y="152"/>
                      <a:pt x="612" y="153"/>
                      <a:pt x="612" y="154"/>
                    </a:cubicBezTo>
                    <a:lnTo>
                      <a:pt x="612" y="154"/>
                    </a:lnTo>
                    <a:cubicBezTo>
                      <a:pt x="611" y="152"/>
                      <a:pt x="611" y="151"/>
                      <a:pt x="612" y="151"/>
                    </a:cubicBezTo>
                    <a:close/>
                    <a:moveTo>
                      <a:pt x="620" y="166"/>
                    </a:moveTo>
                    <a:lnTo>
                      <a:pt x="630" y="173"/>
                    </a:lnTo>
                    <a:cubicBezTo>
                      <a:pt x="630" y="174"/>
                      <a:pt x="629" y="174"/>
                      <a:pt x="629" y="174"/>
                    </a:cubicBezTo>
                    <a:cubicBezTo>
                      <a:pt x="627" y="174"/>
                      <a:pt x="623" y="170"/>
                      <a:pt x="620" y="166"/>
                    </a:cubicBezTo>
                    <a:close/>
                    <a:moveTo>
                      <a:pt x="568" y="1"/>
                    </a:moveTo>
                    <a:cubicBezTo>
                      <a:pt x="522" y="1"/>
                      <a:pt x="475" y="12"/>
                      <a:pt x="432" y="34"/>
                    </a:cubicBezTo>
                    <a:cubicBezTo>
                      <a:pt x="369" y="65"/>
                      <a:pt x="306" y="110"/>
                      <a:pt x="257" y="160"/>
                    </a:cubicBezTo>
                    <a:cubicBezTo>
                      <a:pt x="158" y="254"/>
                      <a:pt x="72" y="362"/>
                      <a:pt x="0" y="479"/>
                    </a:cubicBezTo>
                    <a:cubicBezTo>
                      <a:pt x="0" y="488"/>
                      <a:pt x="0" y="497"/>
                      <a:pt x="5" y="502"/>
                    </a:cubicBezTo>
                    <a:cubicBezTo>
                      <a:pt x="9" y="506"/>
                      <a:pt x="15" y="508"/>
                      <a:pt x="21" y="508"/>
                    </a:cubicBezTo>
                    <a:cubicBezTo>
                      <a:pt x="26" y="508"/>
                      <a:pt x="32" y="506"/>
                      <a:pt x="36" y="502"/>
                    </a:cubicBezTo>
                    <a:cubicBezTo>
                      <a:pt x="131" y="416"/>
                      <a:pt x="230" y="331"/>
                      <a:pt x="333" y="254"/>
                    </a:cubicBezTo>
                    <a:cubicBezTo>
                      <a:pt x="383" y="223"/>
                      <a:pt x="437" y="191"/>
                      <a:pt x="491" y="169"/>
                    </a:cubicBezTo>
                    <a:cubicBezTo>
                      <a:pt x="514" y="159"/>
                      <a:pt x="538" y="153"/>
                      <a:pt x="562" y="153"/>
                    </a:cubicBezTo>
                    <a:cubicBezTo>
                      <a:pt x="578" y="153"/>
                      <a:pt x="595" y="156"/>
                      <a:pt x="611" y="162"/>
                    </a:cubicBezTo>
                    <a:lnTo>
                      <a:pt x="611" y="162"/>
                    </a:lnTo>
                    <a:cubicBezTo>
                      <a:pt x="609" y="167"/>
                      <a:pt x="608" y="172"/>
                      <a:pt x="608" y="178"/>
                    </a:cubicBezTo>
                    <a:cubicBezTo>
                      <a:pt x="594" y="214"/>
                      <a:pt x="585" y="245"/>
                      <a:pt x="567" y="272"/>
                    </a:cubicBezTo>
                    <a:cubicBezTo>
                      <a:pt x="536" y="344"/>
                      <a:pt x="495" y="412"/>
                      <a:pt x="455" y="475"/>
                    </a:cubicBezTo>
                    <a:cubicBezTo>
                      <a:pt x="374" y="610"/>
                      <a:pt x="288" y="740"/>
                      <a:pt x="207" y="884"/>
                    </a:cubicBezTo>
                    <a:cubicBezTo>
                      <a:pt x="198" y="893"/>
                      <a:pt x="198" y="906"/>
                      <a:pt x="207" y="915"/>
                    </a:cubicBezTo>
                    <a:cubicBezTo>
                      <a:pt x="212" y="922"/>
                      <a:pt x="219" y="926"/>
                      <a:pt x="225" y="926"/>
                    </a:cubicBezTo>
                    <a:cubicBezTo>
                      <a:pt x="232" y="926"/>
                      <a:pt x="239" y="922"/>
                      <a:pt x="243" y="915"/>
                    </a:cubicBezTo>
                    <a:cubicBezTo>
                      <a:pt x="365" y="807"/>
                      <a:pt x="477" y="686"/>
                      <a:pt x="572" y="556"/>
                    </a:cubicBezTo>
                    <a:cubicBezTo>
                      <a:pt x="626" y="488"/>
                      <a:pt x="671" y="421"/>
                      <a:pt x="711" y="349"/>
                    </a:cubicBezTo>
                    <a:cubicBezTo>
                      <a:pt x="729" y="308"/>
                      <a:pt x="747" y="263"/>
                      <a:pt x="761" y="218"/>
                    </a:cubicBezTo>
                    <a:cubicBezTo>
                      <a:pt x="770" y="191"/>
                      <a:pt x="774" y="160"/>
                      <a:pt x="770" y="128"/>
                    </a:cubicBezTo>
                    <a:cubicBezTo>
                      <a:pt x="761" y="79"/>
                      <a:pt x="725" y="34"/>
                      <a:pt x="675" y="20"/>
                    </a:cubicBezTo>
                    <a:lnTo>
                      <a:pt x="675" y="20"/>
                    </a:lnTo>
                    <a:lnTo>
                      <a:pt x="693" y="29"/>
                    </a:lnTo>
                    <a:cubicBezTo>
                      <a:pt x="653" y="10"/>
                      <a:pt x="610" y="1"/>
                      <a:pt x="568" y="1"/>
                    </a:cubicBezTo>
                    <a:close/>
                  </a:path>
                </a:pathLst>
              </a:custGeom>
              <a:solidFill>
                <a:srgbClr val="8C543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 name="Google Shape;2981;p81">
                <a:extLst>
                  <a:ext uri="{FF2B5EF4-FFF2-40B4-BE49-F238E27FC236}">
                    <a16:creationId xmlns:a16="http://schemas.microsoft.com/office/drawing/2014/main" id="{AF5B5BCE-FF6A-074F-A440-290CF55EA79E}"/>
                  </a:ext>
                </a:extLst>
              </p:cNvPr>
              <p:cNvSpPr/>
              <p:nvPr/>
            </p:nvSpPr>
            <p:spPr>
              <a:xfrm>
                <a:off x="9484385" y="3274749"/>
                <a:ext cx="122737" cy="71628"/>
              </a:xfrm>
              <a:custGeom>
                <a:avLst/>
                <a:gdLst/>
                <a:ahLst/>
                <a:cxnLst/>
                <a:rect l="l" t="t" r="r" b="b"/>
                <a:pathLst>
                  <a:path w="1316" h="768" extrusionOk="0">
                    <a:moveTo>
                      <a:pt x="1256" y="1"/>
                    </a:moveTo>
                    <a:cubicBezTo>
                      <a:pt x="1247" y="1"/>
                      <a:pt x="1238" y="3"/>
                      <a:pt x="1230" y="7"/>
                    </a:cubicBezTo>
                    <a:cubicBezTo>
                      <a:pt x="1230" y="7"/>
                      <a:pt x="1149" y="47"/>
                      <a:pt x="1041" y="110"/>
                    </a:cubicBezTo>
                    <a:lnTo>
                      <a:pt x="641" y="344"/>
                    </a:lnTo>
                    <a:cubicBezTo>
                      <a:pt x="501" y="434"/>
                      <a:pt x="357" y="511"/>
                      <a:pt x="250" y="569"/>
                    </a:cubicBezTo>
                    <a:cubicBezTo>
                      <a:pt x="137" y="623"/>
                      <a:pt x="65" y="659"/>
                      <a:pt x="65" y="659"/>
                    </a:cubicBezTo>
                    <a:lnTo>
                      <a:pt x="56" y="664"/>
                    </a:lnTo>
                    <a:cubicBezTo>
                      <a:pt x="1" y="689"/>
                      <a:pt x="22" y="768"/>
                      <a:pt x="78" y="768"/>
                    </a:cubicBezTo>
                    <a:cubicBezTo>
                      <a:pt x="81" y="768"/>
                      <a:pt x="84" y="768"/>
                      <a:pt x="88" y="767"/>
                    </a:cubicBezTo>
                    <a:lnTo>
                      <a:pt x="151" y="758"/>
                    </a:lnTo>
                    <a:lnTo>
                      <a:pt x="218" y="749"/>
                    </a:lnTo>
                    <a:cubicBezTo>
                      <a:pt x="250" y="745"/>
                      <a:pt x="281" y="736"/>
                      <a:pt x="308" y="727"/>
                    </a:cubicBezTo>
                    <a:lnTo>
                      <a:pt x="411" y="691"/>
                    </a:lnTo>
                    <a:cubicBezTo>
                      <a:pt x="452" y="682"/>
                      <a:pt x="488" y="668"/>
                      <a:pt x="524" y="650"/>
                    </a:cubicBezTo>
                    <a:cubicBezTo>
                      <a:pt x="596" y="610"/>
                      <a:pt x="681" y="574"/>
                      <a:pt x="753" y="529"/>
                    </a:cubicBezTo>
                    <a:cubicBezTo>
                      <a:pt x="893" y="448"/>
                      <a:pt x="1023" y="353"/>
                      <a:pt x="1145" y="250"/>
                    </a:cubicBezTo>
                    <a:cubicBezTo>
                      <a:pt x="1199" y="200"/>
                      <a:pt x="1248" y="151"/>
                      <a:pt x="1298" y="97"/>
                    </a:cubicBezTo>
                    <a:cubicBezTo>
                      <a:pt x="1311" y="79"/>
                      <a:pt x="1316" y="52"/>
                      <a:pt x="1307" y="34"/>
                    </a:cubicBezTo>
                    <a:cubicBezTo>
                      <a:pt x="1297" y="12"/>
                      <a:pt x="1277" y="1"/>
                      <a:pt x="1256" y="1"/>
                    </a:cubicBezTo>
                    <a:close/>
                  </a:path>
                </a:pathLst>
              </a:custGeom>
              <a:solidFill>
                <a:srgbClr val="8F919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 name="Google Shape;2982;p81">
                <a:extLst>
                  <a:ext uri="{FF2B5EF4-FFF2-40B4-BE49-F238E27FC236}">
                    <a16:creationId xmlns:a16="http://schemas.microsoft.com/office/drawing/2014/main" id="{BABC6E0C-5CA2-F349-8B92-5AC428B07645}"/>
                  </a:ext>
                </a:extLst>
              </p:cNvPr>
              <p:cNvSpPr/>
              <p:nvPr/>
            </p:nvSpPr>
            <p:spPr>
              <a:xfrm>
                <a:off x="9617940" y="3196407"/>
                <a:ext cx="82726" cy="73400"/>
              </a:xfrm>
              <a:custGeom>
                <a:avLst/>
                <a:gdLst/>
                <a:ahLst/>
                <a:cxnLst/>
                <a:rect l="l" t="t" r="r" b="b"/>
                <a:pathLst>
                  <a:path w="887" h="787" extrusionOk="0">
                    <a:moveTo>
                      <a:pt x="681" y="0"/>
                    </a:moveTo>
                    <a:cubicBezTo>
                      <a:pt x="647" y="0"/>
                      <a:pt x="611" y="9"/>
                      <a:pt x="581" y="24"/>
                    </a:cubicBezTo>
                    <a:cubicBezTo>
                      <a:pt x="522" y="51"/>
                      <a:pt x="473" y="91"/>
                      <a:pt x="428" y="136"/>
                    </a:cubicBezTo>
                    <a:cubicBezTo>
                      <a:pt x="388" y="172"/>
                      <a:pt x="347" y="213"/>
                      <a:pt x="316" y="258"/>
                    </a:cubicBezTo>
                    <a:cubicBezTo>
                      <a:pt x="244" y="339"/>
                      <a:pt x="190" y="420"/>
                      <a:pt x="140" y="492"/>
                    </a:cubicBezTo>
                    <a:cubicBezTo>
                      <a:pt x="91" y="568"/>
                      <a:pt x="46" y="649"/>
                      <a:pt x="1" y="734"/>
                    </a:cubicBezTo>
                    <a:cubicBezTo>
                      <a:pt x="1" y="743"/>
                      <a:pt x="1" y="752"/>
                      <a:pt x="5" y="757"/>
                    </a:cubicBezTo>
                    <a:cubicBezTo>
                      <a:pt x="10" y="761"/>
                      <a:pt x="15" y="764"/>
                      <a:pt x="21" y="764"/>
                    </a:cubicBezTo>
                    <a:cubicBezTo>
                      <a:pt x="27" y="764"/>
                      <a:pt x="32" y="761"/>
                      <a:pt x="37" y="757"/>
                    </a:cubicBezTo>
                    <a:lnTo>
                      <a:pt x="226" y="559"/>
                    </a:lnTo>
                    <a:cubicBezTo>
                      <a:pt x="280" y="496"/>
                      <a:pt x="347" y="429"/>
                      <a:pt x="419" y="357"/>
                    </a:cubicBezTo>
                    <a:cubicBezTo>
                      <a:pt x="455" y="321"/>
                      <a:pt x="495" y="285"/>
                      <a:pt x="531" y="253"/>
                    </a:cubicBezTo>
                    <a:cubicBezTo>
                      <a:pt x="567" y="222"/>
                      <a:pt x="603" y="195"/>
                      <a:pt x="648" y="172"/>
                    </a:cubicBezTo>
                    <a:cubicBezTo>
                      <a:pt x="664" y="172"/>
                      <a:pt x="650" y="162"/>
                      <a:pt x="671" y="162"/>
                    </a:cubicBezTo>
                    <a:cubicBezTo>
                      <a:pt x="674" y="162"/>
                      <a:pt x="679" y="163"/>
                      <a:pt x="684" y="163"/>
                    </a:cubicBezTo>
                    <a:cubicBezTo>
                      <a:pt x="671" y="163"/>
                      <a:pt x="707" y="177"/>
                      <a:pt x="707" y="181"/>
                    </a:cubicBezTo>
                    <a:cubicBezTo>
                      <a:pt x="725" y="195"/>
                      <a:pt x="729" y="226"/>
                      <a:pt x="725" y="267"/>
                    </a:cubicBezTo>
                    <a:cubicBezTo>
                      <a:pt x="711" y="352"/>
                      <a:pt x="684" y="433"/>
                      <a:pt x="644" y="510"/>
                    </a:cubicBezTo>
                    <a:cubicBezTo>
                      <a:pt x="603" y="577"/>
                      <a:pt x="581" y="640"/>
                      <a:pt x="554" y="685"/>
                    </a:cubicBezTo>
                    <a:lnTo>
                      <a:pt x="518" y="748"/>
                    </a:lnTo>
                    <a:cubicBezTo>
                      <a:pt x="509" y="757"/>
                      <a:pt x="509" y="770"/>
                      <a:pt x="513" y="779"/>
                    </a:cubicBezTo>
                    <a:cubicBezTo>
                      <a:pt x="518" y="784"/>
                      <a:pt x="525" y="786"/>
                      <a:pt x="532" y="786"/>
                    </a:cubicBezTo>
                    <a:cubicBezTo>
                      <a:pt x="539" y="786"/>
                      <a:pt x="547" y="784"/>
                      <a:pt x="554" y="779"/>
                    </a:cubicBezTo>
                    <a:lnTo>
                      <a:pt x="608" y="721"/>
                    </a:lnTo>
                    <a:cubicBezTo>
                      <a:pt x="653" y="672"/>
                      <a:pt x="698" y="618"/>
                      <a:pt x="738" y="559"/>
                    </a:cubicBezTo>
                    <a:cubicBezTo>
                      <a:pt x="765" y="523"/>
                      <a:pt x="792" y="483"/>
                      <a:pt x="815" y="442"/>
                    </a:cubicBezTo>
                    <a:cubicBezTo>
                      <a:pt x="842" y="388"/>
                      <a:pt x="860" y="334"/>
                      <a:pt x="869" y="280"/>
                    </a:cubicBezTo>
                    <a:cubicBezTo>
                      <a:pt x="887" y="204"/>
                      <a:pt x="869" y="123"/>
                      <a:pt x="815" y="64"/>
                    </a:cubicBezTo>
                    <a:cubicBezTo>
                      <a:pt x="801" y="51"/>
                      <a:pt x="788" y="37"/>
                      <a:pt x="770" y="28"/>
                    </a:cubicBezTo>
                    <a:lnTo>
                      <a:pt x="743" y="10"/>
                    </a:lnTo>
                    <a:lnTo>
                      <a:pt x="734" y="10"/>
                    </a:lnTo>
                    <a:lnTo>
                      <a:pt x="711" y="1"/>
                    </a:lnTo>
                    <a:lnTo>
                      <a:pt x="702" y="1"/>
                    </a:lnTo>
                    <a:cubicBezTo>
                      <a:pt x="695" y="0"/>
                      <a:pt x="688" y="0"/>
                      <a:pt x="681" y="0"/>
                    </a:cubicBezTo>
                    <a:close/>
                  </a:path>
                </a:pathLst>
              </a:custGeom>
              <a:solidFill>
                <a:srgbClr val="8C543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81" name="Google Shape;2983;p81">
              <a:extLst>
                <a:ext uri="{FF2B5EF4-FFF2-40B4-BE49-F238E27FC236}">
                  <a16:creationId xmlns:a16="http://schemas.microsoft.com/office/drawing/2014/main" id="{B39ACA82-C73C-DE45-8A60-04F959510A96}"/>
                </a:ext>
              </a:extLst>
            </p:cNvPr>
            <p:cNvSpPr/>
            <p:nvPr/>
          </p:nvSpPr>
          <p:spPr>
            <a:xfrm>
              <a:off x="10204391" y="2519956"/>
              <a:ext cx="112664" cy="59223"/>
            </a:xfrm>
            <a:custGeom>
              <a:avLst/>
              <a:gdLst/>
              <a:ahLst/>
              <a:cxnLst/>
              <a:rect l="l" t="t" r="r" b="b"/>
              <a:pathLst>
                <a:path w="1208" h="635" extrusionOk="0">
                  <a:moveTo>
                    <a:pt x="627" y="0"/>
                  </a:moveTo>
                  <a:cubicBezTo>
                    <a:pt x="599" y="0"/>
                    <a:pt x="571" y="2"/>
                    <a:pt x="542" y="7"/>
                  </a:cubicBezTo>
                  <a:lnTo>
                    <a:pt x="461" y="29"/>
                  </a:lnTo>
                  <a:lnTo>
                    <a:pt x="393" y="65"/>
                  </a:lnTo>
                  <a:cubicBezTo>
                    <a:pt x="353" y="83"/>
                    <a:pt x="312" y="106"/>
                    <a:pt x="276" y="133"/>
                  </a:cubicBezTo>
                  <a:cubicBezTo>
                    <a:pt x="236" y="160"/>
                    <a:pt x="200" y="191"/>
                    <a:pt x="168" y="227"/>
                  </a:cubicBezTo>
                  <a:cubicBezTo>
                    <a:pt x="141" y="259"/>
                    <a:pt x="114" y="290"/>
                    <a:pt x="96" y="326"/>
                  </a:cubicBezTo>
                  <a:cubicBezTo>
                    <a:pt x="60" y="380"/>
                    <a:pt x="38" y="434"/>
                    <a:pt x="20" y="497"/>
                  </a:cubicBezTo>
                  <a:cubicBezTo>
                    <a:pt x="15" y="520"/>
                    <a:pt x="11" y="542"/>
                    <a:pt x="11" y="565"/>
                  </a:cubicBezTo>
                  <a:cubicBezTo>
                    <a:pt x="0" y="609"/>
                    <a:pt x="33" y="635"/>
                    <a:pt x="66" y="635"/>
                  </a:cubicBezTo>
                  <a:cubicBezTo>
                    <a:pt x="90" y="635"/>
                    <a:pt x="115" y="620"/>
                    <a:pt x="123" y="587"/>
                  </a:cubicBezTo>
                  <a:cubicBezTo>
                    <a:pt x="150" y="529"/>
                    <a:pt x="191" y="475"/>
                    <a:pt x="236" y="430"/>
                  </a:cubicBezTo>
                  <a:cubicBezTo>
                    <a:pt x="254" y="407"/>
                    <a:pt x="276" y="385"/>
                    <a:pt x="303" y="367"/>
                  </a:cubicBezTo>
                  <a:cubicBezTo>
                    <a:pt x="326" y="344"/>
                    <a:pt x="353" y="326"/>
                    <a:pt x="384" y="308"/>
                  </a:cubicBezTo>
                  <a:cubicBezTo>
                    <a:pt x="416" y="286"/>
                    <a:pt x="447" y="268"/>
                    <a:pt x="488" y="254"/>
                  </a:cubicBezTo>
                  <a:lnTo>
                    <a:pt x="537" y="227"/>
                  </a:lnTo>
                  <a:lnTo>
                    <a:pt x="587" y="218"/>
                  </a:lnTo>
                  <a:cubicBezTo>
                    <a:pt x="609" y="215"/>
                    <a:pt x="633" y="212"/>
                    <a:pt x="657" y="212"/>
                  </a:cubicBezTo>
                  <a:cubicBezTo>
                    <a:pt x="667" y="212"/>
                    <a:pt x="676" y="213"/>
                    <a:pt x="685" y="214"/>
                  </a:cubicBezTo>
                  <a:cubicBezTo>
                    <a:pt x="717" y="218"/>
                    <a:pt x="748" y="227"/>
                    <a:pt x="780" y="236"/>
                  </a:cubicBezTo>
                  <a:cubicBezTo>
                    <a:pt x="843" y="263"/>
                    <a:pt x="897" y="295"/>
                    <a:pt x="951" y="335"/>
                  </a:cubicBezTo>
                  <a:cubicBezTo>
                    <a:pt x="1005" y="380"/>
                    <a:pt x="1054" y="425"/>
                    <a:pt x="1104" y="475"/>
                  </a:cubicBezTo>
                  <a:cubicBezTo>
                    <a:pt x="1114" y="489"/>
                    <a:pt x="1130" y="494"/>
                    <a:pt x="1147" y="494"/>
                  </a:cubicBezTo>
                  <a:cubicBezTo>
                    <a:pt x="1152" y="494"/>
                    <a:pt x="1157" y="494"/>
                    <a:pt x="1162" y="493"/>
                  </a:cubicBezTo>
                  <a:cubicBezTo>
                    <a:pt x="1194" y="479"/>
                    <a:pt x="1207" y="448"/>
                    <a:pt x="1198" y="416"/>
                  </a:cubicBezTo>
                  <a:cubicBezTo>
                    <a:pt x="1162" y="344"/>
                    <a:pt x="1122" y="272"/>
                    <a:pt x="1063" y="214"/>
                  </a:cubicBezTo>
                  <a:cubicBezTo>
                    <a:pt x="1009" y="151"/>
                    <a:pt x="937" y="92"/>
                    <a:pt x="861" y="56"/>
                  </a:cubicBezTo>
                  <a:cubicBezTo>
                    <a:pt x="811" y="34"/>
                    <a:pt x="762" y="16"/>
                    <a:pt x="712" y="7"/>
                  </a:cubicBezTo>
                  <a:cubicBezTo>
                    <a:pt x="683" y="2"/>
                    <a:pt x="655" y="0"/>
                    <a:pt x="627" y="0"/>
                  </a:cubicBezTo>
                  <a:close/>
                </a:path>
              </a:pathLst>
            </a:custGeom>
            <a:solidFill>
              <a:srgbClr val="8C543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2984;p81">
              <a:extLst>
                <a:ext uri="{FF2B5EF4-FFF2-40B4-BE49-F238E27FC236}">
                  <a16:creationId xmlns:a16="http://schemas.microsoft.com/office/drawing/2014/main" id="{D2DC12D2-A025-3948-A394-49B99D55C709}"/>
                </a:ext>
              </a:extLst>
            </p:cNvPr>
            <p:cNvSpPr/>
            <p:nvPr/>
          </p:nvSpPr>
          <p:spPr>
            <a:xfrm>
              <a:off x="9714843" y="2470712"/>
              <a:ext cx="73120" cy="70602"/>
            </a:xfrm>
            <a:custGeom>
              <a:avLst/>
              <a:gdLst/>
              <a:ahLst/>
              <a:cxnLst/>
              <a:rect l="l" t="t" r="r" b="b"/>
              <a:pathLst>
                <a:path w="784" h="757" extrusionOk="0">
                  <a:moveTo>
                    <a:pt x="311" y="1"/>
                  </a:moveTo>
                  <a:cubicBezTo>
                    <a:pt x="289" y="1"/>
                    <a:pt x="266" y="2"/>
                    <a:pt x="244" y="4"/>
                  </a:cubicBezTo>
                  <a:cubicBezTo>
                    <a:pt x="185" y="13"/>
                    <a:pt x="131" y="40"/>
                    <a:pt x="91" y="81"/>
                  </a:cubicBezTo>
                  <a:cubicBezTo>
                    <a:pt x="68" y="103"/>
                    <a:pt x="50" y="135"/>
                    <a:pt x="37" y="166"/>
                  </a:cubicBezTo>
                  <a:lnTo>
                    <a:pt x="23" y="216"/>
                  </a:lnTo>
                  <a:cubicBezTo>
                    <a:pt x="10" y="261"/>
                    <a:pt x="1" y="306"/>
                    <a:pt x="1" y="351"/>
                  </a:cubicBezTo>
                  <a:cubicBezTo>
                    <a:pt x="1" y="391"/>
                    <a:pt x="5" y="431"/>
                    <a:pt x="19" y="467"/>
                  </a:cubicBezTo>
                  <a:cubicBezTo>
                    <a:pt x="28" y="503"/>
                    <a:pt x="41" y="535"/>
                    <a:pt x="50" y="566"/>
                  </a:cubicBezTo>
                  <a:cubicBezTo>
                    <a:pt x="68" y="611"/>
                    <a:pt x="95" y="652"/>
                    <a:pt x="122" y="692"/>
                  </a:cubicBezTo>
                  <a:cubicBezTo>
                    <a:pt x="145" y="724"/>
                    <a:pt x="158" y="737"/>
                    <a:pt x="158" y="737"/>
                  </a:cubicBezTo>
                  <a:cubicBezTo>
                    <a:pt x="170" y="751"/>
                    <a:pt x="185" y="757"/>
                    <a:pt x="199" y="757"/>
                  </a:cubicBezTo>
                  <a:cubicBezTo>
                    <a:pt x="232" y="757"/>
                    <a:pt x="261" y="726"/>
                    <a:pt x="248" y="688"/>
                  </a:cubicBezTo>
                  <a:lnTo>
                    <a:pt x="248" y="683"/>
                  </a:lnTo>
                  <a:lnTo>
                    <a:pt x="230" y="638"/>
                  </a:lnTo>
                  <a:cubicBezTo>
                    <a:pt x="217" y="598"/>
                    <a:pt x="208" y="557"/>
                    <a:pt x="199" y="517"/>
                  </a:cubicBezTo>
                  <a:cubicBezTo>
                    <a:pt x="194" y="490"/>
                    <a:pt x="190" y="467"/>
                    <a:pt x="185" y="436"/>
                  </a:cubicBezTo>
                  <a:cubicBezTo>
                    <a:pt x="185" y="413"/>
                    <a:pt x="185" y="386"/>
                    <a:pt x="185" y="360"/>
                  </a:cubicBezTo>
                  <a:cubicBezTo>
                    <a:pt x="185" y="328"/>
                    <a:pt x="190" y="301"/>
                    <a:pt x="203" y="279"/>
                  </a:cubicBezTo>
                  <a:lnTo>
                    <a:pt x="221" y="225"/>
                  </a:lnTo>
                  <a:cubicBezTo>
                    <a:pt x="221" y="228"/>
                    <a:pt x="221" y="229"/>
                    <a:pt x="222" y="229"/>
                  </a:cubicBezTo>
                  <a:cubicBezTo>
                    <a:pt x="223" y="229"/>
                    <a:pt x="227" y="216"/>
                    <a:pt x="230" y="216"/>
                  </a:cubicBezTo>
                  <a:cubicBezTo>
                    <a:pt x="244" y="202"/>
                    <a:pt x="257" y="198"/>
                    <a:pt x="275" y="193"/>
                  </a:cubicBezTo>
                  <a:cubicBezTo>
                    <a:pt x="289" y="191"/>
                    <a:pt x="302" y="190"/>
                    <a:pt x="316" y="190"/>
                  </a:cubicBezTo>
                  <a:cubicBezTo>
                    <a:pt x="329" y="190"/>
                    <a:pt x="343" y="191"/>
                    <a:pt x="356" y="193"/>
                  </a:cubicBezTo>
                  <a:cubicBezTo>
                    <a:pt x="410" y="198"/>
                    <a:pt x="469" y="211"/>
                    <a:pt x="523" y="225"/>
                  </a:cubicBezTo>
                  <a:cubicBezTo>
                    <a:pt x="626" y="256"/>
                    <a:pt x="694" y="279"/>
                    <a:pt x="694" y="279"/>
                  </a:cubicBezTo>
                  <a:cubicBezTo>
                    <a:pt x="700" y="281"/>
                    <a:pt x="706" y="282"/>
                    <a:pt x="711" y="282"/>
                  </a:cubicBezTo>
                  <a:cubicBezTo>
                    <a:pt x="756" y="282"/>
                    <a:pt x="783" y="224"/>
                    <a:pt x="748" y="189"/>
                  </a:cubicBezTo>
                  <a:lnTo>
                    <a:pt x="748" y="184"/>
                  </a:lnTo>
                  <a:cubicBezTo>
                    <a:pt x="694" y="144"/>
                    <a:pt x="640" y="103"/>
                    <a:pt x="577" y="76"/>
                  </a:cubicBezTo>
                  <a:cubicBezTo>
                    <a:pt x="514" y="45"/>
                    <a:pt x="446" y="18"/>
                    <a:pt x="379" y="4"/>
                  </a:cubicBezTo>
                  <a:cubicBezTo>
                    <a:pt x="356" y="2"/>
                    <a:pt x="334" y="1"/>
                    <a:pt x="311" y="1"/>
                  </a:cubicBezTo>
                  <a:close/>
                </a:path>
              </a:pathLst>
            </a:custGeom>
            <a:solidFill>
              <a:srgbClr val="8C543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2985;p81">
              <a:extLst>
                <a:ext uri="{FF2B5EF4-FFF2-40B4-BE49-F238E27FC236}">
                  <a16:creationId xmlns:a16="http://schemas.microsoft.com/office/drawing/2014/main" id="{1EF04165-D8EB-774D-84ED-A3A01E9C5481}"/>
                </a:ext>
              </a:extLst>
            </p:cNvPr>
            <p:cNvSpPr/>
            <p:nvPr/>
          </p:nvSpPr>
          <p:spPr>
            <a:xfrm>
              <a:off x="9901746" y="2268327"/>
              <a:ext cx="126188" cy="52881"/>
            </a:xfrm>
            <a:custGeom>
              <a:avLst/>
              <a:gdLst/>
              <a:ahLst/>
              <a:cxnLst/>
              <a:rect l="l" t="t" r="r" b="b"/>
              <a:pathLst>
                <a:path w="1353" h="567" extrusionOk="0">
                  <a:moveTo>
                    <a:pt x="499" y="0"/>
                  </a:moveTo>
                  <a:cubicBezTo>
                    <a:pt x="336" y="0"/>
                    <a:pt x="197" y="39"/>
                    <a:pt x="156" y="105"/>
                  </a:cubicBezTo>
                  <a:cubicBezTo>
                    <a:pt x="1" y="343"/>
                    <a:pt x="895" y="566"/>
                    <a:pt x="1205" y="566"/>
                  </a:cubicBezTo>
                  <a:cubicBezTo>
                    <a:pt x="1264" y="566"/>
                    <a:pt x="1301" y="558"/>
                    <a:pt x="1308" y="541"/>
                  </a:cubicBezTo>
                  <a:cubicBezTo>
                    <a:pt x="1353" y="438"/>
                    <a:pt x="1213" y="240"/>
                    <a:pt x="930" y="96"/>
                  </a:cubicBezTo>
                  <a:cubicBezTo>
                    <a:pt x="799" y="29"/>
                    <a:pt x="640" y="0"/>
                    <a:pt x="499" y="0"/>
                  </a:cubicBezTo>
                  <a:close/>
                </a:path>
              </a:pathLst>
            </a:custGeom>
            <a:solidFill>
              <a:srgbClr val="4A160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2986;p81">
              <a:extLst>
                <a:ext uri="{FF2B5EF4-FFF2-40B4-BE49-F238E27FC236}">
                  <a16:creationId xmlns:a16="http://schemas.microsoft.com/office/drawing/2014/main" id="{C359FD2C-6500-BA4D-BBEC-84DC819A2619}"/>
                </a:ext>
              </a:extLst>
            </p:cNvPr>
            <p:cNvSpPr/>
            <p:nvPr/>
          </p:nvSpPr>
          <p:spPr>
            <a:xfrm>
              <a:off x="9606189" y="2268607"/>
              <a:ext cx="125814" cy="56892"/>
            </a:xfrm>
            <a:custGeom>
              <a:avLst/>
              <a:gdLst/>
              <a:ahLst/>
              <a:cxnLst/>
              <a:rect l="l" t="t" r="r" b="b"/>
              <a:pathLst>
                <a:path w="1349" h="610" extrusionOk="0">
                  <a:moveTo>
                    <a:pt x="886" y="1"/>
                  </a:moveTo>
                  <a:cubicBezTo>
                    <a:pt x="732" y="1"/>
                    <a:pt x="546" y="39"/>
                    <a:pt x="401" y="124"/>
                  </a:cubicBezTo>
                  <a:cubicBezTo>
                    <a:pt x="122" y="282"/>
                    <a:pt x="1" y="489"/>
                    <a:pt x="46" y="592"/>
                  </a:cubicBezTo>
                  <a:cubicBezTo>
                    <a:pt x="52" y="604"/>
                    <a:pt x="77" y="610"/>
                    <a:pt x="115" y="610"/>
                  </a:cubicBezTo>
                  <a:cubicBezTo>
                    <a:pt x="388" y="610"/>
                    <a:pt x="1348" y="324"/>
                    <a:pt x="1175" y="84"/>
                  </a:cubicBezTo>
                  <a:cubicBezTo>
                    <a:pt x="1137" y="31"/>
                    <a:pt x="1024" y="1"/>
                    <a:pt x="886" y="1"/>
                  </a:cubicBezTo>
                  <a:close/>
                </a:path>
              </a:pathLst>
            </a:custGeom>
            <a:solidFill>
              <a:srgbClr val="4A160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2987;p81">
              <a:extLst>
                <a:ext uri="{FF2B5EF4-FFF2-40B4-BE49-F238E27FC236}">
                  <a16:creationId xmlns:a16="http://schemas.microsoft.com/office/drawing/2014/main" id="{A85A222F-D379-7849-A399-75DAF9984738}"/>
                </a:ext>
              </a:extLst>
            </p:cNvPr>
            <p:cNvSpPr/>
            <p:nvPr/>
          </p:nvSpPr>
          <p:spPr>
            <a:xfrm>
              <a:off x="9715682" y="2619936"/>
              <a:ext cx="128519" cy="48125"/>
            </a:xfrm>
            <a:custGeom>
              <a:avLst/>
              <a:gdLst/>
              <a:ahLst/>
              <a:cxnLst/>
              <a:rect l="l" t="t" r="r" b="b"/>
              <a:pathLst>
                <a:path w="1378" h="516" extrusionOk="0">
                  <a:moveTo>
                    <a:pt x="757" y="1"/>
                  </a:moveTo>
                  <a:cubicBezTo>
                    <a:pt x="505" y="1"/>
                    <a:pt x="221" y="78"/>
                    <a:pt x="14" y="352"/>
                  </a:cubicBezTo>
                  <a:lnTo>
                    <a:pt x="1" y="379"/>
                  </a:lnTo>
                  <a:cubicBezTo>
                    <a:pt x="154" y="468"/>
                    <a:pt x="329" y="515"/>
                    <a:pt x="506" y="515"/>
                  </a:cubicBezTo>
                  <a:cubicBezTo>
                    <a:pt x="562" y="515"/>
                    <a:pt x="619" y="510"/>
                    <a:pt x="676" y="500"/>
                  </a:cubicBezTo>
                  <a:cubicBezTo>
                    <a:pt x="937" y="446"/>
                    <a:pt x="1179" y="325"/>
                    <a:pt x="1377" y="150"/>
                  </a:cubicBezTo>
                  <a:lnTo>
                    <a:pt x="1355" y="127"/>
                  </a:lnTo>
                  <a:cubicBezTo>
                    <a:pt x="1355" y="127"/>
                    <a:pt x="1081" y="1"/>
                    <a:pt x="757" y="1"/>
                  </a:cubicBezTo>
                  <a:close/>
                </a:path>
              </a:pathLst>
            </a:custGeom>
            <a:solidFill>
              <a:srgbClr val="FF948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2988;p81">
              <a:extLst>
                <a:ext uri="{FF2B5EF4-FFF2-40B4-BE49-F238E27FC236}">
                  <a16:creationId xmlns:a16="http://schemas.microsoft.com/office/drawing/2014/main" id="{6A08E8D7-8CB0-BA4F-BAE7-D61F98C87318}"/>
                </a:ext>
              </a:extLst>
            </p:cNvPr>
            <p:cNvSpPr/>
            <p:nvPr/>
          </p:nvSpPr>
          <p:spPr>
            <a:xfrm>
              <a:off x="9666998" y="2553624"/>
              <a:ext cx="211991" cy="101659"/>
            </a:xfrm>
            <a:custGeom>
              <a:avLst/>
              <a:gdLst/>
              <a:ahLst/>
              <a:cxnLst/>
              <a:rect l="l" t="t" r="r" b="b"/>
              <a:pathLst>
                <a:path w="2273" h="1090" extrusionOk="0">
                  <a:moveTo>
                    <a:pt x="1907" y="1"/>
                  </a:moveTo>
                  <a:cubicBezTo>
                    <a:pt x="1702" y="1"/>
                    <a:pt x="1435" y="229"/>
                    <a:pt x="1045" y="276"/>
                  </a:cubicBezTo>
                  <a:cubicBezTo>
                    <a:pt x="985" y="283"/>
                    <a:pt x="930" y="286"/>
                    <a:pt x="878" y="286"/>
                  </a:cubicBezTo>
                  <a:cubicBezTo>
                    <a:pt x="619" y="286"/>
                    <a:pt x="446" y="213"/>
                    <a:pt x="321" y="213"/>
                  </a:cubicBezTo>
                  <a:cubicBezTo>
                    <a:pt x="247" y="213"/>
                    <a:pt x="190" y="239"/>
                    <a:pt x="140" y="321"/>
                  </a:cubicBezTo>
                  <a:cubicBezTo>
                    <a:pt x="1" y="555"/>
                    <a:pt x="194" y="901"/>
                    <a:pt x="523" y="1090"/>
                  </a:cubicBezTo>
                  <a:lnTo>
                    <a:pt x="541" y="1063"/>
                  </a:lnTo>
                  <a:cubicBezTo>
                    <a:pt x="746" y="789"/>
                    <a:pt x="1028" y="712"/>
                    <a:pt x="1280" y="712"/>
                  </a:cubicBezTo>
                  <a:cubicBezTo>
                    <a:pt x="1603" y="712"/>
                    <a:pt x="1877" y="838"/>
                    <a:pt x="1877" y="838"/>
                  </a:cubicBezTo>
                  <a:lnTo>
                    <a:pt x="1899" y="865"/>
                  </a:lnTo>
                  <a:cubicBezTo>
                    <a:pt x="2147" y="649"/>
                    <a:pt x="2273" y="375"/>
                    <a:pt x="2142" y="159"/>
                  </a:cubicBezTo>
                  <a:cubicBezTo>
                    <a:pt x="2072" y="43"/>
                    <a:pt x="1995" y="1"/>
                    <a:pt x="1907" y="1"/>
                  </a:cubicBez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2989;p81">
              <a:extLst>
                <a:ext uri="{FF2B5EF4-FFF2-40B4-BE49-F238E27FC236}">
                  <a16:creationId xmlns:a16="http://schemas.microsoft.com/office/drawing/2014/main" id="{7F488456-F565-E74F-B9C9-3D68C715B93B}"/>
                </a:ext>
              </a:extLst>
            </p:cNvPr>
            <p:cNvSpPr/>
            <p:nvPr/>
          </p:nvSpPr>
          <p:spPr>
            <a:xfrm>
              <a:off x="9916295" y="2408131"/>
              <a:ext cx="57918" cy="90281"/>
            </a:xfrm>
            <a:custGeom>
              <a:avLst/>
              <a:gdLst/>
              <a:ahLst/>
              <a:cxnLst/>
              <a:rect l="l" t="t" r="r" b="b"/>
              <a:pathLst>
                <a:path w="621" h="968" extrusionOk="0">
                  <a:moveTo>
                    <a:pt x="57" y="1"/>
                  </a:moveTo>
                  <a:cubicBezTo>
                    <a:pt x="50" y="1"/>
                    <a:pt x="43" y="2"/>
                    <a:pt x="36" y="5"/>
                  </a:cubicBezTo>
                  <a:cubicBezTo>
                    <a:pt x="23" y="14"/>
                    <a:pt x="14" y="23"/>
                    <a:pt x="14" y="36"/>
                  </a:cubicBezTo>
                  <a:lnTo>
                    <a:pt x="14" y="41"/>
                  </a:lnTo>
                  <a:cubicBezTo>
                    <a:pt x="9" y="50"/>
                    <a:pt x="9" y="59"/>
                    <a:pt x="9" y="68"/>
                  </a:cubicBezTo>
                  <a:lnTo>
                    <a:pt x="5" y="63"/>
                  </a:lnTo>
                  <a:lnTo>
                    <a:pt x="5" y="63"/>
                  </a:lnTo>
                  <a:cubicBezTo>
                    <a:pt x="0" y="126"/>
                    <a:pt x="14" y="189"/>
                    <a:pt x="45" y="243"/>
                  </a:cubicBezTo>
                  <a:cubicBezTo>
                    <a:pt x="54" y="261"/>
                    <a:pt x="68" y="279"/>
                    <a:pt x="86" y="297"/>
                  </a:cubicBezTo>
                  <a:cubicBezTo>
                    <a:pt x="104" y="315"/>
                    <a:pt x="122" y="329"/>
                    <a:pt x="140" y="342"/>
                  </a:cubicBezTo>
                  <a:cubicBezTo>
                    <a:pt x="162" y="356"/>
                    <a:pt x="189" y="365"/>
                    <a:pt x="212" y="374"/>
                  </a:cubicBezTo>
                  <a:cubicBezTo>
                    <a:pt x="180" y="446"/>
                    <a:pt x="158" y="522"/>
                    <a:pt x="158" y="603"/>
                  </a:cubicBezTo>
                  <a:cubicBezTo>
                    <a:pt x="144" y="824"/>
                    <a:pt x="239" y="959"/>
                    <a:pt x="365" y="968"/>
                  </a:cubicBezTo>
                  <a:cubicBezTo>
                    <a:pt x="369" y="968"/>
                    <a:pt x="373" y="968"/>
                    <a:pt x="377" y="968"/>
                  </a:cubicBezTo>
                  <a:cubicBezTo>
                    <a:pt x="498" y="968"/>
                    <a:pt x="599" y="843"/>
                    <a:pt x="607" y="630"/>
                  </a:cubicBezTo>
                  <a:cubicBezTo>
                    <a:pt x="621" y="414"/>
                    <a:pt x="531" y="230"/>
                    <a:pt x="405" y="225"/>
                  </a:cubicBezTo>
                  <a:cubicBezTo>
                    <a:pt x="383" y="225"/>
                    <a:pt x="365" y="225"/>
                    <a:pt x="347" y="234"/>
                  </a:cubicBezTo>
                  <a:lnTo>
                    <a:pt x="338" y="234"/>
                  </a:lnTo>
                  <a:cubicBezTo>
                    <a:pt x="324" y="230"/>
                    <a:pt x="311" y="230"/>
                    <a:pt x="302" y="225"/>
                  </a:cubicBezTo>
                  <a:cubicBezTo>
                    <a:pt x="279" y="221"/>
                    <a:pt x="257" y="212"/>
                    <a:pt x="234" y="198"/>
                  </a:cubicBezTo>
                  <a:cubicBezTo>
                    <a:pt x="198" y="171"/>
                    <a:pt x="167" y="135"/>
                    <a:pt x="144" y="95"/>
                  </a:cubicBezTo>
                  <a:cubicBezTo>
                    <a:pt x="117" y="54"/>
                    <a:pt x="99" y="27"/>
                    <a:pt x="99" y="27"/>
                  </a:cubicBezTo>
                  <a:cubicBezTo>
                    <a:pt x="90" y="8"/>
                    <a:pt x="74" y="1"/>
                    <a:pt x="57" y="1"/>
                  </a:cubicBezTo>
                  <a:close/>
                </a:path>
              </a:pathLst>
            </a:custGeom>
            <a:solidFill>
              <a:srgbClr val="4A160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2990;p81">
              <a:extLst>
                <a:ext uri="{FF2B5EF4-FFF2-40B4-BE49-F238E27FC236}">
                  <a16:creationId xmlns:a16="http://schemas.microsoft.com/office/drawing/2014/main" id="{CFA17686-99F0-904E-AEF5-FBE9F587E876}"/>
                </a:ext>
              </a:extLst>
            </p:cNvPr>
            <p:cNvSpPr/>
            <p:nvPr/>
          </p:nvSpPr>
          <p:spPr>
            <a:xfrm>
              <a:off x="9606655" y="2391157"/>
              <a:ext cx="57545" cy="90467"/>
            </a:xfrm>
            <a:custGeom>
              <a:avLst/>
              <a:gdLst/>
              <a:ahLst/>
              <a:cxnLst/>
              <a:rect l="l" t="t" r="r" b="b"/>
              <a:pathLst>
                <a:path w="617" h="970" extrusionOk="0">
                  <a:moveTo>
                    <a:pt x="55" y="1"/>
                  </a:moveTo>
                  <a:cubicBezTo>
                    <a:pt x="47" y="1"/>
                    <a:pt x="39" y="3"/>
                    <a:pt x="32" y="7"/>
                  </a:cubicBezTo>
                  <a:cubicBezTo>
                    <a:pt x="18" y="16"/>
                    <a:pt x="14" y="25"/>
                    <a:pt x="9" y="38"/>
                  </a:cubicBezTo>
                  <a:lnTo>
                    <a:pt x="9" y="43"/>
                  </a:lnTo>
                  <a:cubicBezTo>
                    <a:pt x="5" y="52"/>
                    <a:pt x="5" y="61"/>
                    <a:pt x="5" y="70"/>
                  </a:cubicBezTo>
                  <a:cubicBezTo>
                    <a:pt x="0" y="92"/>
                    <a:pt x="0" y="115"/>
                    <a:pt x="5" y="137"/>
                  </a:cubicBezTo>
                  <a:cubicBezTo>
                    <a:pt x="9" y="173"/>
                    <a:pt x="23" y="209"/>
                    <a:pt x="41" y="245"/>
                  </a:cubicBezTo>
                  <a:cubicBezTo>
                    <a:pt x="50" y="263"/>
                    <a:pt x="68" y="281"/>
                    <a:pt x="81" y="299"/>
                  </a:cubicBezTo>
                  <a:cubicBezTo>
                    <a:pt x="99" y="313"/>
                    <a:pt x="117" y="331"/>
                    <a:pt x="140" y="344"/>
                  </a:cubicBezTo>
                  <a:cubicBezTo>
                    <a:pt x="162" y="353"/>
                    <a:pt x="185" y="367"/>
                    <a:pt x="207" y="371"/>
                  </a:cubicBezTo>
                  <a:cubicBezTo>
                    <a:pt x="176" y="443"/>
                    <a:pt x="158" y="524"/>
                    <a:pt x="153" y="605"/>
                  </a:cubicBezTo>
                  <a:cubicBezTo>
                    <a:pt x="144" y="821"/>
                    <a:pt x="239" y="961"/>
                    <a:pt x="360" y="970"/>
                  </a:cubicBezTo>
                  <a:cubicBezTo>
                    <a:pt x="362" y="970"/>
                    <a:pt x="364" y="970"/>
                    <a:pt x="367" y="970"/>
                  </a:cubicBezTo>
                  <a:cubicBezTo>
                    <a:pt x="490" y="970"/>
                    <a:pt x="594" y="844"/>
                    <a:pt x="603" y="632"/>
                  </a:cubicBezTo>
                  <a:cubicBezTo>
                    <a:pt x="616" y="412"/>
                    <a:pt x="527" y="232"/>
                    <a:pt x="401" y="223"/>
                  </a:cubicBezTo>
                  <a:cubicBezTo>
                    <a:pt x="383" y="223"/>
                    <a:pt x="360" y="227"/>
                    <a:pt x="342" y="236"/>
                  </a:cubicBezTo>
                  <a:lnTo>
                    <a:pt x="333" y="236"/>
                  </a:lnTo>
                  <a:cubicBezTo>
                    <a:pt x="320" y="232"/>
                    <a:pt x="311" y="227"/>
                    <a:pt x="297" y="227"/>
                  </a:cubicBezTo>
                  <a:cubicBezTo>
                    <a:pt x="275" y="218"/>
                    <a:pt x="252" y="209"/>
                    <a:pt x="230" y="196"/>
                  </a:cubicBezTo>
                  <a:cubicBezTo>
                    <a:pt x="194" y="173"/>
                    <a:pt x="162" y="137"/>
                    <a:pt x="140" y="97"/>
                  </a:cubicBezTo>
                  <a:lnTo>
                    <a:pt x="99" y="25"/>
                  </a:lnTo>
                  <a:cubicBezTo>
                    <a:pt x="90" y="10"/>
                    <a:pt x="73" y="1"/>
                    <a:pt x="55" y="1"/>
                  </a:cubicBezTo>
                  <a:close/>
                </a:path>
              </a:pathLst>
            </a:custGeom>
            <a:solidFill>
              <a:srgbClr val="4A160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2991;p81">
              <a:extLst>
                <a:ext uri="{FF2B5EF4-FFF2-40B4-BE49-F238E27FC236}">
                  <a16:creationId xmlns:a16="http://schemas.microsoft.com/office/drawing/2014/main" id="{4817D7EF-6926-7348-A310-0A0B4163144B}"/>
                </a:ext>
              </a:extLst>
            </p:cNvPr>
            <p:cNvSpPr/>
            <p:nvPr/>
          </p:nvSpPr>
          <p:spPr>
            <a:xfrm>
              <a:off x="10600954" y="2848155"/>
              <a:ext cx="68270" cy="57265"/>
            </a:xfrm>
            <a:custGeom>
              <a:avLst/>
              <a:gdLst/>
              <a:ahLst/>
              <a:cxnLst/>
              <a:rect l="l" t="t" r="r" b="b"/>
              <a:pathLst>
                <a:path w="732" h="614" extrusionOk="0">
                  <a:moveTo>
                    <a:pt x="46" y="0"/>
                  </a:moveTo>
                  <a:cubicBezTo>
                    <a:pt x="32" y="0"/>
                    <a:pt x="22" y="8"/>
                    <a:pt x="14" y="19"/>
                  </a:cubicBezTo>
                  <a:cubicBezTo>
                    <a:pt x="1" y="42"/>
                    <a:pt x="5" y="69"/>
                    <a:pt x="23" y="82"/>
                  </a:cubicBezTo>
                  <a:lnTo>
                    <a:pt x="136" y="154"/>
                  </a:lnTo>
                  <a:cubicBezTo>
                    <a:pt x="172" y="168"/>
                    <a:pt x="208" y="199"/>
                    <a:pt x="248" y="226"/>
                  </a:cubicBezTo>
                  <a:cubicBezTo>
                    <a:pt x="293" y="249"/>
                    <a:pt x="334" y="280"/>
                    <a:pt x="370" y="312"/>
                  </a:cubicBezTo>
                  <a:cubicBezTo>
                    <a:pt x="410" y="339"/>
                    <a:pt x="451" y="370"/>
                    <a:pt x="482" y="402"/>
                  </a:cubicBezTo>
                  <a:cubicBezTo>
                    <a:pt x="518" y="438"/>
                    <a:pt x="550" y="465"/>
                    <a:pt x="572" y="492"/>
                  </a:cubicBezTo>
                  <a:cubicBezTo>
                    <a:pt x="595" y="528"/>
                    <a:pt x="622" y="559"/>
                    <a:pt x="644" y="591"/>
                  </a:cubicBezTo>
                  <a:lnTo>
                    <a:pt x="653" y="600"/>
                  </a:lnTo>
                  <a:cubicBezTo>
                    <a:pt x="663" y="609"/>
                    <a:pt x="674" y="613"/>
                    <a:pt x="685" y="613"/>
                  </a:cubicBezTo>
                  <a:cubicBezTo>
                    <a:pt x="709" y="613"/>
                    <a:pt x="731" y="592"/>
                    <a:pt x="725" y="564"/>
                  </a:cubicBezTo>
                  <a:cubicBezTo>
                    <a:pt x="712" y="514"/>
                    <a:pt x="698" y="469"/>
                    <a:pt x="680" y="420"/>
                  </a:cubicBezTo>
                  <a:cubicBezTo>
                    <a:pt x="653" y="384"/>
                    <a:pt x="631" y="334"/>
                    <a:pt x="590" y="298"/>
                  </a:cubicBezTo>
                  <a:cubicBezTo>
                    <a:pt x="554" y="262"/>
                    <a:pt x="514" y="222"/>
                    <a:pt x="469" y="186"/>
                  </a:cubicBezTo>
                  <a:cubicBezTo>
                    <a:pt x="383" y="123"/>
                    <a:pt x="293" y="73"/>
                    <a:pt x="194" y="42"/>
                  </a:cubicBezTo>
                  <a:cubicBezTo>
                    <a:pt x="149" y="24"/>
                    <a:pt x="104" y="10"/>
                    <a:pt x="59" y="6"/>
                  </a:cubicBezTo>
                  <a:lnTo>
                    <a:pt x="55" y="1"/>
                  </a:lnTo>
                  <a:cubicBezTo>
                    <a:pt x="52" y="1"/>
                    <a:pt x="49" y="0"/>
                    <a:pt x="46" y="0"/>
                  </a:cubicBezTo>
                  <a:close/>
                </a:path>
              </a:pathLst>
            </a:custGeom>
            <a:solidFill>
              <a:srgbClr val="8C543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2992;p81">
              <a:extLst>
                <a:ext uri="{FF2B5EF4-FFF2-40B4-BE49-F238E27FC236}">
                  <a16:creationId xmlns:a16="http://schemas.microsoft.com/office/drawing/2014/main" id="{B08C684E-B1E7-B54E-A8E9-236D5617281F}"/>
                </a:ext>
              </a:extLst>
            </p:cNvPr>
            <p:cNvSpPr/>
            <p:nvPr/>
          </p:nvSpPr>
          <p:spPr>
            <a:xfrm>
              <a:off x="9511805" y="5357636"/>
              <a:ext cx="161162" cy="65192"/>
            </a:xfrm>
            <a:custGeom>
              <a:avLst/>
              <a:gdLst/>
              <a:ahLst/>
              <a:cxnLst/>
              <a:rect l="l" t="t" r="r" b="b"/>
              <a:pathLst>
                <a:path w="1728" h="699" extrusionOk="0">
                  <a:moveTo>
                    <a:pt x="711" y="1"/>
                  </a:moveTo>
                  <a:cubicBezTo>
                    <a:pt x="711" y="1"/>
                    <a:pt x="1" y="482"/>
                    <a:pt x="54" y="608"/>
                  </a:cubicBezTo>
                  <a:cubicBezTo>
                    <a:pt x="77" y="661"/>
                    <a:pt x="305" y="699"/>
                    <a:pt x="580" y="699"/>
                  </a:cubicBezTo>
                  <a:cubicBezTo>
                    <a:pt x="954" y="699"/>
                    <a:pt x="1415" y="630"/>
                    <a:pt x="1575" y="441"/>
                  </a:cubicBezTo>
                  <a:cubicBezTo>
                    <a:pt x="1602" y="410"/>
                    <a:pt x="1656" y="271"/>
                    <a:pt x="1728" y="55"/>
                  </a:cubicBezTo>
                  <a:lnTo>
                    <a:pt x="1687" y="41"/>
                  </a:lnTo>
                  <a:cubicBezTo>
                    <a:pt x="1555" y="104"/>
                    <a:pt x="1415" y="126"/>
                    <a:pt x="1284" y="126"/>
                  </a:cubicBezTo>
                  <a:cubicBezTo>
                    <a:pt x="972" y="126"/>
                    <a:pt x="711" y="1"/>
                    <a:pt x="711" y="1"/>
                  </a:cubicBezTo>
                  <a:close/>
                </a:path>
              </a:pathLst>
            </a:custGeom>
            <a:solidFill>
              <a:srgbClr val="8F919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2993;p81">
              <a:extLst>
                <a:ext uri="{FF2B5EF4-FFF2-40B4-BE49-F238E27FC236}">
                  <a16:creationId xmlns:a16="http://schemas.microsoft.com/office/drawing/2014/main" id="{321AA3AF-F8FB-DA40-9789-CF9F93FBAAB6}"/>
                </a:ext>
              </a:extLst>
            </p:cNvPr>
            <p:cNvSpPr/>
            <p:nvPr/>
          </p:nvSpPr>
          <p:spPr>
            <a:xfrm>
              <a:off x="10163634" y="5324527"/>
              <a:ext cx="124882" cy="102685"/>
            </a:xfrm>
            <a:custGeom>
              <a:avLst/>
              <a:gdLst/>
              <a:ahLst/>
              <a:cxnLst/>
              <a:rect l="l" t="t" r="r" b="b"/>
              <a:pathLst>
                <a:path w="1339" h="1101" extrusionOk="0">
                  <a:moveTo>
                    <a:pt x="1334" y="0"/>
                  </a:moveTo>
                  <a:lnTo>
                    <a:pt x="1334" y="0"/>
                  </a:lnTo>
                  <a:cubicBezTo>
                    <a:pt x="1095" y="113"/>
                    <a:pt x="349" y="167"/>
                    <a:pt x="349" y="167"/>
                  </a:cubicBezTo>
                  <a:cubicBezTo>
                    <a:pt x="349" y="167"/>
                    <a:pt x="11" y="819"/>
                    <a:pt x="2" y="1053"/>
                  </a:cubicBezTo>
                  <a:cubicBezTo>
                    <a:pt x="0" y="1086"/>
                    <a:pt x="24" y="1100"/>
                    <a:pt x="67" y="1100"/>
                  </a:cubicBezTo>
                  <a:cubicBezTo>
                    <a:pt x="326" y="1100"/>
                    <a:pt x="1282" y="560"/>
                    <a:pt x="1325" y="383"/>
                  </a:cubicBezTo>
                  <a:cubicBezTo>
                    <a:pt x="1338" y="257"/>
                    <a:pt x="1338" y="126"/>
                    <a:pt x="1334" y="0"/>
                  </a:cubicBezTo>
                  <a:close/>
                </a:path>
              </a:pathLst>
            </a:custGeom>
            <a:solidFill>
              <a:srgbClr val="8F919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2994;p81">
              <a:extLst>
                <a:ext uri="{FF2B5EF4-FFF2-40B4-BE49-F238E27FC236}">
                  <a16:creationId xmlns:a16="http://schemas.microsoft.com/office/drawing/2014/main" id="{1489ED37-1214-624C-B40B-7F1BDB27C8DB}"/>
                </a:ext>
              </a:extLst>
            </p:cNvPr>
            <p:cNvSpPr/>
            <p:nvPr/>
          </p:nvSpPr>
          <p:spPr>
            <a:xfrm>
              <a:off x="9578116" y="4293669"/>
              <a:ext cx="303857" cy="1075718"/>
            </a:xfrm>
            <a:custGeom>
              <a:avLst/>
              <a:gdLst/>
              <a:ahLst/>
              <a:cxnLst/>
              <a:rect l="l" t="t" r="r" b="b"/>
              <a:pathLst>
                <a:path w="3258" h="11534" extrusionOk="0">
                  <a:moveTo>
                    <a:pt x="189" y="0"/>
                  </a:moveTo>
                  <a:lnTo>
                    <a:pt x="77" y="32"/>
                  </a:lnTo>
                  <a:lnTo>
                    <a:pt x="0" y="11409"/>
                  </a:lnTo>
                  <a:cubicBezTo>
                    <a:pt x="0" y="11409"/>
                    <a:pt x="264" y="11534"/>
                    <a:pt x="575" y="11534"/>
                  </a:cubicBezTo>
                  <a:cubicBezTo>
                    <a:pt x="706" y="11534"/>
                    <a:pt x="845" y="11512"/>
                    <a:pt x="976" y="11449"/>
                  </a:cubicBezTo>
                  <a:lnTo>
                    <a:pt x="1017" y="11463"/>
                  </a:lnTo>
                  <a:cubicBezTo>
                    <a:pt x="1584" y="9681"/>
                    <a:pt x="3257" y="2483"/>
                    <a:pt x="2771" y="1566"/>
                  </a:cubicBezTo>
                  <a:lnTo>
                    <a:pt x="2848" y="877"/>
                  </a:lnTo>
                  <a:lnTo>
                    <a:pt x="2857" y="837"/>
                  </a:lnTo>
                  <a:cubicBezTo>
                    <a:pt x="1732" y="684"/>
                    <a:pt x="693" y="243"/>
                    <a:pt x="189" y="0"/>
                  </a:cubicBezTo>
                  <a:close/>
                </a:path>
              </a:pathLst>
            </a:custGeom>
            <a:solidFill>
              <a:srgbClr val="F9BDA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2995;p81">
              <a:extLst>
                <a:ext uri="{FF2B5EF4-FFF2-40B4-BE49-F238E27FC236}">
                  <a16:creationId xmlns:a16="http://schemas.microsoft.com/office/drawing/2014/main" id="{FBE474D5-B383-4F4F-A13E-EAC741252074}"/>
                </a:ext>
              </a:extLst>
            </p:cNvPr>
            <p:cNvSpPr/>
            <p:nvPr/>
          </p:nvSpPr>
          <p:spPr>
            <a:xfrm>
              <a:off x="9885238" y="4335172"/>
              <a:ext cx="402812" cy="1005397"/>
            </a:xfrm>
            <a:custGeom>
              <a:avLst/>
              <a:gdLst/>
              <a:ahLst/>
              <a:cxnLst/>
              <a:rect l="l" t="t" r="r" b="b"/>
              <a:pathLst>
                <a:path w="4319" h="10780" extrusionOk="0">
                  <a:moveTo>
                    <a:pt x="3100" y="0"/>
                  </a:moveTo>
                  <a:cubicBezTo>
                    <a:pt x="2641" y="149"/>
                    <a:pt x="1858" y="347"/>
                    <a:pt x="716" y="437"/>
                  </a:cubicBezTo>
                  <a:cubicBezTo>
                    <a:pt x="603" y="445"/>
                    <a:pt x="490" y="450"/>
                    <a:pt x="378" y="450"/>
                  </a:cubicBezTo>
                  <a:cubicBezTo>
                    <a:pt x="253" y="450"/>
                    <a:pt x="128" y="444"/>
                    <a:pt x="5" y="432"/>
                  </a:cubicBezTo>
                  <a:lnTo>
                    <a:pt x="0" y="491"/>
                  </a:lnTo>
                  <a:lnTo>
                    <a:pt x="3334" y="10779"/>
                  </a:lnTo>
                  <a:cubicBezTo>
                    <a:pt x="3334" y="10779"/>
                    <a:pt x="4080" y="10721"/>
                    <a:pt x="4319" y="10608"/>
                  </a:cubicBezTo>
                  <a:cubicBezTo>
                    <a:pt x="4296" y="9218"/>
                    <a:pt x="4004" y="4562"/>
                    <a:pt x="3802" y="2637"/>
                  </a:cubicBezTo>
                  <a:cubicBezTo>
                    <a:pt x="3689" y="1543"/>
                    <a:pt x="3194" y="824"/>
                    <a:pt x="3194" y="824"/>
                  </a:cubicBezTo>
                  <a:lnTo>
                    <a:pt x="3100" y="0"/>
                  </a:lnTo>
                  <a:close/>
                </a:path>
              </a:pathLst>
            </a:custGeom>
            <a:solidFill>
              <a:srgbClr val="F9BDA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2996;p81">
              <a:extLst>
                <a:ext uri="{FF2B5EF4-FFF2-40B4-BE49-F238E27FC236}">
                  <a16:creationId xmlns:a16="http://schemas.microsoft.com/office/drawing/2014/main" id="{BA7CF96F-56FD-3D42-BB76-A5C2D092C1C8}"/>
                </a:ext>
              </a:extLst>
            </p:cNvPr>
            <p:cNvSpPr/>
            <p:nvPr/>
          </p:nvSpPr>
          <p:spPr>
            <a:xfrm>
              <a:off x="9550790" y="3501477"/>
              <a:ext cx="704151" cy="875292"/>
            </a:xfrm>
            <a:custGeom>
              <a:avLst/>
              <a:gdLst/>
              <a:ahLst/>
              <a:cxnLst/>
              <a:rect l="l" t="t" r="r" b="b"/>
              <a:pathLst>
                <a:path w="7550" h="9385" extrusionOk="0">
                  <a:moveTo>
                    <a:pt x="5264" y="1"/>
                  </a:moveTo>
                  <a:cubicBezTo>
                    <a:pt x="5264" y="1"/>
                    <a:pt x="4160" y="529"/>
                    <a:pt x="2785" y="529"/>
                  </a:cubicBezTo>
                  <a:cubicBezTo>
                    <a:pt x="2235" y="529"/>
                    <a:pt x="1642" y="444"/>
                    <a:pt x="1058" y="208"/>
                  </a:cubicBezTo>
                  <a:cubicBezTo>
                    <a:pt x="1058" y="208"/>
                    <a:pt x="869" y="1103"/>
                    <a:pt x="496" y="2385"/>
                  </a:cubicBezTo>
                  <a:cubicBezTo>
                    <a:pt x="226" y="3312"/>
                    <a:pt x="1" y="7423"/>
                    <a:pt x="154" y="8328"/>
                  </a:cubicBezTo>
                  <a:cubicBezTo>
                    <a:pt x="154" y="8328"/>
                    <a:pt x="275" y="8395"/>
                    <a:pt x="478" y="8494"/>
                  </a:cubicBezTo>
                  <a:cubicBezTo>
                    <a:pt x="986" y="8737"/>
                    <a:pt x="2021" y="9173"/>
                    <a:pt x="3145" y="9331"/>
                  </a:cubicBezTo>
                  <a:cubicBezTo>
                    <a:pt x="3294" y="9349"/>
                    <a:pt x="3442" y="9367"/>
                    <a:pt x="3586" y="9371"/>
                  </a:cubicBezTo>
                  <a:cubicBezTo>
                    <a:pt x="3705" y="9380"/>
                    <a:pt x="3825" y="9385"/>
                    <a:pt x="3944" y="9385"/>
                  </a:cubicBezTo>
                  <a:cubicBezTo>
                    <a:pt x="4063" y="9385"/>
                    <a:pt x="4182" y="9380"/>
                    <a:pt x="4302" y="9371"/>
                  </a:cubicBezTo>
                  <a:cubicBezTo>
                    <a:pt x="5444" y="9286"/>
                    <a:pt x="6227" y="9088"/>
                    <a:pt x="6686" y="8935"/>
                  </a:cubicBezTo>
                  <a:cubicBezTo>
                    <a:pt x="6861" y="8881"/>
                    <a:pt x="7032" y="8814"/>
                    <a:pt x="7194" y="8733"/>
                  </a:cubicBezTo>
                  <a:cubicBezTo>
                    <a:pt x="7194" y="8733"/>
                    <a:pt x="7136" y="6578"/>
                    <a:pt x="7131" y="5138"/>
                  </a:cubicBezTo>
                  <a:cubicBezTo>
                    <a:pt x="7127" y="3703"/>
                    <a:pt x="7550" y="2124"/>
                    <a:pt x="5264" y="1"/>
                  </a:cubicBezTo>
                  <a:close/>
                </a:path>
              </a:pathLst>
            </a:custGeom>
            <a:solidFill>
              <a:srgbClr val="DFEBE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2997;p81">
              <a:extLst>
                <a:ext uri="{FF2B5EF4-FFF2-40B4-BE49-F238E27FC236}">
                  <a16:creationId xmlns:a16="http://schemas.microsoft.com/office/drawing/2014/main" id="{74AE41F9-A0A8-2646-B959-FE1B50E5B655}"/>
                </a:ext>
              </a:extLst>
            </p:cNvPr>
            <p:cNvSpPr/>
            <p:nvPr/>
          </p:nvSpPr>
          <p:spPr>
            <a:xfrm>
              <a:off x="9711579" y="2408224"/>
              <a:ext cx="125441" cy="42995"/>
            </a:xfrm>
            <a:custGeom>
              <a:avLst/>
              <a:gdLst/>
              <a:ahLst/>
              <a:cxnLst/>
              <a:rect l="l" t="t" r="r" b="b"/>
              <a:pathLst>
                <a:path w="1345" h="461" extrusionOk="0">
                  <a:moveTo>
                    <a:pt x="650" y="0"/>
                  </a:moveTo>
                  <a:cubicBezTo>
                    <a:pt x="626" y="0"/>
                    <a:pt x="603" y="2"/>
                    <a:pt x="580" y="4"/>
                  </a:cubicBezTo>
                  <a:cubicBezTo>
                    <a:pt x="531" y="4"/>
                    <a:pt x="486" y="13"/>
                    <a:pt x="445" y="22"/>
                  </a:cubicBezTo>
                  <a:cubicBezTo>
                    <a:pt x="400" y="31"/>
                    <a:pt x="364" y="44"/>
                    <a:pt x="324" y="58"/>
                  </a:cubicBezTo>
                  <a:cubicBezTo>
                    <a:pt x="288" y="71"/>
                    <a:pt x="256" y="89"/>
                    <a:pt x="225" y="107"/>
                  </a:cubicBezTo>
                  <a:cubicBezTo>
                    <a:pt x="175" y="134"/>
                    <a:pt x="130" y="166"/>
                    <a:pt x="90" y="202"/>
                  </a:cubicBezTo>
                  <a:lnTo>
                    <a:pt x="40" y="238"/>
                  </a:lnTo>
                  <a:cubicBezTo>
                    <a:pt x="0" y="270"/>
                    <a:pt x="32" y="331"/>
                    <a:pt x="77" y="331"/>
                  </a:cubicBezTo>
                  <a:cubicBezTo>
                    <a:pt x="83" y="331"/>
                    <a:pt x="88" y="330"/>
                    <a:pt x="94" y="328"/>
                  </a:cubicBezTo>
                  <a:lnTo>
                    <a:pt x="99" y="328"/>
                  </a:lnTo>
                  <a:lnTo>
                    <a:pt x="153" y="305"/>
                  </a:lnTo>
                  <a:cubicBezTo>
                    <a:pt x="193" y="283"/>
                    <a:pt x="238" y="265"/>
                    <a:pt x="288" y="247"/>
                  </a:cubicBezTo>
                  <a:cubicBezTo>
                    <a:pt x="315" y="238"/>
                    <a:pt x="346" y="229"/>
                    <a:pt x="378" y="220"/>
                  </a:cubicBezTo>
                  <a:lnTo>
                    <a:pt x="477" y="202"/>
                  </a:lnTo>
                  <a:cubicBezTo>
                    <a:pt x="513" y="193"/>
                    <a:pt x="549" y="193"/>
                    <a:pt x="585" y="193"/>
                  </a:cubicBezTo>
                  <a:cubicBezTo>
                    <a:pt x="597" y="191"/>
                    <a:pt x="608" y="191"/>
                    <a:pt x="619" y="191"/>
                  </a:cubicBezTo>
                  <a:cubicBezTo>
                    <a:pt x="646" y="191"/>
                    <a:pt x="672" y="194"/>
                    <a:pt x="697" y="197"/>
                  </a:cubicBezTo>
                  <a:cubicBezTo>
                    <a:pt x="733" y="202"/>
                    <a:pt x="774" y="206"/>
                    <a:pt x="810" y="215"/>
                  </a:cubicBezTo>
                  <a:cubicBezTo>
                    <a:pt x="846" y="224"/>
                    <a:pt x="877" y="238"/>
                    <a:pt x="913" y="251"/>
                  </a:cubicBezTo>
                  <a:cubicBezTo>
                    <a:pt x="976" y="274"/>
                    <a:pt x="1035" y="305"/>
                    <a:pt x="1093" y="337"/>
                  </a:cubicBezTo>
                  <a:cubicBezTo>
                    <a:pt x="1151" y="368"/>
                    <a:pt x="1205" y="409"/>
                    <a:pt x="1255" y="449"/>
                  </a:cubicBezTo>
                  <a:cubicBezTo>
                    <a:pt x="1264" y="457"/>
                    <a:pt x="1276" y="460"/>
                    <a:pt x="1288" y="460"/>
                  </a:cubicBezTo>
                  <a:cubicBezTo>
                    <a:pt x="1304" y="460"/>
                    <a:pt x="1321" y="453"/>
                    <a:pt x="1331" y="440"/>
                  </a:cubicBezTo>
                  <a:cubicBezTo>
                    <a:pt x="1345" y="427"/>
                    <a:pt x="1345" y="400"/>
                    <a:pt x="1336" y="382"/>
                  </a:cubicBezTo>
                  <a:lnTo>
                    <a:pt x="1336" y="377"/>
                  </a:lnTo>
                  <a:cubicBezTo>
                    <a:pt x="1291" y="314"/>
                    <a:pt x="1241" y="256"/>
                    <a:pt x="1183" y="211"/>
                  </a:cubicBezTo>
                  <a:cubicBezTo>
                    <a:pt x="1053" y="98"/>
                    <a:pt x="891" y="26"/>
                    <a:pt x="720" y="4"/>
                  </a:cubicBezTo>
                  <a:cubicBezTo>
                    <a:pt x="697" y="2"/>
                    <a:pt x="674" y="0"/>
                    <a:pt x="650" y="0"/>
                  </a:cubicBezTo>
                  <a:close/>
                </a:path>
              </a:pathLst>
            </a:custGeom>
            <a:solidFill>
              <a:srgbClr val="FF948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2998;p81">
              <a:extLst>
                <a:ext uri="{FF2B5EF4-FFF2-40B4-BE49-F238E27FC236}">
                  <a16:creationId xmlns:a16="http://schemas.microsoft.com/office/drawing/2014/main" id="{313297F7-CBC1-F642-B99F-B1BDE8262FFE}"/>
                </a:ext>
              </a:extLst>
            </p:cNvPr>
            <p:cNvSpPr/>
            <p:nvPr/>
          </p:nvSpPr>
          <p:spPr>
            <a:xfrm>
              <a:off x="9798688" y="2330908"/>
              <a:ext cx="298448" cy="260676"/>
            </a:xfrm>
            <a:custGeom>
              <a:avLst/>
              <a:gdLst/>
              <a:ahLst/>
              <a:cxnLst/>
              <a:rect l="l" t="t" r="r" b="b"/>
              <a:pathLst>
                <a:path w="3200" h="2795" extrusionOk="0">
                  <a:moveTo>
                    <a:pt x="1697" y="151"/>
                  </a:moveTo>
                  <a:cubicBezTo>
                    <a:pt x="2528" y="151"/>
                    <a:pt x="3199" y="1012"/>
                    <a:pt x="2845" y="1877"/>
                  </a:cubicBezTo>
                  <a:cubicBezTo>
                    <a:pt x="2633" y="2390"/>
                    <a:pt x="2162" y="2648"/>
                    <a:pt x="1691" y="2648"/>
                  </a:cubicBezTo>
                  <a:cubicBezTo>
                    <a:pt x="1222" y="2648"/>
                    <a:pt x="752" y="2393"/>
                    <a:pt x="537" y="1881"/>
                  </a:cubicBezTo>
                  <a:cubicBezTo>
                    <a:pt x="276" y="1247"/>
                    <a:pt x="573" y="518"/>
                    <a:pt x="1207" y="252"/>
                  </a:cubicBezTo>
                  <a:cubicBezTo>
                    <a:pt x="1372" y="183"/>
                    <a:pt x="1538" y="151"/>
                    <a:pt x="1697" y="151"/>
                  </a:cubicBezTo>
                  <a:close/>
                  <a:moveTo>
                    <a:pt x="1682" y="0"/>
                  </a:moveTo>
                  <a:cubicBezTo>
                    <a:pt x="748" y="0"/>
                    <a:pt x="0" y="973"/>
                    <a:pt x="402" y="1939"/>
                  </a:cubicBezTo>
                  <a:cubicBezTo>
                    <a:pt x="629" y="2471"/>
                    <a:pt x="1147" y="2794"/>
                    <a:pt x="1692" y="2794"/>
                  </a:cubicBezTo>
                  <a:cubicBezTo>
                    <a:pt x="1871" y="2794"/>
                    <a:pt x="2053" y="2760"/>
                    <a:pt x="2228" y="2686"/>
                  </a:cubicBezTo>
                  <a:cubicBezTo>
                    <a:pt x="2750" y="2466"/>
                    <a:pt x="3088" y="1957"/>
                    <a:pt x="3083" y="1395"/>
                  </a:cubicBezTo>
                  <a:cubicBezTo>
                    <a:pt x="3083" y="828"/>
                    <a:pt x="2741" y="324"/>
                    <a:pt x="2219" y="109"/>
                  </a:cubicBezTo>
                  <a:cubicBezTo>
                    <a:pt x="2038" y="34"/>
                    <a:pt x="1857" y="0"/>
                    <a:pt x="1682" y="0"/>
                  </a:cubicBezTo>
                  <a:close/>
                </a:path>
              </a:pathLst>
            </a:custGeom>
            <a:solidFill>
              <a:srgbClr val="FF948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2999;p81">
              <a:extLst>
                <a:ext uri="{FF2B5EF4-FFF2-40B4-BE49-F238E27FC236}">
                  <a16:creationId xmlns:a16="http://schemas.microsoft.com/office/drawing/2014/main" id="{21CC37BE-CB6C-3347-AB61-6BA789CDB391}"/>
                </a:ext>
              </a:extLst>
            </p:cNvPr>
            <p:cNvSpPr/>
            <p:nvPr/>
          </p:nvSpPr>
          <p:spPr>
            <a:xfrm>
              <a:off x="9451649" y="2314027"/>
              <a:ext cx="296489" cy="245473"/>
            </a:xfrm>
            <a:custGeom>
              <a:avLst/>
              <a:gdLst/>
              <a:ahLst/>
              <a:cxnLst/>
              <a:rect l="l" t="t" r="r" b="b"/>
              <a:pathLst>
                <a:path w="3179" h="2632" extrusionOk="0">
                  <a:moveTo>
                    <a:pt x="1599" y="151"/>
                  </a:moveTo>
                  <a:cubicBezTo>
                    <a:pt x="2373" y="151"/>
                    <a:pt x="3002" y="956"/>
                    <a:pt x="2670" y="1761"/>
                  </a:cubicBezTo>
                  <a:cubicBezTo>
                    <a:pt x="2473" y="2242"/>
                    <a:pt x="2033" y="2484"/>
                    <a:pt x="1592" y="2484"/>
                  </a:cubicBezTo>
                  <a:cubicBezTo>
                    <a:pt x="1155" y="2484"/>
                    <a:pt x="719" y="2246"/>
                    <a:pt x="520" y="1770"/>
                  </a:cubicBezTo>
                  <a:cubicBezTo>
                    <a:pt x="272" y="1176"/>
                    <a:pt x="551" y="492"/>
                    <a:pt x="1145" y="245"/>
                  </a:cubicBezTo>
                  <a:cubicBezTo>
                    <a:pt x="1298" y="180"/>
                    <a:pt x="1451" y="151"/>
                    <a:pt x="1599" y="151"/>
                  </a:cubicBezTo>
                  <a:close/>
                  <a:moveTo>
                    <a:pt x="1587" y="0"/>
                  </a:moveTo>
                  <a:cubicBezTo>
                    <a:pt x="706" y="0"/>
                    <a:pt x="1" y="917"/>
                    <a:pt x="380" y="1824"/>
                  </a:cubicBezTo>
                  <a:cubicBezTo>
                    <a:pt x="593" y="2328"/>
                    <a:pt x="1082" y="2631"/>
                    <a:pt x="1595" y="2631"/>
                  </a:cubicBezTo>
                  <a:cubicBezTo>
                    <a:pt x="1763" y="2631"/>
                    <a:pt x="1934" y="2599"/>
                    <a:pt x="2099" y="2530"/>
                  </a:cubicBezTo>
                  <a:cubicBezTo>
                    <a:pt x="3178" y="2075"/>
                    <a:pt x="3169" y="546"/>
                    <a:pt x="2090" y="101"/>
                  </a:cubicBezTo>
                  <a:cubicBezTo>
                    <a:pt x="1920" y="32"/>
                    <a:pt x="1751" y="0"/>
                    <a:pt x="1587" y="0"/>
                  </a:cubicBezTo>
                  <a:close/>
                </a:path>
              </a:pathLst>
            </a:custGeom>
            <a:solidFill>
              <a:srgbClr val="FF948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3000;p81">
              <a:extLst>
                <a:ext uri="{FF2B5EF4-FFF2-40B4-BE49-F238E27FC236}">
                  <a16:creationId xmlns:a16="http://schemas.microsoft.com/office/drawing/2014/main" id="{30107F5A-87A4-7A4E-A662-3A7F396B9C1B}"/>
                </a:ext>
              </a:extLst>
            </p:cNvPr>
            <p:cNvSpPr/>
            <p:nvPr/>
          </p:nvSpPr>
          <p:spPr>
            <a:xfrm>
              <a:off x="10069809" y="2446649"/>
              <a:ext cx="157711" cy="42529"/>
            </a:xfrm>
            <a:custGeom>
              <a:avLst/>
              <a:gdLst/>
              <a:ahLst/>
              <a:cxnLst/>
              <a:rect l="l" t="t" r="r" b="b"/>
              <a:pathLst>
                <a:path w="1691" h="456" extrusionOk="0">
                  <a:moveTo>
                    <a:pt x="154" y="1"/>
                  </a:moveTo>
                  <a:cubicBezTo>
                    <a:pt x="30" y="1"/>
                    <a:pt x="1" y="187"/>
                    <a:pt x="131" y="213"/>
                  </a:cubicBezTo>
                  <a:lnTo>
                    <a:pt x="1521" y="456"/>
                  </a:lnTo>
                  <a:lnTo>
                    <a:pt x="1544" y="456"/>
                  </a:lnTo>
                  <a:cubicBezTo>
                    <a:pt x="1545" y="456"/>
                    <a:pt x="1547" y="456"/>
                    <a:pt x="1548" y="456"/>
                  </a:cubicBezTo>
                  <a:cubicBezTo>
                    <a:pt x="1675" y="456"/>
                    <a:pt x="1691" y="262"/>
                    <a:pt x="1562" y="244"/>
                  </a:cubicBezTo>
                  <a:lnTo>
                    <a:pt x="167" y="1"/>
                  </a:lnTo>
                  <a:cubicBezTo>
                    <a:pt x="163" y="1"/>
                    <a:pt x="158" y="1"/>
                    <a:pt x="154" y="1"/>
                  </a:cubicBezTo>
                  <a:close/>
                </a:path>
              </a:pathLst>
            </a:custGeom>
            <a:solidFill>
              <a:srgbClr val="FF948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3001;p81">
              <a:extLst>
                <a:ext uri="{FF2B5EF4-FFF2-40B4-BE49-F238E27FC236}">
                  <a16:creationId xmlns:a16="http://schemas.microsoft.com/office/drawing/2014/main" id="{97C1BD34-189E-B64A-884A-7BE563B03846}"/>
                </a:ext>
              </a:extLst>
            </p:cNvPr>
            <p:cNvSpPr/>
            <p:nvPr/>
          </p:nvSpPr>
          <p:spPr>
            <a:xfrm>
              <a:off x="10160836" y="1848728"/>
              <a:ext cx="96996" cy="185224"/>
            </a:xfrm>
            <a:custGeom>
              <a:avLst/>
              <a:gdLst/>
              <a:ahLst/>
              <a:cxnLst/>
              <a:rect l="l" t="t" r="r" b="b"/>
              <a:pathLst>
                <a:path w="1040" h="1986" extrusionOk="0">
                  <a:moveTo>
                    <a:pt x="1011" y="0"/>
                  </a:moveTo>
                  <a:cubicBezTo>
                    <a:pt x="1009" y="0"/>
                    <a:pt x="1006" y="1"/>
                    <a:pt x="1004" y="2"/>
                  </a:cubicBezTo>
                  <a:cubicBezTo>
                    <a:pt x="1004" y="2"/>
                    <a:pt x="968" y="11"/>
                    <a:pt x="905" y="29"/>
                  </a:cubicBezTo>
                  <a:cubicBezTo>
                    <a:pt x="811" y="51"/>
                    <a:pt x="725" y="87"/>
                    <a:pt x="644" y="128"/>
                  </a:cubicBezTo>
                  <a:cubicBezTo>
                    <a:pt x="586" y="155"/>
                    <a:pt x="532" y="186"/>
                    <a:pt x="478" y="227"/>
                  </a:cubicBezTo>
                  <a:cubicBezTo>
                    <a:pt x="419" y="267"/>
                    <a:pt x="365" y="312"/>
                    <a:pt x="311" y="366"/>
                  </a:cubicBezTo>
                  <a:cubicBezTo>
                    <a:pt x="257" y="420"/>
                    <a:pt x="212" y="483"/>
                    <a:pt x="167" y="550"/>
                  </a:cubicBezTo>
                  <a:cubicBezTo>
                    <a:pt x="127" y="618"/>
                    <a:pt x="91" y="690"/>
                    <a:pt x="68" y="771"/>
                  </a:cubicBezTo>
                  <a:cubicBezTo>
                    <a:pt x="37" y="847"/>
                    <a:pt x="19" y="924"/>
                    <a:pt x="10" y="1005"/>
                  </a:cubicBezTo>
                  <a:cubicBezTo>
                    <a:pt x="1" y="1081"/>
                    <a:pt x="1" y="1158"/>
                    <a:pt x="5" y="1234"/>
                  </a:cubicBezTo>
                  <a:cubicBezTo>
                    <a:pt x="14" y="1369"/>
                    <a:pt x="41" y="1504"/>
                    <a:pt x="91" y="1630"/>
                  </a:cubicBezTo>
                  <a:cubicBezTo>
                    <a:pt x="131" y="1752"/>
                    <a:pt x="190" y="1869"/>
                    <a:pt x="266" y="1972"/>
                  </a:cubicBezTo>
                  <a:cubicBezTo>
                    <a:pt x="272" y="1981"/>
                    <a:pt x="282" y="1986"/>
                    <a:pt x="291" y="1986"/>
                  </a:cubicBezTo>
                  <a:cubicBezTo>
                    <a:pt x="297" y="1986"/>
                    <a:pt x="302" y="1984"/>
                    <a:pt x="307" y="1981"/>
                  </a:cubicBezTo>
                  <a:cubicBezTo>
                    <a:pt x="325" y="1977"/>
                    <a:pt x="338" y="1954"/>
                    <a:pt x="329" y="1936"/>
                  </a:cubicBezTo>
                  <a:cubicBezTo>
                    <a:pt x="293" y="1819"/>
                    <a:pt x="266" y="1702"/>
                    <a:pt x="244" y="1585"/>
                  </a:cubicBezTo>
                  <a:cubicBezTo>
                    <a:pt x="235" y="1531"/>
                    <a:pt x="226" y="1477"/>
                    <a:pt x="221" y="1414"/>
                  </a:cubicBezTo>
                  <a:cubicBezTo>
                    <a:pt x="212" y="1351"/>
                    <a:pt x="208" y="1288"/>
                    <a:pt x="208" y="1225"/>
                  </a:cubicBezTo>
                  <a:cubicBezTo>
                    <a:pt x="212" y="1162"/>
                    <a:pt x="212" y="1095"/>
                    <a:pt x="221" y="1027"/>
                  </a:cubicBezTo>
                  <a:cubicBezTo>
                    <a:pt x="230" y="964"/>
                    <a:pt x="248" y="897"/>
                    <a:pt x="266" y="834"/>
                  </a:cubicBezTo>
                  <a:cubicBezTo>
                    <a:pt x="289" y="771"/>
                    <a:pt x="311" y="708"/>
                    <a:pt x="347" y="649"/>
                  </a:cubicBezTo>
                  <a:cubicBezTo>
                    <a:pt x="379" y="595"/>
                    <a:pt x="415" y="542"/>
                    <a:pt x="455" y="488"/>
                  </a:cubicBezTo>
                  <a:cubicBezTo>
                    <a:pt x="496" y="438"/>
                    <a:pt x="545" y="398"/>
                    <a:pt x="586" y="357"/>
                  </a:cubicBezTo>
                  <a:cubicBezTo>
                    <a:pt x="626" y="317"/>
                    <a:pt x="671" y="281"/>
                    <a:pt x="716" y="249"/>
                  </a:cubicBezTo>
                  <a:cubicBezTo>
                    <a:pt x="752" y="218"/>
                    <a:pt x="793" y="186"/>
                    <a:pt x="838" y="164"/>
                  </a:cubicBezTo>
                  <a:lnTo>
                    <a:pt x="937" y="105"/>
                  </a:lnTo>
                  <a:cubicBezTo>
                    <a:pt x="991" y="74"/>
                    <a:pt x="1022" y="51"/>
                    <a:pt x="1022" y="51"/>
                  </a:cubicBezTo>
                  <a:lnTo>
                    <a:pt x="1027" y="51"/>
                  </a:lnTo>
                  <a:cubicBezTo>
                    <a:pt x="1036" y="42"/>
                    <a:pt x="1040" y="33"/>
                    <a:pt x="1036" y="20"/>
                  </a:cubicBezTo>
                  <a:cubicBezTo>
                    <a:pt x="1032" y="9"/>
                    <a:pt x="1022" y="0"/>
                    <a:pt x="1011" y="0"/>
                  </a:cubicBezTo>
                  <a:close/>
                </a:path>
              </a:pathLst>
            </a:custGeom>
            <a:solidFill>
              <a:srgbClr val="4A160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3002;p81">
              <a:extLst>
                <a:ext uri="{FF2B5EF4-FFF2-40B4-BE49-F238E27FC236}">
                  <a16:creationId xmlns:a16="http://schemas.microsoft.com/office/drawing/2014/main" id="{7C1A2766-E731-FE4E-92D7-62A4C1C23C9E}"/>
                </a:ext>
              </a:extLst>
            </p:cNvPr>
            <p:cNvSpPr/>
            <p:nvPr/>
          </p:nvSpPr>
          <p:spPr>
            <a:xfrm>
              <a:off x="10259883" y="1911681"/>
              <a:ext cx="121338" cy="158737"/>
            </a:xfrm>
            <a:custGeom>
              <a:avLst/>
              <a:gdLst/>
              <a:ahLst/>
              <a:cxnLst/>
              <a:rect l="l" t="t" r="r" b="b"/>
              <a:pathLst>
                <a:path w="1301" h="1702" extrusionOk="0">
                  <a:moveTo>
                    <a:pt x="1090" y="0"/>
                  </a:moveTo>
                  <a:cubicBezTo>
                    <a:pt x="1087" y="0"/>
                    <a:pt x="1083" y="1"/>
                    <a:pt x="1080" y="1"/>
                  </a:cubicBezTo>
                  <a:cubicBezTo>
                    <a:pt x="1062" y="6"/>
                    <a:pt x="1053" y="28"/>
                    <a:pt x="1058" y="46"/>
                  </a:cubicBezTo>
                  <a:cubicBezTo>
                    <a:pt x="1058" y="46"/>
                    <a:pt x="1067" y="82"/>
                    <a:pt x="1076" y="141"/>
                  </a:cubicBezTo>
                  <a:cubicBezTo>
                    <a:pt x="1094" y="222"/>
                    <a:pt x="1103" y="307"/>
                    <a:pt x="1107" y="393"/>
                  </a:cubicBezTo>
                  <a:cubicBezTo>
                    <a:pt x="1112" y="447"/>
                    <a:pt x="1112" y="501"/>
                    <a:pt x="1107" y="555"/>
                  </a:cubicBezTo>
                  <a:cubicBezTo>
                    <a:pt x="1107" y="618"/>
                    <a:pt x="1098" y="676"/>
                    <a:pt x="1089" y="735"/>
                  </a:cubicBezTo>
                  <a:cubicBezTo>
                    <a:pt x="1076" y="798"/>
                    <a:pt x="1058" y="856"/>
                    <a:pt x="1035" y="915"/>
                  </a:cubicBezTo>
                  <a:cubicBezTo>
                    <a:pt x="1008" y="973"/>
                    <a:pt x="981" y="1027"/>
                    <a:pt x="945" y="1081"/>
                  </a:cubicBezTo>
                  <a:cubicBezTo>
                    <a:pt x="905" y="1135"/>
                    <a:pt x="864" y="1185"/>
                    <a:pt x="819" y="1230"/>
                  </a:cubicBezTo>
                  <a:cubicBezTo>
                    <a:pt x="770" y="1270"/>
                    <a:pt x="720" y="1311"/>
                    <a:pt x="671" y="1347"/>
                  </a:cubicBezTo>
                  <a:cubicBezTo>
                    <a:pt x="617" y="1378"/>
                    <a:pt x="563" y="1419"/>
                    <a:pt x="513" y="1446"/>
                  </a:cubicBezTo>
                  <a:lnTo>
                    <a:pt x="360" y="1517"/>
                  </a:lnTo>
                  <a:cubicBezTo>
                    <a:pt x="284" y="1553"/>
                    <a:pt x="203" y="1585"/>
                    <a:pt x="122" y="1612"/>
                  </a:cubicBezTo>
                  <a:cubicBezTo>
                    <a:pt x="63" y="1634"/>
                    <a:pt x="27" y="1648"/>
                    <a:pt x="27" y="1648"/>
                  </a:cubicBezTo>
                  <a:cubicBezTo>
                    <a:pt x="1" y="1661"/>
                    <a:pt x="10" y="1702"/>
                    <a:pt x="41" y="1702"/>
                  </a:cubicBezTo>
                  <a:cubicBezTo>
                    <a:pt x="41" y="1702"/>
                    <a:pt x="77" y="1697"/>
                    <a:pt x="140" y="1693"/>
                  </a:cubicBezTo>
                  <a:cubicBezTo>
                    <a:pt x="234" y="1684"/>
                    <a:pt x="320" y="1670"/>
                    <a:pt x="410" y="1648"/>
                  </a:cubicBezTo>
                  <a:lnTo>
                    <a:pt x="585" y="1598"/>
                  </a:lnTo>
                  <a:cubicBezTo>
                    <a:pt x="648" y="1571"/>
                    <a:pt x="707" y="1544"/>
                    <a:pt x="774" y="1508"/>
                  </a:cubicBezTo>
                  <a:cubicBezTo>
                    <a:pt x="837" y="1473"/>
                    <a:pt x="900" y="1428"/>
                    <a:pt x="959" y="1378"/>
                  </a:cubicBezTo>
                  <a:cubicBezTo>
                    <a:pt x="1017" y="1324"/>
                    <a:pt x="1071" y="1266"/>
                    <a:pt x="1121" y="1203"/>
                  </a:cubicBezTo>
                  <a:cubicBezTo>
                    <a:pt x="1211" y="1072"/>
                    <a:pt x="1269" y="924"/>
                    <a:pt x="1292" y="766"/>
                  </a:cubicBezTo>
                  <a:cubicBezTo>
                    <a:pt x="1301" y="694"/>
                    <a:pt x="1301" y="622"/>
                    <a:pt x="1296" y="555"/>
                  </a:cubicBezTo>
                  <a:cubicBezTo>
                    <a:pt x="1292" y="492"/>
                    <a:pt x="1283" y="429"/>
                    <a:pt x="1265" y="366"/>
                  </a:cubicBezTo>
                  <a:cubicBezTo>
                    <a:pt x="1238" y="244"/>
                    <a:pt x="1193" y="123"/>
                    <a:pt x="1125" y="19"/>
                  </a:cubicBezTo>
                  <a:cubicBezTo>
                    <a:pt x="1118" y="8"/>
                    <a:pt x="1104" y="0"/>
                    <a:pt x="1090" y="0"/>
                  </a:cubicBezTo>
                  <a:close/>
                </a:path>
              </a:pathLst>
            </a:custGeom>
            <a:solidFill>
              <a:srgbClr val="4A160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3003;p81">
              <a:extLst>
                <a:ext uri="{FF2B5EF4-FFF2-40B4-BE49-F238E27FC236}">
                  <a16:creationId xmlns:a16="http://schemas.microsoft.com/office/drawing/2014/main" id="{DE1B4189-82E1-1E4B-9228-06E5231EB978}"/>
                </a:ext>
              </a:extLst>
            </p:cNvPr>
            <p:cNvSpPr/>
            <p:nvPr/>
          </p:nvSpPr>
          <p:spPr>
            <a:xfrm>
              <a:off x="10215862" y="1887433"/>
              <a:ext cx="102032" cy="162841"/>
            </a:xfrm>
            <a:custGeom>
              <a:avLst/>
              <a:gdLst/>
              <a:ahLst/>
              <a:cxnLst/>
              <a:rect l="l" t="t" r="r" b="b"/>
              <a:pathLst>
                <a:path w="1094" h="1746" extrusionOk="0">
                  <a:moveTo>
                    <a:pt x="1053" y="1"/>
                  </a:moveTo>
                  <a:cubicBezTo>
                    <a:pt x="936" y="10"/>
                    <a:pt x="819" y="41"/>
                    <a:pt x="715" y="95"/>
                  </a:cubicBezTo>
                  <a:cubicBezTo>
                    <a:pt x="661" y="118"/>
                    <a:pt x="612" y="149"/>
                    <a:pt x="567" y="180"/>
                  </a:cubicBezTo>
                  <a:cubicBezTo>
                    <a:pt x="513" y="216"/>
                    <a:pt x="464" y="257"/>
                    <a:pt x="419" y="302"/>
                  </a:cubicBezTo>
                  <a:cubicBezTo>
                    <a:pt x="315" y="401"/>
                    <a:pt x="234" y="513"/>
                    <a:pt x="171" y="639"/>
                  </a:cubicBezTo>
                  <a:cubicBezTo>
                    <a:pt x="140" y="702"/>
                    <a:pt x="113" y="765"/>
                    <a:pt x="90" y="833"/>
                  </a:cubicBezTo>
                  <a:cubicBezTo>
                    <a:pt x="68" y="896"/>
                    <a:pt x="50" y="963"/>
                    <a:pt x="36" y="1031"/>
                  </a:cubicBezTo>
                  <a:cubicBezTo>
                    <a:pt x="14" y="1143"/>
                    <a:pt x="0" y="1265"/>
                    <a:pt x="5" y="1382"/>
                  </a:cubicBezTo>
                  <a:cubicBezTo>
                    <a:pt x="5" y="1463"/>
                    <a:pt x="9" y="1544"/>
                    <a:pt x="23" y="1625"/>
                  </a:cubicBezTo>
                  <a:cubicBezTo>
                    <a:pt x="27" y="1688"/>
                    <a:pt x="36" y="1719"/>
                    <a:pt x="36" y="1719"/>
                  </a:cubicBezTo>
                  <a:cubicBezTo>
                    <a:pt x="36" y="1737"/>
                    <a:pt x="50" y="1746"/>
                    <a:pt x="63" y="1746"/>
                  </a:cubicBezTo>
                  <a:cubicBezTo>
                    <a:pt x="77" y="1746"/>
                    <a:pt x="90" y="1737"/>
                    <a:pt x="90" y="1719"/>
                  </a:cubicBezTo>
                  <a:cubicBezTo>
                    <a:pt x="90" y="1719"/>
                    <a:pt x="95" y="1688"/>
                    <a:pt x="108" y="1629"/>
                  </a:cubicBezTo>
                  <a:cubicBezTo>
                    <a:pt x="117" y="1571"/>
                    <a:pt x="122" y="1490"/>
                    <a:pt x="149" y="1395"/>
                  </a:cubicBezTo>
                  <a:lnTo>
                    <a:pt x="180" y="1242"/>
                  </a:lnTo>
                  <a:cubicBezTo>
                    <a:pt x="194" y="1188"/>
                    <a:pt x="207" y="1134"/>
                    <a:pt x="225" y="1076"/>
                  </a:cubicBezTo>
                  <a:cubicBezTo>
                    <a:pt x="243" y="1022"/>
                    <a:pt x="261" y="963"/>
                    <a:pt x="284" y="909"/>
                  </a:cubicBezTo>
                  <a:cubicBezTo>
                    <a:pt x="306" y="851"/>
                    <a:pt x="333" y="797"/>
                    <a:pt x="360" y="738"/>
                  </a:cubicBezTo>
                  <a:cubicBezTo>
                    <a:pt x="392" y="684"/>
                    <a:pt x="419" y="630"/>
                    <a:pt x="455" y="585"/>
                  </a:cubicBezTo>
                  <a:cubicBezTo>
                    <a:pt x="495" y="540"/>
                    <a:pt x="522" y="486"/>
                    <a:pt x="567" y="446"/>
                  </a:cubicBezTo>
                  <a:cubicBezTo>
                    <a:pt x="634" y="365"/>
                    <a:pt x="711" y="297"/>
                    <a:pt x="796" y="234"/>
                  </a:cubicBezTo>
                  <a:cubicBezTo>
                    <a:pt x="882" y="171"/>
                    <a:pt x="972" y="118"/>
                    <a:pt x="1071" y="77"/>
                  </a:cubicBezTo>
                  <a:cubicBezTo>
                    <a:pt x="1084" y="68"/>
                    <a:pt x="1093" y="55"/>
                    <a:pt x="1089" y="37"/>
                  </a:cubicBezTo>
                  <a:cubicBezTo>
                    <a:pt x="1089" y="19"/>
                    <a:pt x="1071" y="1"/>
                    <a:pt x="1053" y="1"/>
                  </a:cubicBezTo>
                  <a:close/>
                </a:path>
              </a:pathLst>
            </a:custGeom>
            <a:solidFill>
              <a:srgbClr val="4A160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3004;p81">
              <a:extLst>
                <a:ext uri="{FF2B5EF4-FFF2-40B4-BE49-F238E27FC236}">
                  <a16:creationId xmlns:a16="http://schemas.microsoft.com/office/drawing/2014/main" id="{9F350241-0BCE-7842-BBFB-7077E228B16C}"/>
                </a:ext>
              </a:extLst>
            </p:cNvPr>
            <p:cNvSpPr/>
            <p:nvPr/>
          </p:nvSpPr>
          <p:spPr>
            <a:xfrm>
              <a:off x="10146287" y="2459520"/>
              <a:ext cx="225701" cy="253308"/>
            </a:xfrm>
            <a:custGeom>
              <a:avLst/>
              <a:gdLst/>
              <a:ahLst/>
              <a:cxnLst/>
              <a:rect l="l" t="t" r="r" b="b"/>
              <a:pathLst>
                <a:path w="2420" h="2716" extrusionOk="0">
                  <a:moveTo>
                    <a:pt x="1369" y="0"/>
                  </a:moveTo>
                  <a:cubicBezTo>
                    <a:pt x="1247" y="0"/>
                    <a:pt x="1127" y="22"/>
                    <a:pt x="1012" y="66"/>
                  </a:cubicBezTo>
                  <a:cubicBezTo>
                    <a:pt x="886" y="111"/>
                    <a:pt x="769" y="183"/>
                    <a:pt x="665" y="268"/>
                  </a:cubicBezTo>
                  <a:cubicBezTo>
                    <a:pt x="620" y="300"/>
                    <a:pt x="580" y="340"/>
                    <a:pt x="544" y="381"/>
                  </a:cubicBezTo>
                  <a:cubicBezTo>
                    <a:pt x="508" y="412"/>
                    <a:pt x="476" y="448"/>
                    <a:pt x="449" y="489"/>
                  </a:cubicBezTo>
                  <a:cubicBezTo>
                    <a:pt x="395" y="556"/>
                    <a:pt x="350" y="605"/>
                    <a:pt x="328" y="641"/>
                  </a:cubicBezTo>
                  <a:cubicBezTo>
                    <a:pt x="305" y="677"/>
                    <a:pt x="292" y="700"/>
                    <a:pt x="292" y="700"/>
                  </a:cubicBezTo>
                  <a:cubicBezTo>
                    <a:pt x="278" y="718"/>
                    <a:pt x="287" y="749"/>
                    <a:pt x="310" y="758"/>
                  </a:cubicBezTo>
                  <a:cubicBezTo>
                    <a:pt x="317" y="764"/>
                    <a:pt x="325" y="766"/>
                    <a:pt x="334" y="766"/>
                  </a:cubicBezTo>
                  <a:cubicBezTo>
                    <a:pt x="346" y="766"/>
                    <a:pt x="358" y="760"/>
                    <a:pt x="364" y="749"/>
                  </a:cubicBezTo>
                  <a:cubicBezTo>
                    <a:pt x="364" y="749"/>
                    <a:pt x="382" y="731"/>
                    <a:pt x="404" y="691"/>
                  </a:cubicBezTo>
                  <a:cubicBezTo>
                    <a:pt x="427" y="655"/>
                    <a:pt x="472" y="614"/>
                    <a:pt x="526" y="551"/>
                  </a:cubicBezTo>
                  <a:cubicBezTo>
                    <a:pt x="553" y="520"/>
                    <a:pt x="580" y="489"/>
                    <a:pt x="616" y="457"/>
                  </a:cubicBezTo>
                  <a:cubicBezTo>
                    <a:pt x="652" y="421"/>
                    <a:pt x="692" y="390"/>
                    <a:pt x="737" y="358"/>
                  </a:cubicBezTo>
                  <a:cubicBezTo>
                    <a:pt x="832" y="286"/>
                    <a:pt x="940" y="232"/>
                    <a:pt x="1057" y="192"/>
                  </a:cubicBezTo>
                  <a:cubicBezTo>
                    <a:pt x="1149" y="161"/>
                    <a:pt x="1243" y="147"/>
                    <a:pt x="1340" y="147"/>
                  </a:cubicBezTo>
                  <a:cubicBezTo>
                    <a:pt x="1384" y="147"/>
                    <a:pt x="1429" y="150"/>
                    <a:pt x="1475" y="156"/>
                  </a:cubicBezTo>
                  <a:lnTo>
                    <a:pt x="1587" y="174"/>
                  </a:lnTo>
                  <a:cubicBezTo>
                    <a:pt x="1623" y="183"/>
                    <a:pt x="1664" y="201"/>
                    <a:pt x="1700" y="214"/>
                  </a:cubicBezTo>
                  <a:cubicBezTo>
                    <a:pt x="1731" y="228"/>
                    <a:pt x="1772" y="237"/>
                    <a:pt x="1808" y="250"/>
                  </a:cubicBezTo>
                  <a:cubicBezTo>
                    <a:pt x="1839" y="268"/>
                    <a:pt x="1893" y="295"/>
                    <a:pt x="1911" y="309"/>
                  </a:cubicBezTo>
                  <a:lnTo>
                    <a:pt x="2015" y="390"/>
                  </a:lnTo>
                  <a:cubicBezTo>
                    <a:pt x="2042" y="417"/>
                    <a:pt x="2069" y="448"/>
                    <a:pt x="2091" y="480"/>
                  </a:cubicBezTo>
                  <a:cubicBezTo>
                    <a:pt x="2118" y="511"/>
                    <a:pt x="2136" y="547"/>
                    <a:pt x="2154" y="583"/>
                  </a:cubicBezTo>
                  <a:cubicBezTo>
                    <a:pt x="2177" y="619"/>
                    <a:pt x="2190" y="655"/>
                    <a:pt x="2199" y="695"/>
                  </a:cubicBezTo>
                  <a:cubicBezTo>
                    <a:pt x="2253" y="866"/>
                    <a:pt x="2258" y="1042"/>
                    <a:pt x="2222" y="1213"/>
                  </a:cubicBezTo>
                  <a:cubicBezTo>
                    <a:pt x="2190" y="1388"/>
                    <a:pt x="2132" y="1559"/>
                    <a:pt x="2042" y="1712"/>
                  </a:cubicBezTo>
                  <a:cubicBezTo>
                    <a:pt x="1961" y="1865"/>
                    <a:pt x="1857" y="2009"/>
                    <a:pt x="1736" y="2130"/>
                  </a:cubicBezTo>
                  <a:cubicBezTo>
                    <a:pt x="1623" y="2247"/>
                    <a:pt x="1493" y="2346"/>
                    <a:pt x="1353" y="2427"/>
                  </a:cubicBezTo>
                  <a:lnTo>
                    <a:pt x="1250" y="2481"/>
                  </a:lnTo>
                  <a:cubicBezTo>
                    <a:pt x="1237" y="2486"/>
                    <a:pt x="1214" y="2499"/>
                    <a:pt x="1205" y="2499"/>
                  </a:cubicBezTo>
                  <a:lnTo>
                    <a:pt x="1151" y="2517"/>
                  </a:lnTo>
                  <a:cubicBezTo>
                    <a:pt x="1084" y="2540"/>
                    <a:pt x="1012" y="2562"/>
                    <a:pt x="944" y="2576"/>
                  </a:cubicBezTo>
                  <a:cubicBezTo>
                    <a:pt x="877" y="2580"/>
                    <a:pt x="818" y="2589"/>
                    <a:pt x="755" y="2594"/>
                  </a:cubicBezTo>
                  <a:lnTo>
                    <a:pt x="584" y="2589"/>
                  </a:lnTo>
                  <a:cubicBezTo>
                    <a:pt x="490" y="2576"/>
                    <a:pt x="395" y="2553"/>
                    <a:pt x="305" y="2522"/>
                  </a:cubicBezTo>
                  <a:cubicBezTo>
                    <a:pt x="247" y="2499"/>
                    <a:pt x="193" y="2477"/>
                    <a:pt x="139" y="2450"/>
                  </a:cubicBezTo>
                  <a:cubicBezTo>
                    <a:pt x="121" y="2441"/>
                    <a:pt x="98" y="2427"/>
                    <a:pt x="80" y="2418"/>
                  </a:cubicBezTo>
                  <a:cubicBezTo>
                    <a:pt x="73" y="2414"/>
                    <a:pt x="65" y="2412"/>
                    <a:pt x="58" y="2412"/>
                  </a:cubicBezTo>
                  <a:cubicBezTo>
                    <a:pt x="24" y="2412"/>
                    <a:pt x="1" y="2460"/>
                    <a:pt x="31" y="2486"/>
                  </a:cubicBezTo>
                  <a:cubicBezTo>
                    <a:pt x="107" y="2535"/>
                    <a:pt x="188" y="2580"/>
                    <a:pt x="269" y="2612"/>
                  </a:cubicBezTo>
                  <a:cubicBezTo>
                    <a:pt x="364" y="2648"/>
                    <a:pt x="463" y="2679"/>
                    <a:pt x="566" y="2697"/>
                  </a:cubicBezTo>
                  <a:lnTo>
                    <a:pt x="755" y="2715"/>
                  </a:lnTo>
                  <a:cubicBezTo>
                    <a:pt x="823" y="2715"/>
                    <a:pt x="895" y="2702"/>
                    <a:pt x="971" y="2697"/>
                  </a:cubicBezTo>
                  <a:cubicBezTo>
                    <a:pt x="1043" y="2684"/>
                    <a:pt x="1115" y="2666"/>
                    <a:pt x="1187" y="2643"/>
                  </a:cubicBezTo>
                  <a:lnTo>
                    <a:pt x="1245" y="2625"/>
                  </a:lnTo>
                  <a:cubicBezTo>
                    <a:pt x="1263" y="2616"/>
                    <a:pt x="1286" y="2607"/>
                    <a:pt x="1304" y="2598"/>
                  </a:cubicBezTo>
                  <a:lnTo>
                    <a:pt x="1416" y="2549"/>
                  </a:lnTo>
                  <a:cubicBezTo>
                    <a:pt x="1574" y="2463"/>
                    <a:pt x="1718" y="2360"/>
                    <a:pt x="1839" y="2234"/>
                  </a:cubicBezTo>
                  <a:cubicBezTo>
                    <a:pt x="1974" y="2099"/>
                    <a:pt x="2087" y="1946"/>
                    <a:pt x="2177" y="1784"/>
                  </a:cubicBezTo>
                  <a:cubicBezTo>
                    <a:pt x="2271" y="1613"/>
                    <a:pt x="2339" y="1429"/>
                    <a:pt x="2379" y="1235"/>
                  </a:cubicBezTo>
                  <a:cubicBezTo>
                    <a:pt x="2420" y="1037"/>
                    <a:pt x="2406" y="835"/>
                    <a:pt x="2348" y="646"/>
                  </a:cubicBezTo>
                  <a:cubicBezTo>
                    <a:pt x="2334" y="596"/>
                    <a:pt x="2316" y="547"/>
                    <a:pt x="2289" y="506"/>
                  </a:cubicBezTo>
                  <a:cubicBezTo>
                    <a:pt x="2267" y="462"/>
                    <a:pt x="2240" y="417"/>
                    <a:pt x="2208" y="376"/>
                  </a:cubicBezTo>
                  <a:cubicBezTo>
                    <a:pt x="2177" y="336"/>
                    <a:pt x="2145" y="300"/>
                    <a:pt x="2105" y="264"/>
                  </a:cubicBezTo>
                  <a:lnTo>
                    <a:pt x="2001" y="183"/>
                  </a:lnTo>
                  <a:cubicBezTo>
                    <a:pt x="1961" y="160"/>
                    <a:pt x="1920" y="133"/>
                    <a:pt x="1880" y="115"/>
                  </a:cubicBezTo>
                  <a:cubicBezTo>
                    <a:pt x="1835" y="97"/>
                    <a:pt x="1790" y="79"/>
                    <a:pt x="1745" y="66"/>
                  </a:cubicBezTo>
                  <a:cubicBezTo>
                    <a:pt x="1700" y="52"/>
                    <a:pt x="1659" y="39"/>
                    <a:pt x="1619" y="25"/>
                  </a:cubicBezTo>
                  <a:lnTo>
                    <a:pt x="1488" y="7"/>
                  </a:lnTo>
                  <a:cubicBezTo>
                    <a:pt x="1449" y="3"/>
                    <a:pt x="1409" y="0"/>
                    <a:pt x="1369" y="0"/>
                  </a:cubicBezTo>
                  <a:close/>
                </a:path>
              </a:pathLst>
            </a:custGeom>
            <a:solidFill>
              <a:srgbClr val="8C543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3005;p81">
              <a:extLst>
                <a:ext uri="{FF2B5EF4-FFF2-40B4-BE49-F238E27FC236}">
                  <a16:creationId xmlns:a16="http://schemas.microsoft.com/office/drawing/2014/main" id="{81AEE6C2-44E7-B84F-B244-8B5F294CE969}"/>
                </a:ext>
              </a:extLst>
            </p:cNvPr>
            <p:cNvSpPr/>
            <p:nvPr/>
          </p:nvSpPr>
          <p:spPr>
            <a:xfrm>
              <a:off x="9572241" y="1932480"/>
              <a:ext cx="558471" cy="232510"/>
            </a:xfrm>
            <a:custGeom>
              <a:avLst/>
              <a:gdLst/>
              <a:ahLst/>
              <a:cxnLst/>
              <a:rect l="l" t="t" r="r" b="b"/>
              <a:pathLst>
                <a:path w="5988" h="2493" extrusionOk="0">
                  <a:moveTo>
                    <a:pt x="3338" y="0"/>
                  </a:moveTo>
                  <a:cubicBezTo>
                    <a:pt x="3087" y="0"/>
                    <a:pt x="2836" y="25"/>
                    <a:pt x="2591" y="75"/>
                  </a:cubicBezTo>
                  <a:cubicBezTo>
                    <a:pt x="2362" y="120"/>
                    <a:pt x="2142" y="188"/>
                    <a:pt x="1930" y="278"/>
                  </a:cubicBezTo>
                  <a:cubicBezTo>
                    <a:pt x="1728" y="368"/>
                    <a:pt x="1534" y="485"/>
                    <a:pt x="1354" y="615"/>
                  </a:cubicBezTo>
                  <a:cubicBezTo>
                    <a:pt x="1044" y="854"/>
                    <a:pt x="770" y="1142"/>
                    <a:pt x="545" y="1461"/>
                  </a:cubicBezTo>
                  <a:cubicBezTo>
                    <a:pt x="383" y="1681"/>
                    <a:pt x="243" y="1920"/>
                    <a:pt x="126" y="2167"/>
                  </a:cubicBezTo>
                  <a:cubicBezTo>
                    <a:pt x="81" y="2262"/>
                    <a:pt x="41" y="2356"/>
                    <a:pt x="5" y="2455"/>
                  </a:cubicBezTo>
                  <a:cubicBezTo>
                    <a:pt x="0" y="2469"/>
                    <a:pt x="5" y="2482"/>
                    <a:pt x="18" y="2491"/>
                  </a:cubicBezTo>
                  <a:cubicBezTo>
                    <a:pt x="22" y="2492"/>
                    <a:pt x="25" y="2493"/>
                    <a:pt x="29" y="2493"/>
                  </a:cubicBezTo>
                  <a:cubicBezTo>
                    <a:pt x="40" y="2493"/>
                    <a:pt x="51" y="2488"/>
                    <a:pt x="54" y="2478"/>
                  </a:cubicBezTo>
                  <a:cubicBezTo>
                    <a:pt x="54" y="2478"/>
                    <a:pt x="99" y="2374"/>
                    <a:pt x="198" y="2208"/>
                  </a:cubicBezTo>
                  <a:cubicBezTo>
                    <a:pt x="333" y="1974"/>
                    <a:pt x="486" y="1753"/>
                    <a:pt x="653" y="1546"/>
                  </a:cubicBezTo>
                  <a:cubicBezTo>
                    <a:pt x="887" y="1250"/>
                    <a:pt x="1161" y="989"/>
                    <a:pt x="1467" y="768"/>
                  </a:cubicBezTo>
                  <a:cubicBezTo>
                    <a:pt x="1633" y="647"/>
                    <a:pt x="1818" y="543"/>
                    <a:pt x="2011" y="462"/>
                  </a:cubicBezTo>
                  <a:cubicBezTo>
                    <a:pt x="2209" y="381"/>
                    <a:pt x="2416" y="318"/>
                    <a:pt x="2632" y="282"/>
                  </a:cubicBezTo>
                  <a:cubicBezTo>
                    <a:pt x="2880" y="232"/>
                    <a:pt x="3134" y="206"/>
                    <a:pt x="3387" y="206"/>
                  </a:cubicBezTo>
                  <a:cubicBezTo>
                    <a:pt x="3560" y="206"/>
                    <a:pt x="3733" y="218"/>
                    <a:pt x="3905" y="242"/>
                  </a:cubicBezTo>
                  <a:cubicBezTo>
                    <a:pt x="4278" y="296"/>
                    <a:pt x="4638" y="399"/>
                    <a:pt x="4980" y="552"/>
                  </a:cubicBezTo>
                  <a:cubicBezTo>
                    <a:pt x="5228" y="660"/>
                    <a:pt x="5462" y="791"/>
                    <a:pt x="5678" y="944"/>
                  </a:cubicBezTo>
                  <a:cubicBezTo>
                    <a:pt x="5763" y="1002"/>
                    <a:pt x="5844" y="1065"/>
                    <a:pt x="5920" y="1128"/>
                  </a:cubicBezTo>
                  <a:cubicBezTo>
                    <a:pt x="5926" y="1134"/>
                    <a:pt x="5934" y="1136"/>
                    <a:pt x="5942" y="1136"/>
                  </a:cubicBezTo>
                  <a:cubicBezTo>
                    <a:pt x="5953" y="1136"/>
                    <a:pt x="5965" y="1131"/>
                    <a:pt x="5970" y="1124"/>
                  </a:cubicBezTo>
                  <a:cubicBezTo>
                    <a:pt x="5988" y="1110"/>
                    <a:pt x="5988" y="1088"/>
                    <a:pt x="5970" y="1074"/>
                  </a:cubicBezTo>
                  <a:cubicBezTo>
                    <a:pt x="5902" y="998"/>
                    <a:pt x="5821" y="926"/>
                    <a:pt x="5741" y="863"/>
                  </a:cubicBezTo>
                  <a:cubicBezTo>
                    <a:pt x="5529" y="687"/>
                    <a:pt x="5295" y="534"/>
                    <a:pt x="5052" y="413"/>
                  </a:cubicBezTo>
                  <a:cubicBezTo>
                    <a:pt x="4701" y="233"/>
                    <a:pt x="4323" y="107"/>
                    <a:pt x="3937" y="48"/>
                  </a:cubicBezTo>
                  <a:cubicBezTo>
                    <a:pt x="3739" y="16"/>
                    <a:pt x="3538" y="0"/>
                    <a:pt x="3338" y="0"/>
                  </a:cubicBezTo>
                  <a:close/>
                </a:path>
              </a:pathLst>
            </a:custGeom>
            <a:solidFill>
              <a:srgbClr val="4A160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3006;p81">
              <a:extLst>
                <a:ext uri="{FF2B5EF4-FFF2-40B4-BE49-F238E27FC236}">
                  <a16:creationId xmlns:a16="http://schemas.microsoft.com/office/drawing/2014/main" id="{F09B53D6-B76B-614E-BA67-379A7BE72802}"/>
                </a:ext>
              </a:extLst>
            </p:cNvPr>
            <p:cNvSpPr/>
            <p:nvPr/>
          </p:nvSpPr>
          <p:spPr>
            <a:xfrm>
              <a:off x="9639764" y="2023973"/>
              <a:ext cx="429019" cy="153980"/>
            </a:xfrm>
            <a:custGeom>
              <a:avLst/>
              <a:gdLst/>
              <a:ahLst/>
              <a:cxnLst/>
              <a:rect l="l" t="t" r="r" b="b"/>
              <a:pathLst>
                <a:path w="4600" h="1651" extrusionOk="0">
                  <a:moveTo>
                    <a:pt x="3244" y="0"/>
                  </a:moveTo>
                  <a:cubicBezTo>
                    <a:pt x="3157" y="0"/>
                    <a:pt x="3069" y="5"/>
                    <a:pt x="2979" y="8"/>
                  </a:cubicBezTo>
                  <a:cubicBezTo>
                    <a:pt x="2826" y="17"/>
                    <a:pt x="2673" y="35"/>
                    <a:pt x="2520" y="62"/>
                  </a:cubicBezTo>
                  <a:lnTo>
                    <a:pt x="2286" y="107"/>
                  </a:lnTo>
                  <a:cubicBezTo>
                    <a:pt x="2209" y="125"/>
                    <a:pt x="2133" y="147"/>
                    <a:pt x="2056" y="170"/>
                  </a:cubicBezTo>
                  <a:cubicBezTo>
                    <a:pt x="1903" y="215"/>
                    <a:pt x="1751" y="269"/>
                    <a:pt x="1607" y="336"/>
                  </a:cubicBezTo>
                  <a:cubicBezTo>
                    <a:pt x="1463" y="394"/>
                    <a:pt x="1328" y="462"/>
                    <a:pt x="1193" y="543"/>
                  </a:cubicBezTo>
                  <a:cubicBezTo>
                    <a:pt x="1058" y="606"/>
                    <a:pt x="945" y="705"/>
                    <a:pt x="833" y="781"/>
                  </a:cubicBezTo>
                  <a:cubicBezTo>
                    <a:pt x="729" y="853"/>
                    <a:pt x="630" y="934"/>
                    <a:pt x="536" y="1024"/>
                  </a:cubicBezTo>
                  <a:cubicBezTo>
                    <a:pt x="455" y="1092"/>
                    <a:pt x="378" y="1168"/>
                    <a:pt x="306" y="1249"/>
                  </a:cubicBezTo>
                  <a:lnTo>
                    <a:pt x="149" y="1438"/>
                  </a:lnTo>
                  <a:lnTo>
                    <a:pt x="10" y="1605"/>
                  </a:lnTo>
                  <a:cubicBezTo>
                    <a:pt x="1" y="1618"/>
                    <a:pt x="1" y="1632"/>
                    <a:pt x="10" y="1641"/>
                  </a:cubicBezTo>
                  <a:cubicBezTo>
                    <a:pt x="14" y="1647"/>
                    <a:pt x="21" y="1651"/>
                    <a:pt x="28" y="1651"/>
                  </a:cubicBezTo>
                  <a:cubicBezTo>
                    <a:pt x="34" y="1651"/>
                    <a:pt x="41" y="1647"/>
                    <a:pt x="46" y="1641"/>
                  </a:cubicBezTo>
                  <a:lnTo>
                    <a:pt x="208" y="1497"/>
                  </a:lnTo>
                  <a:lnTo>
                    <a:pt x="383" y="1330"/>
                  </a:lnTo>
                  <a:cubicBezTo>
                    <a:pt x="450" y="1263"/>
                    <a:pt x="540" y="1209"/>
                    <a:pt x="630" y="1132"/>
                  </a:cubicBezTo>
                  <a:cubicBezTo>
                    <a:pt x="725" y="1051"/>
                    <a:pt x="824" y="979"/>
                    <a:pt x="932" y="916"/>
                  </a:cubicBezTo>
                  <a:cubicBezTo>
                    <a:pt x="1044" y="853"/>
                    <a:pt x="1157" y="768"/>
                    <a:pt x="1287" y="709"/>
                  </a:cubicBezTo>
                  <a:cubicBezTo>
                    <a:pt x="1418" y="646"/>
                    <a:pt x="1544" y="565"/>
                    <a:pt x="1688" y="520"/>
                  </a:cubicBezTo>
                  <a:cubicBezTo>
                    <a:pt x="1827" y="462"/>
                    <a:pt x="1971" y="412"/>
                    <a:pt x="2115" y="376"/>
                  </a:cubicBezTo>
                  <a:lnTo>
                    <a:pt x="2335" y="313"/>
                  </a:lnTo>
                  <a:lnTo>
                    <a:pt x="2560" y="273"/>
                  </a:lnTo>
                  <a:cubicBezTo>
                    <a:pt x="2704" y="237"/>
                    <a:pt x="2853" y="233"/>
                    <a:pt x="2997" y="210"/>
                  </a:cubicBezTo>
                  <a:cubicBezTo>
                    <a:pt x="3136" y="201"/>
                    <a:pt x="3276" y="192"/>
                    <a:pt x="3406" y="188"/>
                  </a:cubicBezTo>
                  <a:cubicBezTo>
                    <a:pt x="3541" y="188"/>
                    <a:pt x="3667" y="188"/>
                    <a:pt x="3779" y="197"/>
                  </a:cubicBezTo>
                  <a:cubicBezTo>
                    <a:pt x="3964" y="206"/>
                    <a:pt x="4148" y="224"/>
                    <a:pt x="4333" y="251"/>
                  </a:cubicBezTo>
                  <a:cubicBezTo>
                    <a:pt x="4468" y="273"/>
                    <a:pt x="4544" y="291"/>
                    <a:pt x="4544" y="291"/>
                  </a:cubicBezTo>
                  <a:lnTo>
                    <a:pt x="4540" y="287"/>
                  </a:lnTo>
                  <a:lnTo>
                    <a:pt x="4540" y="287"/>
                  </a:lnTo>
                  <a:cubicBezTo>
                    <a:pt x="4543" y="287"/>
                    <a:pt x="4546" y="287"/>
                    <a:pt x="4549" y="287"/>
                  </a:cubicBezTo>
                  <a:cubicBezTo>
                    <a:pt x="4587" y="287"/>
                    <a:pt x="4600" y="236"/>
                    <a:pt x="4562" y="219"/>
                  </a:cubicBezTo>
                  <a:cubicBezTo>
                    <a:pt x="4495" y="192"/>
                    <a:pt x="4427" y="170"/>
                    <a:pt x="4355" y="152"/>
                  </a:cubicBezTo>
                  <a:cubicBezTo>
                    <a:pt x="4171" y="98"/>
                    <a:pt x="3982" y="62"/>
                    <a:pt x="3793" y="39"/>
                  </a:cubicBezTo>
                  <a:cubicBezTo>
                    <a:pt x="3676" y="21"/>
                    <a:pt x="3545" y="17"/>
                    <a:pt x="3411" y="8"/>
                  </a:cubicBezTo>
                  <a:cubicBezTo>
                    <a:pt x="3356" y="2"/>
                    <a:pt x="3300" y="0"/>
                    <a:pt x="3244" y="0"/>
                  </a:cubicBezTo>
                  <a:close/>
                </a:path>
              </a:pathLst>
            </a:custGeom>
            <a:solidFill>
              <a:srgbClr val="4A160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3007;p81">
              <a:extLst>
                <a:ext uri="{FF2B5EF4-FFF2-40B4-BE49-F238E27FC236}">
                  <a16:creationId xmlns:a16="http://schemas.microsoft.com/office/drawing/2014/main" id="{ED62DC53-8DAC-884A-B960-EF5E856CAB7A}"/>
                </a:ext>
              </a:extLst>
            </p:cNvPr>
            <p:cNvSpPr/>
            <p:nvPr/>
          </p:nvSpPr>
          <p:spPr>
            <a:xfrm>
              <a:off x="10161302" y="2092989"/>
              <a:ext cx="72840" cy="342003"/>
            </a:xfrm>
            <a:custGeom>
              <a:avLst/>
              <a:gdLst/>
              <a:ahLst/>
              <a:cxnLst/>
              <a:rect l="l" t="t" r="r" b="b"/>
              <a:pathLst>
                <a:path w="781" h="3667" extrusionOk="0">
                  <a:moveTo>
                    <a:pt x="358" y="0"/>
                  </a:moveTo>
                  <a:cubicBezTo>
                    <a:pt x="336" y="0"/>
                    <a:pt x="316" y="14"/>
                    <a:pt x="306" y="37"/>
                  </a:cubicBezTo>
                  <a:cubicBezTo>
                    <a:pt x="234" y="217"/>
                    <a:pt x="176" y="406"/>
                    <a:pt x="131" y="599"/>
                  </a:cubicBezTo>
                  <a:cubicBezTo>
                    <a:pt x="86" y="793"/>
                    <a:pt x="50" y="991"/>
                    <a:pt x="32" y="1193"/>
                  </a:cubicBezTo>
                  <a:cubicBezTo>
                    <a:pt x="5" y="1422"/>
                    <a:pt x="0" y="1652"/>
                    <a:pt x="9" y="1886"/>
                  </a:cubicBezTo>
                  <a:cubicBezTo>
                    <a:pt x="23" y="2003"/>
                    <a:pt x="27" y="2124"/>
                    <a:pt x="45" y="2237"/>
                  </a:cubicBezTo>
                  <a:cubicBezTo>
                    <a:pt x="63" y="2354"/>
                    <a:pt x="86" y="2466"/>
                    <a:pt x="113" y="2574"/>
                  </a:cubicBezTo>
                  <a:cubicBezTo>
                    <a:pt x="140" y="2682"/>
                    <a:pt x="171" y="2781"/>
                    <a:pt x="212" y="2884"/>
                  </a:cubicBezTo>
                  <a:cubicBezTo>
                    <a:pt x="243" y="2974"/>
                    <a:pt x="284" y="3060"/>
                    <a:pt x="329" y="3145"/>
                  </a:cubicBezTo>
                  <a:lnTo>
                    <a:pt x="446" y="3361"/>
                  </a:lnTo>
                  <a:cubicBezTo>
                    <a:pt x="486" y="3420"/>
                    <a:pt x="527" y="3469"/>
                    <a:pt x="558" y="3514"/>
                  </a:cubicBezTo>
                  <a:lnTo>
                    <a:pt x="657" y="3640"/>
                  </a:lnTo>
                  <a:cubicBezTo>
                    <a:pt x="669" y="3659"/>
                    <a:pt x="685" y="3666"/>
                    <a:pt x="702" y="3666"/>
                  </a:cubicBezTo>
                  <a:cubicBezTo>
                    <a:pt x="741" y="3666"/>
                    <a:pt x="780" y="3622"/>
                    <a:pt x="752" y="3577"/>
                  </a:cubicBezTo>
                  <a:lnTo>
                    <a:pt x="747" y="3573"/>
                  </a:lnTo>
                  <a:lnTo>
                    <a:pt x="666" y="3438"/>
                  </a:lnTo>
                  <a:cubicBezTo>
                    <a:pt x="644" y="3397"/>
                    <a:pt x="608" y="3348"/>
                    <a:pt x="576" y="3285"/>
                  </a:cubicBezTo>
                  <a:lnTo>
                    <a:pt x="482" y="3078"/>
                  </a:lnTo>
                  <a:cubicBezTo>
                    <a:pt x="446" y="2992"/>
                    <a:pt x="414" y="2907"/>
                    <a:pt x="387" y="2821"/>
                  </a:cubicBezTo>
                  <a:cubicBezTo>
                    <a:pt x="356" y="2727"/>
                    <a:pt x="333" y="2628"/>
                    <a:pt x="311" y="2529"/>
                  </a:cubicBezTo>
                  <a:cubicBezTo>
                    <a:pt x="288" y="2421"/>
                    <a:pt x="266" y="2318"/>
                    <a:pt x="257" y="2210"/>
                  </a:cubicBezTo>
                  <a:cubicBezTo>
                    <a:pt x="239" y="2097"/>
                    <a:pt x="234" y="1985"/>
                    <a:pt x="225" y="1872"/>
                  </a:cubicBezTo>
                  <a:cubicBezTo>
                    <a:pt x="212" y="1652"/>
                    <a:pt x="216" y="1427"/>
                    <a:pt x="234" y="1206"/>
                  </a:cubicBezTo>
                  <a:cubicBezTo>
                    <a:pt x="252" y="995"/>
                    <a:pt x="275" y="797"/>
                    <a:pt x="302" y="626"/>
                  </a:cubicBezTo>
                  <a:cubicBezTo>
                    <a:pt x="360" y="289"/>
                    <a:pt x="414" y="68"/>
                    <a:pt x="414" y="68"/>
                  </a:cubicBezTo>
                  <a:cubicBezTo>
                    <a:pt x="423" y="41"/>
                    <a:pt x="405" y="14"/>
                    <a:pt x="383" y="5"/>
                  </a:cubicBezTo>
                  <a:cubicBezTo>
                    <a:pt x="374" y="2"/>
                    <a:pt x="366" y="0"/>
                    <a:pt x="358" y="0"/>
                  </a:cubicBezTo>
                  <a:close/>
                </a:path>
              </a:pathLst>
            </a:custGeom>
            <a:solidFill>
              <a:srgbClr val="4A160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3008;p81">
              <a:extLst>
                <a:ext uri="{FF2B5EF4-FFF2-40B4-BE49-F238E27FC236}">
                  <a16:creationId xmlns:a16="http://schemas.microsoft.com/office/drawing/2014/main" id="{46B938FC-39AE-D048-9DF8-4E55836C3011}"/>
                </a:ext>
              </a:extLst>
            </p:cNvPr>
            <p:cNvSpPr/>
            <p:nvPr/>
          </p:nvSpPr>
          <p:spPr>
            <a:xfrm>
              <a:off x="10232184" y="2124699"/>
              <a:ext cx="64353" cy="250603"/>
            </a:xfrm>
            <a:custGeom>
              <a:avLst/>
              <a:gdLst/>
              <a:ahLst/>
              <a:cxnLst/>
              <a:rect l="l" t="t" r="r" b="b"/>
              <a:pathLst>
                <a:path w="690" h="2687" extrusionOk="0">
                  <a:moveTo>
                    <a:pt x="99" y="1"/>
                  </a:moveTo>
                  <a:cubicBezTo>
                    <a:pt x="73" y="1"/>
                    <a:pt x="48" y="17"/>
                    <a:pt x="46" y="52"/>
                  </a:cubicBezTo>
                  <a:cubicBezTo>
                    <a:pt x="23" y="192"/>
                    <a:pt x="10" y="336"/>
                    <a:pt x="5" y="475"/>
                  </a:cubicBezTo>
                  <a:cubicBezTo>
                    <a:pt x="1" y="601"/>
                    <a:pt x="1" y="750"/>
                    <a:pt x="5" y="907"/>
                  </a:cubicBezTo>
                  <a:cubicBezTo>
                    <a:pt x="14" y="1064"/>
                    <a:pt x="28" y="1235"/>
                    <a:pt x="46" y="1402"/>
                  </a:cubicBezTo>
                  <a:cubicBezTo>
                    <a:pt x="55" y="1496"/>
                    <a:pt x="73" y="1573"/>
                    <a:pt x="86" y="1654"/>
                  </a:cubicBezTo>
                  <a:cubicBezTo>
                    <a:pt x="104" y="1735"/>
                    <a:pt x="122" y="1816"/>
                    <a:pt x="149" y="1897"/>
                  </a:cubicBezTo>
                  <a:cubicBezTo>
                    <a:pt x="185" y="2041"/>
                    <a:pt x="244" y="2180"/>
                    <a:pt x="311" y="2311"/>
                  </a:cubicBezTo>
                  <a:cubicBezTo>
                    <a:pt x="360" y="2405"/>
                    <a:pt x="419" y="2495"/>
                    <a:pt x="486" y="2576"/>
                  </a:cubicBezTo>
                  <a:cubicBezTo>
                    <a:pt x="509" y="2607"/>
                    <a:pt x="536" y="2639"/>
                    <a:pt x="567" y="2666"/>
                  </a:cubicBezTo>
                  <a:cubicBezTo>
                    <a:pt x="580" y="2681"/>
                    <a:pt x="595" y="2687"/>
                    <a:pt x="609" y="2687"/>
                  </a:cubicBezTo>
                  <a:cubicBezTo>
                    <a:pt x="652" y="2687"/>
                    <a:pt x="690" y="2634"/>
                    <a:pt x="653" y="2594"/>
                  </a:cubicBezTo>
                  <a:lnTo>
                    <a:pt x="653" y="2589"/>
                  </a:lnTo>
                  <a:cubicBezTo>
                    <a:pt x="653" y="2589"/>
                    <a:pt x="630" y="2558"/>
                    <a:pt x="594" y="2499"/>
                  </a:cubicBezTo>
                  <a:cubicBezTo>
                    <a:pt x="549" y="2414"/>
                    <a:pt x="509" y="2329"/>
                    <a:pt x="473" y="2239"/>
                  </a:cubicBezTo>
                  <a:cubicBezTo>
                    <a:pt x="446" y="2176"/>
                    <a:pt x="423" y="2117"/>
                    <a:pt x="405" y="2054"/>
                  </a:cubicBezTo>
                  <a:cubicBezTo>
                    <a:pt x="387" y="1987"/>
                    <a:pt x="360" y="1919"/>
                    <a:pt x="347" y="1847"/>
                  </a:cubicBezTo>
                  <a:cubicBezTo>
                    <a:pt x="324" y="1771"/>
                    <a:pt x="307" y="1699"/>
                    <a:pt x="298" y="1622"/>
                  </a:cubicBezTo>
                  <a:cubicBezTo>
                    <a:pt x="284" y="1541"/>
                    <a:pt x="271" y="1460"/>
                    <a:pt x="257" y="1379"/>
                  </a:cubicBezTo>
                  <a:cubicBezTo>
                    <a:pt x="212" y="1051"/>
                    <a:pt x="185" y="727"/>
                    <a:pt x="172" y="475"/>
                  </a:cubicBezTo>
                  <a:cubicBezTo>
                    <a:pt x="158" y="228"/>
                    <a:pt x="158" y="66"/>
                    <a:pt x="158" y="66"/>
                  </a:cubicBezTo>
                  <a:lnTo>
                    <a:pt x="158" y="61"/>
                  </a:lnTo>
                  <a:cubicBezTo>
                    <a:pt x="160" y="23"/>
                    <a:pt x="129" y="1"/>
                    <a:pt x="99" y="1"/>
                  </a:cubicBezTo>
                  <a:close/>
                </a:path>
              </a:pathLst>
            </a:custGeom>
            <a:solidFill>
              <a:srgbClr val="4A160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3009;p81">
              <a:extLst>
                <a:ext uri="{FF2B5EF4-FFF2-40B4-BE49-F238E27FC236}">
                  <a16:creationId xmlns:a16="http://schemas.microsoft.com/office/drawing/2014/main" id="{AD0A089F-1F9D-4441-BFA3-E3BFE7A35BF2}"/>
                </a:ext>
              </a:extLst>
            </p:cNvPr>
            <p:cNvSpPr/>
            <p:nvPr/>
          </p:nvSpPr>
          <p:spPr>
            <a:xfrm>
              <a:off x="9742822" y="2095693"/>
              <a:ext cx="273733" cy="94011"/>
            </a:xfrm>
            <a:custGeom>
              <a:avLst/>
              <a:gdLst/>
              <a:ahLst/>
              <a:cxnLst/>
              <a:rect l="l" t="t" r="r" b="b"/>
              <a:pathLst>
                <a:path w="2935" h="1008" extrusionOk="0">
                  <a:moveTo>
                    <a:pt x="2850" y="0"/>
                  </a:moveTo>
                  <a:cubicBezTo>
                    <a:pt x="2842" y="0"/>
                    <a:pt x="2832" y="2"/>
                    <a:pt x="2823" y="8"/>
                  </a:cubicBezTo>
                  <a:lnTo>
                    <a:pt x="2404" y="188"/>
                  </a:lnTo>
                  <a:cubicBezTo>
                    <a:pt x="2279" y="246"/>
                    <a:pt x="2130" y="296"/>
                    <a:pt x="1973" y="368"/>
                  </a:cubicBezTo>
                  <a:cubicBezTo>
                    <a:pt x="1815" y="435"/>
                    <a:pt x="1644" y="489"/>
                    <a:pt x="1478" y="552"/>
                  </a:cubicBezTo>
                  <a:cubicBezTo>
                    <a:pt x="1388" y="588"/>
                    <a:pt x="1302" y="611"/>
                    <a:pt x="1221" y="638"/>
                  </a:cubicBezTo>
                  <a:lnTo>
                    <a:pt x="969" y="719"/>
                  </a:lnTo>
                  <a:cubicBezTo>
                    <a:pt x="807" y="755"/>
                    <a:pt x="655" y="800"/>
                    <a:pt x="524" y="831"/>
                  </a:cubicBezTo>
                  <a:cubicBezTo>
                    <a:pt x="259" y="863"/>
                    <a:pt x="83" y="894"/>
                    <a:pt x="83" y="894"/>
                  </a:cubicBezTo>
                  <a:lnTo>
                    <a:pt x="70" y="894"/>
                  </a:lnTo>
                  <a:cubicBezTo>
                    <a:pt x="1" y="903"/>
                    <a:pt x="6" y="1007"/>
                    <a:pt x="75" y="1007"/>
                  </a:cubicBezTo>
                  <a:cubicBezTo>
                    <a:pt x="77" y="1007"/>
                    <a:pt x="80" y="1007"/>
                    <a:pt x="83" y="1007"/>
                  </a:cubicBezTo>
                  <a:cubicBezTo>
                    <a:pt x="83" y="1007"/>
                    <a:pt x="268" y="1007"/>
                    <a:pt x="551" y="998"/>
                  </a:cubicBezTo>
                  <a:cubicBezTo>
                    <a:pt x="686" y="971"/>
                    <a:pt x="848" y="944"/>
                    <a:pt x="1023" y="912"/>
                  </a:cubicBezTo>
                  <a:lnTo>
                    <a:pt x="1280" y="836"/>
                  </a:lnTo>
                  <a:cubicBezTo>
                    <a:pt x="1370" y="813"/>
                    <a:pt x="1460" y="786"/>
                    <a:pt x="1545" y="755"/>
                  </a:cubicBezTo>
                  <a:cubicBezTo>
                    <a:pt x="1721" y="687"/>
                    <a:pt x="1892" y="620"/>
                    <a:pt x="2054" y="552"/>
                  </a:cubicBezTo>
                  <a:cubicBezTo>
                    <a:pt x="2211" y="480"/>
                    <a:pt x="2355" y="408"/>
                    <a:pt x="2476" y="341"/>
                  </a:cubicBezTo>
                  <a:cubicBezTo>
                    <a:pt x="2616" y="273"/>
                    <a:pt x="2746" y="192"/>
                    <a:pt x="2877" y="107"/>
                  </a:cubicBezTo>
                  <a:cubicBezTo>
                    <a:pt x="2934" y="76"/>
                    <a:pt x="2901" y="0"/>
                    <a:pt x="2850" y="0"/>
                  </a:cubicBezTo>
                  <a:close/>
                </a:path>
              </a:pathLst>
            </a:custGeom>
            <a:solidFill>
              <a:srgbClr val="4A160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Rectangle 107">
              <a:extLst>
                <a:ext uri="{FF2B5EF4-FFF2-40B4-BE49-F238E27FC236}">
                  <a16:creationId xmlns:a16="http://schemas.microsoft.com/office/drawing/2014/main" id="{3FED8BC2-CB67-C142-8CAD-E645FAC04DA0}"/>
                </a:ext>
              </a:extLst>
            </p:cNvPr>
            <p:cNvSpPr/>
            <p:nvPr/>
          </p:nvSpPr>
          <p:spPr>
            <a:xfrm>
              <a:off x="10107606" y="2716651"/>
              <a:ext cx="984738" cy="841810"/>
            </a:xfrm>
            <a:prstGeom prst="rect">
              <a:avLst/>
            </a:prstGeom>
            <a:solidFill>
              <a:srgbClr val="776AA2"/>
            </a:solidFill>
            <a:ln>
              <a:solidFill>
                <a:srgbClr val="776A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9" name="Picture 108" descr="Icon&#10;&#10;Description automatically generated">
              <a:extLst>
                <a:ext uri="{FF2B5EF4-FFF2-40B4-BE49-F238E27FC236}">
                  <a16:creationId xmlns:a16="http://schemas.microsoft.com/office/drawing/2014/main" id="{0EF4F69B-2D18-D047-B841-BBE65323493B}"/>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10000" b="91852" l="0" r="72353">
                          <a14:foregroundMark x1="72941" y1="78889" x2="72941" y2="78889"/>
                        </a14:backgroundRemoval>
                      </a14:imgEffect>
                    </a14:imgLayer>
                  </a14:imgProps>
                </a:ext>
                <a:ext uri="{28A0092B-C50C-407E-A947-70E740481C1C}">
                  <a14:useLocalDpi xmlns:a14="http://schemas.microsoft.com/office/drawing/2010/main"/>
                </a:ext>
              </a:extLst>
            </a:blip>
            <a:srcRect/>
            <a:stretch/>
          </p:blipFill>
          <p:spPr>
            <a:xfrm>
              <a:off x="9974213" y="2814763"/>
              <a:ext cx="475092" cy="753771"/>
            </a:xfrm>
            <a:prstGeom prst="rect">
              <a:avLst/>
            </a:prstGeom>
          </p:spPr>
        </p:pic>
        <p:sp>
          <p:nvSpPr>
            <p:cNvPr id="110" name="Rectangle 109">
              <a:extLst>
                <a:ext uri="{FF2B5EF4-FFF2-40B4-BE49-F238E27FC236}">
                  <a16:creationId xmlns:a16="http://schemas.microsoft.com/office/drawing/2014/main" id="{B86FD3AF-DCD8-FC4E-81B2-116A05CD66E0}"/>
                </a:ext>
              </a:extLst>
            </p:cNvPr>
            <p:cNvSpPr/>
            <p:nvPr/>
          </p:nvSpPr>
          <p:spPr>
            <a:xfrm>
              <a:off x="10103516" y="3027760"/>
              <a:ext cx="86522" cy="396587"/>
            </a:xfrm>
            <a:prstGeom prst="rect">
              <a:avLst/>
            </a:prstGeom>
            <a:solidFill>
              <a:srgbClr val="5777B2"/>
            </a:solidFill>
            <a:ln>
              <a:solidFill>
                <a:srgbClr val="5777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Rectangle 110">
              <a:extLst>
                <a:ext uri="{FF2B5EF4-FFF2-40B4-BE49-F238E27FC236}">
                  <a16:creationId xmlns:a16="http://schemas.microsoft.com/office/drawing/2014/main" id="{FE69FD8E-D7DE-FF4E-BF0C-A4646770C076}"/>
                </a:ext>
              </a:extLst>
            </p:cNvPr>
            <p:cNvSpPr/>
            <p:nvPr/>
          </p:nvSpPr>
          <p:spPr>
            <a:xfrm rot="1153900">
              <a:off x="10024326" y="3119904"/>
              <a:ext cx="106202" cy="361389"/>
            </a:xfrm>
            <a:prstGeom prst="rect">
              <a:avLst/>
            </a:prstGeom>
            <a:solidFill>
              <a:srgbClr val="5777B2"/>
            </a:solidFill>
            <a:ln>
              <a:solidFill>
                <a:srgbClr val="5777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2" name="Group 111">
              <a:extLst>
                <a:ext uri="{FF2B5EF4-FFF2-40B4-BE49-F238E27FC236}">
                  <a16:creationId xmlns:a16="http://schemas.microsoft.com/office/drawing/2014/main" id="{AB48C960-9A5C-9648-BC47-8B7F56621037}"/>
                </a:ext>
              </a:extLst>
            </p:cNvPr>
            <p:cNvGrpSpPr/>
            <p:nvPr/>
          </p:nvGrpSpPr>
          <p:grpSpPr>
            <a:xfrm flipH="1">
              <a:off x="9845477" y="3143618"/>
              <a:ext cx="354940" cy="207608"/>
              <a:chOff x="9441136" y="3196407"/>
              <a:chExt cx="354940" cy="207608"/>
            </a:xfrm>
          </p:grpSpPr>
          <p:sp>
            <p:nvSpPr>
              <p:cNvPr id="166" name="Google Shape;2974;p81">
                <a:extLst>
                  <a:ext uri="{FF2B5EF4-FFF2-40B4-BE49-F238E27FC236}">
                    <a16:creationId xmlns:a16="http://schemas.microsoft.com/office/drawing/2014/main" id="{60D6CE6B-97B5-1346-9BBE-9ED32306B751}"/>
                  </a:ext>
                </a:extLst>
              </p:cNvPr>
              <p:cNvSpPr/>
              <p:nvPr/>
            </p:nvSpPr>
            <p:spPr>
              <a:xfrm>
                <a:off x="9602458" y="3204054"/>
                <a:ext cx="193618" cy="197722"/>
              </a:xfrm>
              <a:custGeom>
                <a:avLst/>
                <a:gdLst/>
                <a:ahLst/>
                <a:cxnLst/>
                <a:rect l="l" t="t" r="r" b="b"/>
                <a:pathLst>
                  <a:path w="2076" h="2120" extrusionOk="0">
                    <a:moveTo>
                      <a:pt x="846" y="0"/>
                    </a:moveTo>
                    <a:cubicBezTo>
                      <a:pt x="641" y="0"/>
                      <a:pt x="185" y="666"/>
                      <a:pt x="185" y="666"/>
                    </a:cubicBezTo>
                    <a:cubicBezTo>
                      <a:pt x="185" y="666"/>
                      <a:pt x="113" y="724"/>
                      <a:pt x="0" y="810"/>
                    </a:cubicBezTo>
                    <a:cubicBezTo>
                      <a:pt x="59" y="1008"/>
                      <a:pt x="387" y="1984"/>
                      <a:pt x="1080" y="2097"/>
                    </a:cubicBezTo>
                    <a:lnTo>
                      <a:pt x="1102" y="2119"/>
                    </a:lnTo>
                    <a:cubicBezTo>
                      <a:pt x="1269" y="1957"/>
                      <a:pt x="1431" y="1791"/>
                      <a:pt x="1579" y="1611"/>
                    </a:cubicBezTo>
                    <a:cubicBezTo>
                      <a:pt x="2037" y="1050"/>
                      <a:pt x="2076" y="554"/>
                      <a:pt x="1954" y="554"/>
                    </a:cubicBezTo>
                    <a:cubicBezTo>
                      <a:pt x="1948" y="554"/>
                      <a:pt x="1942" y="555"/>
                      <a:pt x="1935" y="558"/>
                    </a:cubicBezTo>
                    <a:lnTo>
                      <a:pt x="1845" y="545"/>
                    </a:lnTo>
                    <a:cubicBezTo>
                      <a:pt x="1917" y="405"/>
                      <a:pt x="1957" y="284"/>
                      <a:pt x="1917" y="216"/>
                    </a:cubicBezTo>
                    <a:cubicBezTo>
                      <a:pt x="1896" y="182"/>
                      <a:pt x="1863" y="169"/>
                      <a:pt x="1824" y="169"/>
                    </a:cubicBezTo>
                    <a:cubicBezTo>
                      <a:pt x="1678" y="169"/>
                      <a:pt x="1444" y="360"/>
                      <a:pt x="1444" y="360"/>
                    </a:cubicBezTo>
                    <a:lnTo>
                      <a:pt x="1440" y="360"/>
                    </a:lnTo>
                    <a:cubicBezTo>
                      <a:pt x="1539" y="194"/>
                      <a:pt x="1606" y="45"/>
                      <a:pt x="1525" y="23"/>
                    </a:cubicBezTo>
                    <a:cubicBezTo>
                      <a:pt x="1513" y="19"/>
                      <a:pt x="1500" y="17"/>
                      <a:pt x="1486" y="17"/>
                    </a:cubicBezTo>
                    <a:cubicBezTo>
                      <a:pt x="1276" y="17"/>
                      <a:pt x="891" y="414"/>
                      <a:pt x="891" y="414"/>
                    </a:cubicBezTo>
                    <a:lnTo>
                      <a:pt x="886" y="414"/>
                    </a:lnTo>
                    <a:cubicBezTo>
                      <a:pt x="972" y="252"/>
                      <a:pt x="1030" y="68"/>
                      <a:pt x="873" y="5"/>
                    </a:cubicBezTo>
                    <a:cubicBezTo>
                      <a:pt x="865" y="2"/>
                      <a:pt x="856" y="0"/>
                      <a:pt x="846" y="0"/>
                    </a:cubicBezTo>
                    <a:close/>
                  </a:path>
                </a:pathLst>
              </a:custGeom>
              <a:solidFill>
                <a:srgbClr val="F9BDA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 name="Google Shape;2978;p81">
                <a:extLst>
                  <a:ext uri="{FF2B5EF4-FFF2-40B4-BE49-F238E27FC236}">
                    <a16:creationId xmlns:a16="http://schemas.microsoft.com/office/drawing/2014/main" id="{FCE532C4-210F-2041-B917-0D0F24AAE95A}"/>
                  </a:ext>
                </a:extLst>
              </p:cNvPr>
              <p:cNvSpPr/>
              <p:nvPr/>
            </p:nvSpPr>
            <p:spPr>
              <a:xfrm>
                <a:off x="9702718" y="3253858"/>
                <a:ext cx="90281" cy="150157"/>
              </a:xfrm>
              <a:custGeom>
                <a:avLst/>
                <a:gdLst/>
                <a:ahLst/>
                <a:cxnLst/>
                <a:rect l="l" t="t" r="r" b="b"/>
                <a:pathLst>
                  <a:path w="968" h="1610" extrusionOk="0">
                    <a:moveTo>
                      <a:pt x="851" y="1"/>
                    </a:moveTo>
                    <a:cubicBezTo>
                      <a:pt x="848" y="1"/>
                      <a:pt x="845" y="1"/>
                      <a:pt x="842" y="2"/>
                    </a:cubicBezTo>
                    <a:cubicBezTo>
                      <a:pt x="833" y="2"/>
                      <a:pt x="824" y="6"/>
                      <a:pt x="815" y="11"/>
                    </a:cubicBezTo>
                    <a:lnTo>
                      <a:pt x="828" y="47"/>
                    </a:lnTo>
                    <a:cubicBezTo>
                      <a:pt x="829" y="47"/>
                      <a:pt x="830" y="48"/>
                      <a:pt x="832" y="48"/>
                    </a:cubicBezTo>
                    <a:cubicBezTo>
                      <a:pt x="834" y="48"/>
                      <a:pt x="836" y="47"/>
                      <a:pt x="838" y="47"/>
                    </a:cubicBezTo>
                    <a:cubicBezTo>
                      <a:pt x="846" y="47"/>
                      <a:pt x="856" y="50"/>
                      <a:pt x="864" y="69"/>
                    </a:cubicBezTo>
                    <a:cubicBezTo>
                      <a:pt x="873" y="132"/>
                      <a:pt x="869" y="199"/>
                      <a:pt x="851" y="262"/>
                    </a:cubicBezTo>
                    <a:cubicBezTo>
                      <a:pt x="797" y="465"/>
                      <a:pt x="711" y="658"/>
                      <a:pt x="599" y="834"/>
                    </a:cubicBezTo>
                    <a:cubicBezTo>
                      <a:pt x="482" y="1018"/>
                      <a:pt x="356" y="1185"/>
                      <a:pt x="212" y="1347"/>
                    </a:cubicBezTo>
                    <a:cubicBezTo>
                      <a:pt x="95" y="1477"/>
                      <a:pt x="9" y="1563"/>
                      <a:pt x="9" y="1563"/>
                    </a:cubicBezTo>
                    <a:cubicBezTo>
                      <a:pt x="0" y="1572"/>
                      <a:pt x="0" y="1585"/>
                      <a:pt x="5" y="1594"/>
                    </a:cubicBezTo>
                    <a:cubicBezTo>
                      <a:pt x="8" y="1604"/>
                      <a:pt x="19" y="1609"/>
                      <a:pt x="30" y="1609"/>
                    </a:cubicBezTo>
                    <a:cubicBezTo>
                      <a:pt x="34" y="1609"/>
                      <a:pt x="37" y="1609"/>
                      <a:pt x="41" y="1608"/>
                    </a:cubicBezTo>
                    <a:cubicBezTo>
                      <a:pt x="131" y="1554"/>
                      <a:pt x="212" y="1495"/>
                      <a:pt x="288" y="1432"/>
                    </a:cubicBezTo>
                    <a:cubicBezTo>
                      <a:pt x="464" y="1288"/>
                      <a:pt x="612" y="1113"/>
                      <a:pt x="729" y="919"/>
                    </a:cubicBezTo>
                    <a:cubicBezTo>
                      <a:pt x="855" y="726"/>
                      <a:pt x="932" y="505"/>
                      <a:pt x="954" y="276"/>
                    </a:cubicBezTo>
                    <a:cubicBezTo>
                      <a:pt x="968" y="195"/>
                      <a:pt x="954" y="114"/>
                      <a:pt x="918" y="42"/>
                    </a:cubicBezTo>
                    <a:cubicBezTo>
                      <a:pt x="902" y="18"/>
                      <a:pt x="879" y="1"/>
                      <a:pt x="851" y="1"/>
                    </a:cubicBezTo>
                    <a:close/>
                  </a:path>
                </a:pathLst>
              </a:custGeom>
              <a:solidFill>
                <a:srgbClr val="8C543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 name="Google Shape;2979;p81">
                <a:extLst>
                  <a:ext uri="{FF2B5EF4-FFF2-40B4-BE49-F238E27FC236}">
                    <a16:creationId xmlns:a16="http://schemas.microsoft.com/office/drawing/2014/main" id="{2510C77F-C89E-1448-9DAD-0848067C4278}"/>
                  </a:ext>
                </a:extLst>
              </p:cNvPr>
              <p:cNvSpPr/>
              <p:nvPr/>
            </p:nvSpPr>
            <p:spPr>
              <a:xfrm>
                <a:off x="9726501" y="3213847"/>
                <a:ext cx="63980" cy="106229"/>
              </a:xfrm>
              <a:custGeom>
                <a:avLst/>
                <a:gdLst/>
                <a:ahLst/>
                <a:cxnLst/>
                <a:rect l="l" t="t" r="r" b="b"/>
                <a:pathLst>
                  <a:path w="686" h="1139" extrusionOk="0">
                    <a:moveTo>
                      <a:pt x="499" y="1"/>
                    </a:moveTo>
                    <a:cubicBezTo>
                      <a:pt x="483" y="1"/>
                      <a:pt x="467" y="3"/>
                      <a:pt x="452" y="8"/>
                    </a:cubicBezTo>
                    <a:cubicBezTo>
                      <a:pt x="402" y="17"/>
                      <a:pt x="357" y="39"/>
                      <a:pt x="317" y="62"/>
                    </a:cubicBezTo>
                    <a:cubicBezTo>
                      <a:pt x="258" y="98"/>
                      <a:pt x="204" y="138"/>
                      <a:pt x="155" y="183"/>
                    </a:cubicBezTo>
                    <a:cubicBezTo>
                      <a:pt x="119" y="219"/>
                      <a:pt x="101" y="242"/>
                      <a:pt x="101" y="242"/>
                    </a:cubicBezTo>
                    <a:cubicBezTo>
                      <a:pt x="96" y="246"/>
                      <a:pt x="92" y="255"/>
                      <a:pt x="96" y="264"/>
                    </a:cubicBezTo>
                    <a:cubicBezTo>
                      <a:pt x="103" y="271"/>
                      <a:pt x="109" y="275"/>
                      <a:pt x="116" y="275"/>
                    </a:cubicBezTo>
                    <a:cubicBezTo>
                      <a:pt x="118" y="275"/>
                      <a:pt x="121" y="274"/>
                      <a:pt x="123" y="273"/>
                    </a:cubicBezTo>
                    <a:lnTo>
                      <a:pt x="191" y="237"/>
                    </a:lnTo>
                    <a:cubicBezTo>
                      <a:pt x="245" y="210"/>
                      <a:pt x="303" y="183"/>
                      <a:pt x="357" y="161"/>
                    </a:cubicBezTo>
                    <a:cubicBezTo>
                      <a:pt x="393" y="147"/>
                      <a:pt x="429" y="134"/>
                      <a:pt x="465" y="134"/>
                    </a:cubicBezTo>
                    <a:cubicBezTo>
                      <a:pt x="470" y="132"/>
                      <a:pt x="475" y="132"/>
                      <a:pt x="480" y="132"/>
                    </a:cubicBezTo>
                    <a:cubicBezTo>
                      <a:pt x="491" y="132"/>
                      <a:pt x="501" y="135"/>
                      <a:pt x="510" y="138"/>
                    </a:cubicBezTo>
                    <a:cubicBezTo>
                      <a:pt x="510" y="138"/>
                      <a:pt x="510" y="138"/>
                      <a:pt x="510" y="138"/>
                    </a:cubicBezTo>
                    <a:lnTo>
                      <a:pt x="510" y="138"/>
                    </a:lnTo>
                    <a:cubicBezTo>
                      <a:pt x="512" y="138"/>
                      <a:pt x="512" y="139"/>
                      <a:pt x="512" y="140"/>
                    </a:cubicBezTo>
                    <a:cubicBezTo>
                      <a:pt x="511" y="139"/>
                      <a:pt x="511" y="139"/>
                      <a:pt x="510" y="138"/>
                    </a:cubicBezTo>
                    <a:lnTo>
                      <a:pt x="510" y="138"/>
                    </a:lnTo>
                    <a:cubicBezTo>
                      <a:pt x="510" y="140"/>
                      <a:pt x="511" y="140"/>
                      <a:pt x="511" y="140"/>
                    </a:cubicBezTo>
                    <a:cubicBezTo>
                      <a:pt x="511" y="140"/>
                      <a:pt x="512" y="140"/>
                      <a:pt x="512" y="140"/>
                    </a:cubicBezTo>
                    <a:lnTo>
                      <a:pt x="512" y="140"/>
                    </a:lnTo>
                    <a:cubicBezTo>
                      <a:pt x="516" y="144"/>
                      <a:pt x="520" y="148"/>
                      <a:pt x="524" y="152"/>
                    </a:cubicBezTo>
                    <a:cubicBezTo>
                      <a:pt x="528" y="183"/>
                      <a:pt x="524" y="215"/>
                      <a:pt x="510" y="246"/>
                    </a:cubicBezTo>
                    <a:cubicBezTo>
                      <a:pt x="497" y="291"/>
                      <a:pt x="474" y="336"/>
                      <a:pt x="452" y="377"/>
                    </a:cubicBezTo>
                    <a:cubicBezTo>
                      <a:pt x="402" y="467"/>
                      <a:pt x="357" y="561"/>
                      <a:pt x="299" y="642"/>
                    </a:cubicBezTo>
                    <a:cubicBezTo>
                      <a:pt x="245" y="723"/>
                      <a:pt x="200" y="804"/>
                      <a:pt x="155" y="871"/>
                    </a:cubicBezTo>
                    <a:cubicBezTo>
                      <a:pt x="69" y="1002"/>
                      <a:pt x="11" y="1096"/>
                      <a:pt x="11" y="1096"/>
                    </a:cubicBezTo>
                    <a:cubicBezTo>
                      <a:pt x="0" y="1117"/>
                      <a:pt x="17" y="1138"/>
                      <a:pt x="37" y="1138"/>
                    </a:cubicBezTo>
                    <a:cubicBezTo>
                      <a:pt x="43" y="1138"/>
                      <a:pt x="50" y="1136"/>
                      <a:pt x="56" y="1132"/>
                    </a:cubicBezTo>
                    <a:cubicBezTo>
                      <a:pt x="123" y="1069"/>
                      <a:pt x="186" y="1006"/>
                      <a:pt x="245" y="939"/>
                    </a:cubicBezTo>
                    <a:cubicBezTo>
                      <a:pt x="299" y="876"/>
                      <a:pt x="362" y="804"/>
                      <a:pt x="425" y="723"/>
                    </a:cubicBezTo>
                    <a:cubicBezTo>
                      <a:pt x="456" y="682"/>
                      <a:pt x="483" y="637"/>
                      <a:pt x="510" y="592"/>
                    </a:cubicBezTo>
                    <a:cubicBezTo>
                      <a:pt x="542" y="543"/>
                      <a:pt x="573" y="498"/>
                      <a:pt x="596" y="449"/>
                    </a:cubicBezTo>
                    <a:cubicBezTo>
                      <a:pt x="623" y="399"/>
                      <a:pt x="645" y="345"/>
                      <a:pt x="663" y="287"/>
                    </a:cubicBezTo>
                    <a:cubicBezTo>
                      <a:pt x="686" y="219"/>
                      <a:pt x="681" y="143"/>
                      <a:pt x="650" y="80"/>
                    </a:cubicBezTo>
                    <a:cubicBezTo>
                      <a:pt x="641" y="62"/>
                      <a:pt x="627" y="53"/>
                      <a:pt x="614" y="39"/>
                    </a:cubicBezTo>
                    <a:cubicBezTo>
                      <a:pt x="596" y="26"/>
                      <a:pt x="573" y="12"/>
                      <a:pt x="551" y="8"/>
                    </a:cubicBezTo>
                    <a:cubicBezTo>
                      <a:pt x="533" y="3"/>
                      <a:pt x="516" y="1"/>
                      <a:pt x="499" y="1"/>
                    </a:cubicBezTo>
                    <a:close/>
                  </a:path>
                </a:pathLst>
              </a:custGeom>
              <a:solidFill>
                <a:srgbClr val="8C543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 name="Google Shape;2980;p81">
                <a:extLst>
                  <a:ext uri="{FF2B5EF4-FFF2-40B4-BE49-F238E27FC236}">
                    <a16:creationId xmlns:a16="http://schemas.microsoft.com/office/drawing/2014/main" id="{71D12472-2BCE-9B47-9153-1CDADD566FEE}"/>
                  </a:ext>
                </a:extLst>
              </p:cNvPr>
              <p:cNvSpPr/>
              <p:nvPr/>
            </p:nvSpPr>
            <p:spPr>
              <a:xfrm>
                <a:off x="9683412" y="3197153"/>
                <a:ext cx="72280" cy="86363"/>
              </a:xfrm>
              <a:custGeom>
                <a:avLst/>
                <a:gdLst/>
                <a:ahLst/>
                <a:cxnLst/>
                <a:rect l="l" t="t" r="r" b="b"/>
                <a:pathLst>
                  <a:path w="775" h="926" extrusionOk="0">
                    <a:moveTo>
                      <a:pt x="612" y="151"/>
                    </a:moveTo>
                    <a:cubicBezTo>
                      <a:pt x="612" y="152"/>
                      <a:pt x="612" y="153"/>
                      <a:pt x="612" y="154"/>
                    </a:cubicBezTo>
                    <a:lnTo>
                      <a:pt x="612" y="154"/>
                    </a:lnTo>
                    <a:cubicBezTo>
                      <a:pt x="611" y="152"/>
                      <a:pt x="611" y="151"/>
                      <a:pt x="612" y="151"/>
                    </a:cubicBezTo>
                    <a:close/>
                    <a:moveTo>
                      <a:pt x="620" y="166"/>
                    </a:moveTo>
                    <a:lnTo>
                      <a:pt x="630" y="173"/>
                    </a:lnTo>
                    <a:cubicBezTo>
                      <a:pt x="630" y="174"/>
                      <a:pt x="629" y="174"/>
                      <a:pt x="629" y="174"/>
                    </a:cubicBezTo>
                    <a:cubicBezTo>
                      <a:pt x="627" y="174"/>
                      <a:pt x="623" y="170"/>
                      <a:pt x="620" y="166"/>
                    </a:cubicBezTo>
                    <a:close/>
                    <a:moveTo>
                      <a:pt x="568" y="1"/>
                    </a:moveTo>
                    <a:cubicBezTo>
                      <a:pt x="522" y="1"/>
                      <a:pt x="475" y="12"/>
                      <a:pt x="432" y="34"/>
                    </a:cubicBezTo>
                    <a:cubicBezTo>
                      <a:pt x="369" y="65"/>
                      <a:pt x="306" y="110"/>
                      <a:pt x="257" y="160"/>
                    </a:cubicBezTo>
                    <a:cubicBezTo>
                      <a:pt x="158" y="254"/>
                      <a:pt x="72" y="362"/>
                      <a:pt x="0" y="479"/>
                    </a:cubicBezTo>
                    <a:cubicBezTo>
                      <a:pt x="0" y="488"/>
                      <a:pt x="0" y="497"/>
                      <a:pt x="5" y="502"/>
                    </a:cubicBezTo>
                    <a:cubicBezTo>
                      <a:pt x="9" y="506"/>
                      <a:pt x="15" y="508"/>
                      <a:pt x="21" y="508"/>
                    </a:cubicBezTo>
                    <a:cubicBezTo>
                      <a:pt x="26" y="508"/>
                      <a:pt x="32" y="506"/>
                      <a:pt x="36" y="502"/>
                    </a:cubicBezTo>
                    <a:cubicBezTo>
                      <a:pt x="131" y="416"/>
                      <a:pt x="230" y="331"/>
                      <a:pt x="333" y="254"/>
                    </a:cubicBezTo>
                    <a:cubicBezTo>
                      <a:pt x="383" y="223"/>
                      <a:pt x="437" y="191"/>
                      <a:pt x="491" y="169"/>
                    </a:cubicBezTo>
                    <a:cubicBezTo>
                      <a:pt x="514" y="159"/>
                      <a:pt x="538" y="153"/>
                      <a:pt x="562" y="153"/>
                    </a:cubicBezTo>
                    <a:cubicBezTo>
                      <a:pt x="578" y="153"/>
                      <a:pt x="595" y="156"/>
                      <a:pt x="611" y="162"/>
                    </a:cubicBezTo>
                    <a:lnTo>
                      <a:pt x="611" y="162"/>
                    </a:lnTo>
                    <a:cubicBezTo>
                      <a:pt x="609" y="167"/>
                      <a:pt x="608" y="172"/>
                      <a:pt x="608" y="178"/>
                    </a:cubicBezTo>
                    <a:cubicBezTo>
                      <a:pt x="594" y="214"/>
                      <a:pt x="585" y="245"/>
                      <a:pt x="567" y="272"/>
                    </a:cubicBezTo>
                    <a:cubicBezTo>
                      <a:pt x="536" y="344"/>
                      <a:pt x="495" y="412"/>
                      <a:pt x="455" y="475"/>
                    </a:cubicBezTo>
                    <a:cubicBezTo>
                      <a:pt x="374" y="610"/>
                      <a:pt x="288" y="740"/>
                      <a:pt x="207" y="884"/>
                    </a:cubicBezTo>
                    <a:cubicBezTo>
                      <a:pt x="198" y="893"/>
                      <a:pt x="198" y="906"/>
                      <a:pt x="207" y="915"/>
                    </a:cubicBezTo>
                    <a:cubicBezTo>
                      <a:pt x="212" y="922"/>
                      <a:pt x="219" y="926"/>
                      <a:pt x="225" y="926"/>
                    </a:cubicBezTo>
                    <a:cubicBezTo>
                      <a:pt x="232" y="926"/>
                      <a:pt x="239" y="922"/>
                      <a:pt x="243" y="915"/>
                    </a:cubicBezTo>
                    <a:cubicBezTo>
                      <a:pt x="365" y="807"/>
                      <a:pt x="477" y="686"/>
                      <a:pt x="572" y="556"/>
                    </a:cubicBezTo>
                    <a:cubicBezTo>
                      <a:pt x="626" y="488"/>
                      <a:pt x="671" y="421"/>
                      <a:pt x="711" y="349"/>
                    </a:cubicBezTo>
                    <a:cubicBezTo>
                      <a:pt x="729" y="308"/>
                      <a:pt x="747" y="263"/>
                      <a:pt x="761" y="218"/>
                    </a:cubicBezTo>
                    <a:cubicBezTo>
                      <a:pt x="770" y="191"/>
                      <a:pt x="774" y="160"/>
                      <a:pt x="770" y="128"/>
                    </a:cubicBezTo>
                    <a:cubicBezTo>
                      <a:pt x="761" y="79"/>
                      <a:pt x="725" y="34"/>
                      <a:pt x="675" y="20"/>
                    </a:cubicBezTo>
                    <a:lnTo>
                      <a:pt x="675" y="20"/>
                    </a:lnTo>
                    <a:lnTo>
                      <a:pt x="693" y="29"/>
                    </a:lnTo>
                    <a:cubicBezTo>
                      <a:pt x="653" y="10"/>
                      <a:pt x="610" y="1"/>
                      <a:pt x="568" y="1"/>
                    </a:cubicBezTo>
                    <a:close/>
                  </a:path>
                </a:pathLst>
              </a:custGeom>
              <a:solidFill>
                <a:srgbClr val="8C543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 name="Google Shape;2981;p81">
                <a:extLst>
                  <a:ext uri="{FF2B5EF4-FFF2-40B4-BE49-F238E27FC236}">
                    <a16:creationId xmlns:a16="http://schemas.microsoft.com/office/drawing/2014/main" id="{0F7AC290-7EAD-A840-9050-773274E1787E}"/>
                  </a:ext>
                </a:extLst>
              </p:cNvPr>
              <p:cNvSpPr/>
              <p:nvPr/>
            </p:nvSpPr>
            <p:spPr>
              <a:xfrm rot="20743785">
                <a:off x="9441136" y="3299997"/>
                <a:ext cx="175962" cy="61900"/>
              </a:xfrm>
              <a:custGeom>
                <a:avLst/>
                <a:gdLst/>
                <a:ahLst/>
                <a:cxnLst/>
                <a:rect l="l" t="t" r="r" b="b"/>
                <a:pathLst>
                  <a:path w="1316" h="768" extrusionOk="0">
                    <a:moveTo>
                      <a:pt x="1256" y="1"/>
                    </a:moveTo>
                    <a:cubicBezTo>
                      <a:pt x="1247" y="1"/>
                      <a:pt x="1238" y="3"/>
                      <a:pt x="1230" y="7"/>
                    </a:cubicBezTo>
                    <a:cubicBezTo>
                      <a:pt x="1230" y="7"/>
                      <a:pt x="1149" y="47"/>
                      <a:pt x="1041" y="110"/>
                    </a:cubicBezTo>
                    <a:lnTo>
                      <a:pt x="641" y="344"/>
                    </a:lnTo>
                    <a:cubicBezTo>
                      <a:pt x="501" y="434"/>
                      <a:pt x="357" y="511"/>
                      <a:pt x="250" y="569"/>
                    </a:cubicBezTo>
                    <a:cubicBezTo>
                      <a:pt x="137" y="623"/>
                      <a:pt x="65" y="659"/>
                      <a:pt x="65" y="659"/>
                    </a:cubicBezTo>
                    <a:lnTo>
                      <a:pt x="56" y="664"/>
                    </a:lnTo>
                    <a:cubicBezTo>
                      <a:pt x="1" y="689"/>
                      <a:pt x="22" y="768"/>
                      <a:pt x="78" y="768"/>
                    </a:cubicBezTo>
                    <a:cubicBezTo>
                      <a:pt x="81" y="768"/>
                      <a:pt x="84" y="768"/>
                      <a:pt x="88" y="767"/>
                    </a:cubicBezTo>
                    <a:lnTo>
                      <a:pt x="151" y="758"/>
                    </a:lnTo>
                    <a:lnTo>
                      <a:pt x="218" y="749"/>
                    </a:lnTo>
                    <a:cubicBezTo>
                      <a:pt x="250" y="745"/>
                      <a:pt x="281" y="736"/>
                      <a:pt x="308" y="727"/>
                    </a:cubicBezTo>
                    <a:lnTo>
                      <a:pt x="411" y="691"/>
                    </a:lnTo>
                    <a:cubicBezTo>
                      <a:pt x="452" y="682"/>
                      <a:pt x="488" y="668"/>
                      <a:pt x="524" y="650"/>
                    </a:cubicBezTo>
                    <a:cubicBezTo>
                      <a:pt x="596" y="610"/>
                      <a:pt x="681" y="574"/>
                      <a:pt x="753" y="529"/>
                    </a:cubicBezTo>
                    <a:cubicBezTo>
                      <a:pt x="893" y="448"/>
                      <a:pt x="1023" y="353"/>
                      <a:pt x="1145" y="250"/>
                    </a:cubicBezTo>
                    <a:cubicBezTo>
                      <a:pt x="1199" y="200"/>
                      <a:pt x="1248" y="151"/>
                      <a:pt x="1298" y="97"/>
                    </a:cubicBezTo>
                    <a:cubicBezTo>
                      <a:pt x="1311" y="79"/>
                      <a:pt x="1316" y="52"/>
                      <a:pt x="1307" y="34"/>
                    </a:cubicBezTo>
                    <a:cubicBezTo>
                      <a:pt x="1297" y="12"/>
                      <a:pt x="1277" y="1"/>
                      <a:pt x="1256" y="1"/>
                    </a:cubicBezTo>
                    <a:close/>
                  </a:path>
                </a:pathLst>
              </a:custGeom>
              <a:solidFill>
                <a:srgbClr val="8F919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 name="Google Shape;2982;p81">
                <a:extLst>
                  <a:ext uri="{FF2B5EF4-FFF2-40B4-BE49-F238E27FC236}">
                    <a16:creationId xmlns:a16="http://schemas.microsoft.com/office/drawing/2014/main" id="{AB8E75FF-F359-C54E-A49A-9B2C7730D58F}"/>
                  </a:ext>
                </a:extLst>
              </p:cNvPr>
              <p:cNvSpPr/>
              <p:nvPr/>
            </p:nvSpPr>
            <p:spPr>
              <a:xfrm>
                <a:off x="9617940" y="3196407"/>
                <a:ext cx="82726" cy="73400"/>
              </a:xfrm>
              <a:custGeom>
                <a:avLst/>
                <a:gdLst/>
                <a:ahLst/>
                <a:cxnLst/>
                <a:rect l="l" t="t" r="r" b="b"/>
                <a:pathLst>
                  <a:path w="887" h="787" extrusionOk="0">
                    <a:moveTo>
                      <a:pt x="681" y="0"/>
                    </a:moveTo>
                    <a:cubicBezTo>
                      <a:pt x="647" y="0"/>
                      <a:pt x="611" y="9"/>
                      <a:pt x="581" y="24"/>
                    </a:cubicBezTo>
                    <a:cubicBezTo>
                      <a:pt x="522" y="51"/>
                      <a:pt x="473" y="91"/>
                      <a:pt x="428" y="136"/>
                    </a:cubicBezTo>
                    <a:cubicBezTo>
                      <a:pt x="388" y="172"/>
                      <a:pt x="347" y="213"/>
                      <a:pt x="316" y="258"/>
                    </a:cubicBezTo>
                    <a:cubicBezTo>
                      <a:pt x="244" y="339"/>
                      <a:pt x="190" y="420"/>
                      <a:pt x="140" y="492"/>
                    </a:cubicBezTo>
                    <a:cubicBezTo>
                      <a:pt x="91" y="568"/>
                      <a:pt x="46" y="649"/>
                      <a:pt x="1" y="734"/>
                    </a:cubicBezTo>
                    <a:cubicBezTo>
                      <a:pt x="1" y="743"/>
                      <a:pt x="1" y="752"/>
                      <a:pt x="5" y="757"/>
                    </a:cubicBezTo>
                    <a:cubicBezTo>
                      <a:pt x="10" y="761"/>
                      <a:pt x="15" y="764"/>
                      <a:pt x="21" y="764"/>
                    </a:cubicBezTo>
                    <a:cubicBezTo>
                      <a:pt x="27" y="764"/>
                      <a:pt x="32" y="761"/>
                      <a:pt x="37" y="757"/>
                    </a:cubicBezTo>
                    <a:lnTo>
                      <a:pt x="226" y="559"/>
                    </a:lnTo>
                    <a:cubicBezTo>
                      <a:pt x="280" y="496"/>
                      <a:pt x="347" y="429"/>
                      <a:pt x="419" y="357"/>
                    </a:cubicBezTo>
                    <a:cubicBezTo>
                      <a:pt x="455" y="321"/>
                      <a:pt x="495" y="285"/>
                      <a:pt x="531" y="253"/>
                    </a:cubicBezTo>
                    <a:cubicBezTo>
                      <a:pt x="567" y="222"/>
                      <a:pt x="603" y="195"/>
                      <a:pt x="648" y="172"/>
                    </a:cubicBezTo>
                    <a:cubicBezTo>
                      <a:pt x="664" y="172"/>
                      <a:pt x="650" y="162"/>
                      <a:pt x="671" y="162"/>
                    </a:cubicBezTo>
                    <a:cubicBezTo>
                      <a:pt x="674" y="162"/>
                      <a:pt x="679" y="163"/>
                      <a:pt x="684" y="163"/>
                    </a:cubicBezTo>
                    <a:cubicBezTo>
                      <a:pt x="671" y="163"/>
                      <a:pt x="707" y="177"/>
                      <a:pt x="707" y="181"/>
                    </a:cubicBezTo>
                    <a:cubicBezTo>
                      <a:pt x="725" y="195"/>
                      <a:pt x="729" y="226"/>
                      <a:pt x="725" y="267"/>
                    </a:cubicBezTo>
                    <a:cubicBezTo>
                      <a:pt x="711" y="352"/>
                      <a:pt x="684" y="433"/>
                      <a:pt x="644" y="510"/>
                    </a:cubicBezTo>
                    <a:cubicBezTo>
                      <a:pt x="603" y="577"/>
                      <a:pt x="581" y="640"/>
                      <a:pt x="554" y="685"/>
                    </a:cubicBezTo>
                    <a:lnTo>
                      <a:pt x="518" y="748"/>
                    </a:lnTo>
                    <a:cubicBezTo>
                      <a:pt x="509" y="757"/>
                      <a:pt x="509" y="770"/>
                      <a:pt x="513" y="779"/>
                    </a:cubicBezTo>
                    <a:cubicBezTo>
                      <a:pt x="518" y="784"/>
                      <a:pt x="525" y="786"/>
                      <a:pt x="532" y="786"/>
                    </a:cubicBezTo>
                    <a:cubicBezTo>
                      <a:pt x="539" y="786"/>
                      <a:pt x="547" y="784"/>
                      <a:pt x="554" y="779"/>
                    </a:cubicBezTo>
                    <a:lnTo>
                      <a:pt x="608" y="721"/>
                    </a:lnTo>
                    <a:cubicBezTo>
                      <a:pt x="653" y="672"/>
                      <a:pt x="698" y="618"/>
                      <a:pt x="738" y="559"/>
                    </a:cubicBezTo>
                    <a:cubicBezTo>
                      <a:pt x="765" y="523"/>
                      <a:pt x="792" y="483"/>
                      <a:pt x="815" y="442"/>
                    </a:cubicBezTo>
                    <a:cubicBezTo>
                      <a:pt x="842" y="388"/>
                      <a:pt x="860" y="334"/>
                      <a:pt x="869" y="280"/>
                    </a:cubicBezTo>
                    <a:cubicBezTo>
                      <a:pt x="887" y="204"/>
                      <a:pt x="869" y="123"/>
                      <a:pt x="815" y="64"/>
                    </a:cubicBezTo>
                    <a:cubicBezTo>
                      <a:pt x="801" y="51"/>
                      <a:pt x="788" y="37"/>
                      <a:pt x="770" y="28"/>
                    </a:cubicBezTo>
                    <a:lnTo>
                      <a:pt x="743" y="10"/>
                    </a:lnTo>
                    <a:lnTo>
                      <a:pt x="734" y="10"/>
                    </a:lnTo>
                    <a:lnTo>
                      <a:pt x="711" y="1"/>
                    </a:lnTo>
                    <a:lnTo>
                      <a:pt x="702" y="1"/>
                    </a:lnTo>
                    <a:cubicBezTo>
                      <a:pt x="695" y="0"/>
                      <a:pt x="688" y="0"/>
                      <a:pt x="681" y="0"/>
                    </a:cubicBezTo>
                    <a:close/>
                  </a:path>
                </a:pathLst>
              </a:custGeom>
              <a:solidFill>
                <a:srgbClr val="8C543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19" name="Google Shape;2976;p81">
              <a:extLst>
                <a:ext uri="{FF2B5EF4-FFF2-40B4-BE49-F238E27FC236}">
                  <a16:creationId xmlns:a16="http://schemas.microsoft.com/office/drawing/2014/main" id="{52A558A1-44BE-8A47-93EB-2880AA525518}"/>
                </a:ext>
              </a:extLst>
            </p:cNvPr>
            <p:cNvSpPr/>
            <p:nvPr/>
          </p:nvSpPr>
          <p:spPr>
            <a:xfrm rot="20890277" flipH="1">
              <a:off x="10098843" y="3114143"/>
              <a:ext cx="55290" cy="211338"/>
            </a:xfrm>
            <a:custGeom>
              <a:avLst/>
              <a:gdLst/>
              <a:ahLst/>
              <a:cxnLst/>
              <a:rect l="l" t="t" r="r" b="b"/>
              <a:pathLst>
                <a:path w="758" h="1083" extrusionOk="0">
                  <a:moveTo>
                    <a:pt x="699" y="0"/>
                  </a:moveTo>
                  <a:cubicBezTo>
                    <a:pt x="684" y="0"/>
                    <a:pt x="670" y="6"/>
                    <a:pt x="659" y="17"/>
                  </a:cubicBezTo>
                  <a:cubicBezTo>
                    <a:pt x="614" y="62"/>
                    <a:pt x="573" y="107"/>
                    <a:pt x="537" y="157"/>
                  </a:cubicBezTo>
                  <a:cubicBezTo>
                    <a:pt x="452" y="260"/>
                    <a:pt x="375" y="368"/>
                    <a:pt x="303" y="481"/>
                  </a:cubicBezTo>
                  <a:lnTo>
                    <a:pt x="191" y="661"/>
                  </a:lnTo>
                  <a:cubicBezTo>
                    <a:pt x="159" y="719"/>
                    <a:pt x="128" y="778"/>
                    <a:pt x="101" y="827"/>
                  </a:cubicBezTo>
                  <a:cubicBezTo>
                    <a:pt x="51" y="926"/>
                    <a:pt x="29" y="993"/>
                    <a:pt x="29" y="993"/>
                  </a:cubicBezTo>
                  <a:cubicBezTo>
                    <a:pt x="0" y="1038"/>
                    <a:pt x="39" y="1083"/>
                    <a:pt x="79" y="1083"/>
                  </a:cubicBezTo>
                  <a:cubicBezTo>
                    <a:pt x="95" y="1083"/>
                    <a:pt x="111" y="1075"/>
                    <a:pt x="123" y="1056"/>
                  </a:cubicBezTo>
                  <a:cubicBezTo>
                    <a:pt x="123" y="1056"/>
                    <a:pt x="173" y="1002"/>
                    <a:pt x="245" y="917"/>
                  </a:cubicBezTo>
                  <a:cubicBezTo>
                    <a:pt x="276" y="877"/>
                    <a:pt x="317" y="827"/>
                    <a:pt x="357" y="773"/>
                  </a:cubicBezTo>
                  <a:cubicBezTo>
                    <a:pt x="393" y="715"/>
                    <a:pt x="438" y="656"/>
                    <a:pt x="479" y="598"/>
                  </a:cubicBezTo>
                  <a:cubicBezTo>
                    <a:pt x="551" y="485"/>
                    <a:pt x="614" y="368"/>
                    <a:pt x="677" y="247"/>
                  </a:cubicBezTo>
                  <a:cubicBezTo>
                    <a:pt x="704" y="193"/>
                    <a:pt x="726" y="139"/>
                    <a:pt x="749" y="80"/>
                  </a:cubicBezTo>
                  <a:cubicBezTo>
                    <a:pt x="758" y="58"/>
                    <a:pt x="753" y="35"/>
                    <a:pt x="740" y="17"/>
                  </a:cubicBezTo>
                  <a:cubicBezTo>
                    <a:pt x="728" y="6"/>
                    <a:pt x="714" y="0"/>
                    <a:pt x="699" y="0"/>
                  </a:cubicBezTo>
                  <a:close/>
                </a:path>
              </a:pathLst>
            </a:custGeom>
            <a:solidFill>
              <a:srgbClr val="8F919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265272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dissolve">
                                      <p:cBhvr>
                                        <p:cTn id="7" dur="500"/>
                                        <p:tgtEl>
                                          <p:spTgt spid="12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2"/>
                                        </p:tgtEl>
                                        <p:attrNameLst>
                                          <p:attrName>style.visibility</p:attrName>
                                        </p:attrNameLst>
                                      </p:cBhvr>
                                      <p:to>
                                        <p:strVal val="visible"/>
                                      </p:to>
                                    </p:set>
                                    <p:animEffect transition="in" filter="dissolve">
                                      <p:cBhvr>
                                        <p:cTn id="12" dur="500"/>
                                        <p:tgtEl>
                                          <p:spTgt spid="12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3"/>
                                        </p:tgtEl>
                                        <p:attrNameLst>
                                          <p:attrName>style.visibility</p:attrName>
                                        </p:attrNameLst>
                                      </p:cBhvr>
                                      <p:to>
                                        <p:strVal val="visible"/>
                                      </p:to>
                                    </p:set>
                                    <p:animEffect transition="in" filter="dissolve">
                                      <p:cBhvr>
                                        <p:cTn id="17"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2" grpId="0"/>
      <p:bldP spid="12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776BA2"/>
        </a:solidFill>
        <a:effectLst/>
      </p:bgPr>
    </p:bg>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36B6847E-A1B5-5347-9085-D29D4E5BCEDE}"/>
              </a:ext>
            </a:extLst>
          </p:cNvPr>
          <p:cNvSpPr/>
          <p:nvPr/>
        </p:nvSpPr>
        <p:spPr>
          <a:xfrm>
            <a:off x="742629" y="278704"/>
            <a:ext cx="11266769" cy="6300591"/>
          </a:xfrm>
          <a:prstGeom prst="roundRect">
            <a:avLst>
              <a:gd name="adj" fmla="val 56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Google Shape;3304;p88">
            <a:extLst>
              <a:ext uri="{FF2B5EF4-FFF2-40B4-BE49-F238E27FC236}">
                <a16:creationId xmlns:a16="http://schemas.microsoft.com/office/drawing/2014/main" id="{0993A9AE-732C-AC42-A1F6-7E8DB10818C6}"/>
              </a:ext>
            </a:extLst>
          </p:cNvPr>
          <p:cNvSpPr/>
          <p:nvPr/>
        </p:nvSpPr>
        <p:spPr>
          <a:xfrm>
            <a:off x="1223199" y="716647"/>
            <a:ext cx="10226172" cy="4891616"/>
          </a:xfrm>
          <a:prstGeom prst="roundRect">
            <a:avLst>
              <a:gd name="adj" fmla="val 9322"/>
            </a:avLst>
          </a:prstGeom>
          <a:solidFill>
            <a:srgbClr val="776A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21" name="TextBox 120">
            <a:extLst>
              <a:ext uri="{FF2B5EF4-FFF2-40B4-BE49-F238E27FC236}">
                <a16:creationId xmlns:a16="http://schemas.microsoft.com/office/drawing/2014/main" id="{81FD11CE-78A7-4E41-9717-BDACF96FDB7C}"/>
              </a:ext>
            </a:extLst>
          </p:cNvPr>
          <p:cNvSpPr txBox="1"/>
          <p:nvPr/>
        </p:nvSpPr>
        <p:spPr>
          <a:xfrm>
            <a:off x="2307159" y="1560277"/>
            <a:ext cx="10520562" cy="923330"/>
          </a:xfrm>
          <a:prstGeom prst="rect">
            <a:avLst/>
          </a:prstGeom>
          <a:noFill/>
        </p:spPr>
        <p:txBody>
          <a:bodyPr wrap="square" rtlCol="0">
            <a:spAutoFit/>
          </a:bodyPr>
          <a:lstStyle/>
          <a:p>
            <a:r>
              <a:rPr lang="en-GB" sz="5400" b="1" dirty="0">
                <a:solidFill>
                  <a:schemeClr val="bg1"/>
                </a:solidFill>
                <a:latin typeface="Galvji" panose="020B0504020202020204" pitchFamily="34" charset="77"/>
              </a:rPr>
              <a:t>Student Communication</a:t>
            </a:r>
            <a:endParaRPr lang="en-GB" sz="4400" b="1" dirty="0">
              <a:solidFill>
                <a:schemeClr val="bg1"/>
              </a:solidFill>
              <a:latin typeface="Galvji" panose="020B0504020202020204" pitchFamily="34" charset="77"/>
            </a:endParaRPr>
          </a:p>
        </p:txBody>
      </p:sp>
      <p:sp>
        <p:nvSpPr>
          <p:cNvPr id="113" name="TextBox 112">
            <a:extLst>
              <a:ext uri="{FF2B5EF4-FFF2-40B4-BE49-F238E27FC236}">
                <a16:creationId xmlns:a16="http://schemas.microsoft.com/office/drawing/2014/main" id="{A01D4009-9708-0F49-9139-FC62712D4C61}"/>
              </a:ext>
            </a:extLst>
          </p:cNvPr>
          <p:cNvSpPr txBox="1"/>
          <p:nvPr/>
        </p:nvSpPr>
        <p:spPr>
          <a:xfrm>
            <a:off x="1711932" y="2324530"/>
            <a:ext cx="7159462" cy="338554"/>
          </a:xfrm>
          <a:prstGeom prst="rect">
            <a:avLst/>
          </a:prstGeom>
          <a:noFill/>
        </p:spPr>
        <p:txBody>
          <a:bodyPr wrap="square" rtlCol="0">
            <a:spAutoFit/>
          </a:bodyPr>
          <a:lstStyle/>
          <a:p>
            <a:pPr algn="ctr"/>
            <a:r>
              <a:rPr lang="en-GB" sz="1600" i="1" dirty="0">
                <a:solidFill>
                  <a:schemeClr val="bg1"/>
                </a:solidFill>
                <a:latin typeface="Galvji" panose="020B0504020202020204" pitchFamily="34" charset="77"/>
              </a:rPr>
              <a:t>Why is it important for Job Corps students?</a:t>
            </a:r>
          </a:p>
        </p:txBody>
      </p:sp>
      <p:sp>
        <p:nvSpPr>
          <p:cNvPr id="114" name="Rectangle 113">
            <a:extLst>
              <a:ext uri="{FF2B5EF4-FFF2-40B4-BE49-F238E27FC236}">
                <a16:creationId xmlns:a16="http://schemas.microsoft.com/office/drawing/2014/main" id="{BC1FD979-3505-364C-9836-28671E57DC1C}"/>
              </a:ext>
            </a:extLst>
          </p:cNvPr>
          <p:cNvSpPr/>
          <p:nvPr/>
        </p:nvSpPr>
        <p:spPr>
          <a:xfrm>
            <a:off x="1797623" y="2861300"/>
            <a:ext cx="6994019" cy="1997919"/>
          </a:xfrm>
          <a:prstGeom prst="rect">
            <a:avLst/>
          </a:prstGeom>
        </p:spPr>
        <p:txBody>
          <a:bodyPr wrap="square">
            <a:spAutoFit/>
          </a:bodyPr>
          <a:lstStyle/>
          <a:p>
            <a:pPr algn="ctr">
              <a:lnSpc>
                <a:spcPct val="150000"/>
              </a:lnSpc>
            </a:pPr>
            <a:r>
              <a:rPr lang="en-GB" sz="1400" dirty="0">
                <a:solidFill>
                  <a:schemeClr val="bg1"/>
                </a:solidFill>
                <a:latin typeface="Galvji" panose="020B0504020202020204" pitchFamily="34" charset="77"/>
              </a:rPr>
              <a:t> A health and wellness team who takes time to listen and understand student concerns and barriers are better prepared to address issues as they arise, which results in better student outcomes.  </a:t>
            </a:r>
          </a:p>
          <a:p>
            <a:pPr algn="ctr">
              <a:lnSpc>
                <a:spcPct val="150000"/>
              </a:lnSpc>
            </a:pPr>
            <a:r>
              <a:rPr lang="en-GB" sz="1400" dirty="0">
                <a:solidFill>
                  <a:schemeClr val="bg1"/>
                </a:solidFill>
                <a:latin typeface="Galvji" panose="020B0504020202020204" pitchFamily="34" charset="77"/>
              </a:rPr>
              <a:t>In contrast, poor communication, or lack of communication in a health and wellness department can lead to distrust among students, misunderstanding of care directions, and failed treatment protocols.</a:t>
            </a:r>
          </a:p>
        </p:txBody>
      </p:sp>
      <p:grpSp>
        <p:nvGrpSpPr>
          <p:cNvPr id="115" name="Group 114">
            <a:extLst>
              <a:ext uri="{FF2B5EF4-FFF2-40B4-BE49-F238E27FC236}">
                <a16:creationId xmlns:a16="http://schemas.microsoft.com/office/drawing/2014/main" id="{78DE8A09-88EF-024F-9825-42D7DFE28289}"/>
              </a:ext>
            </a:extLst>
          </p:cNvPr>
          <p:cNvGrpSpPr/>
          <p:nvPr/>
        </p:nvGrpSpPr>
        <p:grpSpPr>
          <a:xfrm>
            <a:off x="9117015" y="1394614"/>
            <a:ext cx="2314736" cy="4639098"/>
            <a:chOff x="9287316" y="1809650"/>
            <a:chExt cx="1805028" cy="3617562"/>
          </a:xfrm>
        </p:grpSpPr>
        <p:sp>
          <p:nvSpPr>
            <p:cNvPr id="118" name="Google Shape;2964;p81">
              <a:extLst>
                <a:ext uri="{FF2B5EF4-FFF2-40B4-BE49-F238E27FC236}">
                  <a16:creationId xmlns:a16="http://schemas.microsoft.com/office/drawing/2014/main" id="{B4D7445D-7E49-2849-8F4C-2071452A0B7C}"/>
                </a:ext>
              </a:extLst>
            </p:cNvPr>
            <p:cNvSpPr/>
            <p:nvPr/>
          </p:nvSpPr>
          <p:spPr>
            <a:xfrm>
              <a:off x="9428706" y="1809650"/>
              <a:ext cx="1045221" cy="692586"/>
            </a:xfrm>
            <a:custGeom>
              <a:avLst/>
              <a:gdLst/>
              <a:ahLst/>
              <a:cxnLst/>
              <a:rect l="l" t="t" r="r" b="b"/>
              <a:pathLst>
                <a:path w="11207" h="7426" extrusionOk="0">
                  <a:moveTo>
                    <a:pt x="8707" y="1"/>
                  </a:moveTo>
                  <a:cubicBezTo>
                    <a:pt x="8484" y="1"/>
                    <a:pt x="8263" y="42"/>
                    <a:pt x="8053" y="133"/>
                  </a:cubicBezTo>
                  <a:cubicBezTo>
                    <a:pt x="7077" y="551"/>
                    <a:pt x="7581" y="1919"/>
                    <a:pt x="7612" y="2009"/>
                  </a:cubicBezTo>
                  <a:cubicBezTo>
                    <a:pt x="7072" y="1448"/>
                    <a:pt x="6113" y="733"/>
                    <a:pt x="4771" y="733"/>
                  </a:cubicBezTo>
                  <a:cubicBezTo>
                    <a:pt x="4628" y="733"/>
                    <a:pt x="4480" y="741"/>
                    <a:pt x="4328" y="758"/>
                  </a:cubicBezTo>
                  <a:cubicBezTo>
                    <a:pt x="1823" y="1041"/>
                    <a:pt x="1269" y="3570"/>
                    <a:pt x="851" y="3948"/>
                  </a:cubicBezTo>
                  <a:cubicBezTo>
                    <a:pt x="599" y="4177"/>
                    <a:pt x="1" y="4415"/>
                    <a:pt x="397" y="4514"/>
                  </a:cubicBezTo>
                  <a:cubicBezTo>
                    <a:pt x="775" y="4604"/>
                    <a:pt x="1157" y="4667"/>
                    <a:pt x="1539" y="4703"/>
                  </a:cubicBezTo>
                  <a:cubicBezTo>
                    <a:pt x="1850" y="4735"/>
                    <a:pt x="2161" y="4750"/>
                    <a:pt x="2472" y="4750"/>
                  </a:cubicBezTo>
                  <a:cubicBezTo>
                    <a:pt x="3188" y="4750"/>
                    <a:pt x="3903" y="4667"/>
                    <a:pt x="4603" y="4501"/>
                  </a:cubicBezTo>
                  <a:cubicBezTo>
                    <a:pt x="6609" y="4006"/>
                    <a:pt x="7590" y="3138"/>
                    <a:pt x="7590" y="3138"/>
                  </a:cubicBezTo>
                  <a:lnTo>
                    <a:pt x="7590" y="3138"/>
                  </a:lnTo>
                  <a:cubicBezTo>
                    <a:pt x="7590" y="3138"/>
                    <a:pt x="6677" y="6049"/>
                    <a:pt x="8166" y="7376"/>
                  </a:cubicBezTo>
                  <a:lnTo>
                    <a:pt x="8229" y="7425"/>
                  </a:lnTo>
                  <a:cubicBezTo>
                    <a:pt x="8403" y="7244"/>
                    <a:pt x="8681" y="7039"/>
                    <a:pt x="9049" y="7039"/>
                  </a:cubicBezTo>
                  <a:cubicBezTo>
                    <a:pt x="9192" y="7039"/>
                    <a:pt x="9349" y="7070"/>
                    <a:pt x="9520" y="7146"/>
                  </a:cubicBezTo>
                  <a:cubicBezTo>
                    <a:pt x="9560" y="7164"/>
                    <a:pt x="9601" y="7182"/>
                    <a:pt x="9637" y="7209"/>
                  </a:cubicBezTo>
                  <a:lnTo>
                    <a:pt x="9641" y="7196"/>
                  </a:lnTo>
                  <a:cubicBezTo>
                    <a:pt x="9641" y="7196"/>
                    <a:pt x="10487" y="5954"/>
                    <a:pt x="10379" y="4852"/>
                  </a:cubicBezTo>
                  <a:cubicBezTo>
                    <a:pt x="10240" y="3426"/>
                    <a:pt x="8993" y="2935"/>
                    <a:pt x="8993" y="2935"/>
                  </a:cubicBezTo>
                  <a:cubicBezTo>
                    <a:pt x="9830" y="2922"/>
                    <a:pt x="11207" y="2607"/>
                    <a:pt x="10730" y="1383"/>
                  </a:cubicBezTo>
                  <a:cubicBezTo>
                    <a:pt x="10427" y="606"/>
                    <a:pt x="9558" y="1"/>
                    <a:pt x="8707" y="1"/>
                  </a:cubicBezTo>
                  <a:close/>
                </a:path>
              </a:pathLst>
            </a:custGeom>
            <a:solidFill>
              <a:srgbClr val="4A160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 name="Google Shape;2965;p81">
              <a:extLst>
                <a:ext uri="{FF2B5EF4-FFF2-40B4-BE49-F238E27FC236}">
                  <a16:creationId xmlns:a16="http://schemas.microsoft.com/office/drawing/2014/main" id="{9AC31A52-A009-6F48-BE2F-D6B1CA7555EF}"/>
                </a:ext>
              </a:extLst>
            </p:cNvPr>
            <p:cNvSpPr/>
            <p:nvPr/>
          </p:nvSpPr>
          <p:spPr>
            <a:xfrm>
              <a:off x="9428706" y="1877920"/>
              <a:ext cx="978536" cy="623850"/>
            </a:xfrm>
            <a:custGeom>
              <a:avLst/>
              <a:gdLst/>
              <a:ahLst/>
              <a:cxnLst/>
              <a:rect l="l" t="t" r="r" b="b"/>
              <a:pathLst>
                <a:path w="10492" h="6689" extrusionOk="0">
                  <a:moveTo>
                    <a:pt x="4774" y="0"/>
                  </a:moveTo>
                  <a:cubicBezTo>
                    <a:pt x="4630" y="0"/>
                    <a:pt x="4481" y="9"/>
                    <a:pt x="4328" y="26"/>
                  </a:cubicBezTo>
                  <a:cubicBezTo>
                    <a:pt x="1823" y="309"/>
                    <a:pt x="1274" y="2833"/>
                    <a:pt x="856" y="3211"/>
                  </a:cubicBezTo>
                  <a:cubicBezTo>
                    <a:pt x="604" y="3441"/>
                    <a:pt x="1" y="3683"/>
                    <a:pt x="397" y="3782"/>
                  </a:cubicBezTo>
                  <a:cubicBezTo>
                    <a:pt x="775" y="3872"/>
                    <a:pt x="1157" y="3931"/>
                    <a:pt x="1544" y="3967"/>
                  </a:cubicBezTo>
                  <a:cubicBezTo>
                    <a:pt x="1855" y="4000"/>
                    <a:pt x="2167" y="4016"/>
                    <a:pt x="2479" y="4016"/>
                  </a:cubicBezTo>
                  <a:cubicBezTo>
                    <a:pt x="3195" y="4016"/>
                    <a:pt x="3909" y="3930"/>
                    <a:pt x="4607" y="3764"/>
                  </a:cubicBezTo>
                  <a:cubicBezTo>
                    <a:pt x="6614" y="3270"/>
                    <a:pt x="7594" y="2402"/>
                    <a:pt x="7594" y="2401"/>
                  </a:cubicBezTo>
                  <a:lnTo>
                    <a:pt x="7594" y="2401"/>
                  </a:lnTo>
                  <a:cubicBezTo>
                    <a:pt x="7594" y="2402"/>
                    <a:pt x="6681" y="5312"/>
                    <a:pt x="8175" y="6639"/>
                  </a:cubicBezTo>
                  <a:lnTo>
                    <a:pt x="8233" y="6689"/>
                  </a:lnTo>
                  <a:cubicBezTo>
                    <a:pt x="8408" y="6507"/>
                    <a:pt x="8685" y="6303"/>
                    <a:pt x="9055" y="6303"/>
                  </a:cubicBezTo>
                  <a:cubicBezTo>
                    <a:pt x="9199" y="6303"/>
                    <a:pt x="9357" y="6334"/>
                    <a:pt x="9529" y="6410"/>
                  </a:cubicBezTo>
                  <a:cubicBezTo>
                    <a:pt x="9565" y="6428"/>
                    <a:pt x="9605" y="6446"/>
                    <a:pt x="9641" y="6468"/>
                  </a:cubicBezTo>
                  <a:lnTo>
                    <a:pt x="9650" y="6459"/>
                  </a:lnTo>
                  <a:cubicBezTo>
                    <a:pt x="9650" y="6459"/>
                    <a:pt x="10492" y="5222"/>
                    <a:pt x="10388" y="4115"/>
                  </a:cubicBezTo>
                  <a:cubicBezTo>
                    <a:pt x="10249" y="2797"/>
                    <a:pt x="9169" y="2280"/>
                    <a:pt x="9016" y="2212"/>
                  </a:cubicBezTo>
                  <a:cubicBezTo>
                    <a:pt x="8665" y="2136"/>
                    <a:pt x="8368" y="1983"/>
                    <a:pt x="8022" y="1978"/>
                  </a:cubicBezTo>
                  <a:lnTo>
                    <a:pt x="8022" y="1978"/>
                  </a:lnTo>
                  <a:cubicBezTo>
                    <a:pt x="8022" y="1978"/>
                    <a:pt x="8022" y="1978"/>
                    <a:pt x="8022" y="1978"/>
                  </a:cubicBezTo>
                  <a:cubicBezTo>
                    <a:pt x="7936" y="1745"/>
                    <a:pt x="7770" y="1511"/>
                    <a:pt x="7617" y="1277"/>
                  </a:cubicBezTo>
                  <a:cubicBezTo>
                    <a:pt x="7072" y="712"/>
                    <a:pt x="6117" y="0"/>
                    <a:pt x="4774" y="0"/>
                  </a:cubicBezTo>
                  <a:close/>
                </a:path>
              </a:pathLst>
            </a:custGeom>
            <a:solidFill>
              <a:srgbClr val="4A160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 name="Google Shape;2966;p81">
              <a:extLst>
                <a:ext uri="{FF2B5EF4-FFF2-40B4-BE49-F238E27FC236}">
                  <a16:creationId xmlns:a16="http://schemas.microsoft.com/office/drawing/2014/main" id="{10E40D17-B958-D64B-881C-06583014D2C7}"/>
                </a:ext>
              </a:extLst>
            </p:cNvPr>
            <p:cNvSpPr/>
            <p:nvPr/>
          </p:nvSpPr>
          <p:spPr>
            <a:xfrm>
              <a:off x="9864253" y="2914933"/>
              <a:ext cx="153234" cy="100167"/>
            </a:xfrm>
            <a:custGeom>
              <a:avLst/>
              <a:gdLst/>
              <a:ahLst/>
              <a:cxnLst/>
              <a:rect l="l" t="t" r="r" b="b"/>
              <a:pathLst>
                <a:path w="1643" h="1074" extrusionOk="0">
                  <a:moveTo>
                    <a:pt x="1233" y="1"/>
                  </a:moveTo>
                  <a:cubicBezTo>
                    <a:pt x="964" y="188"/>
                    <a:pt x="645" y="288"/>
                    <a:pt x="320" y="288"/>
                  </a:cubicBezTo>
                  <a:cubicBezTo>
                    <a:pt x="217" y="288"/>
                    <a:pt x="113" y="278"/>
                    <a:pt x="9" y="257"/>
                  </a:cubicBezTo>
                  <a:lnTo>
                    <a:pt x="0" y="302"/>
                  </a:lnTo>
                  <a:cubicBezTo>
                    <a:pt x="0" y="302"/>
                    <a:pt x="475" y="1073"/>
                    <a:pt x="885" y="1073"/>
                  </a:cubicBezTo>
                  <a:cubicBezTo>
                    <a:pt x="907" y="1073"/>
                    <a:pt x="928" y="1071"/>
                    <a:pt x="950" y="1067"/>
                  </a:cubicBezTo>
                  <a:cubicBezTo>
                    <a:pt x="1642" y="927"/>
                    <a:pt x="1233" y="1"/>
                    <a:pt x="1233" y="1"/>
                  </a:cubicBezTo>
                  <a:close/>
                </a:path>
              </a:pathLst>
            </a:custGeom>
            <a:solidFill>
              <a:srgbClr val="FF948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 name="Google Shape;2967;p81">
              <a:extLst>
                <a:ext uri="{FF2B5EF4-FFF2-40B4-BE49-F238E27FC236}">
                  <a16:creationId xmlns:a16="http://schemas.microsoft.com/office/drawing/2014/main" id="{62CF03A3-C49B-DC4C-BC87-5538F4783A4E}"/>
                </a:ext>
              </a:extLst>
            </p:cNvPr>
            <p:cNvSpPr/>
            <p:nvPr/>
          </p:nvSpPr>
          <p:spPr>
            <a:xfrm>
              <a:off x="9743009" y="2896093"/>
              <a:ext cx="122177" cy="101379"/>
            </a:xfrm>
            <a:custGeom>
              <a:avLst/>
              <a:gdLst/>
              <a:ahLst/>
              <a:cxnLst/>
              <a:rect l="l" t="t" r="r" b="b"/>
              <a:pathLst>
                <a:path w="1310" h="1087" extrusionOk="0">
                  <a:moveTo>
                    <a:pt x="126" y="0"/>
                  </a:moveTo>
                  <a:cubicBezTo>
                    <a:pt x="0" y="374"/>
                    <a:pt x="5" y="1008"/>
                    <a:pt x="356" y="1075"/>
                  </a:cubicBezTo>
                  <a:cubicBezTo>
                    <a:pt x="393" y="1083"/>
                    <a:pt x="431" y="1086"/>
                    <a:pt x="470" y="1086"/>
                  </a:cubicBezTo>
                  <a:cubicBezTo>
                    <a:pt x="502" y="1086"/>
                    <a:pt x="535" y="1084"/>
                    <a:pt x="567" y="1080"/>
                  </a:cubicBezTo>
                  <a:cubicBezTo>
                    <a:pt x="1008" y="1012"/>
                    <a:pt x="1300" y="504"/>
                    <a:pt x="1300" y="504"/>
                  </a:cubicBezTo>
                  <a:lnTo>
                    <a:pt x="1309" y="459"/>
                  </a:lnTo>
                  <a:cubicBezTo>
                    <a:pt x="972" y="392"/>
                    <a:pt x="653" y="252"/>
                    <a:pt x="374" y="45"/>
                  </a:cubicBezTo>
                  <a:lnTo>
                    <a:pt x="374" y="54"/>
                  </a:lnTo>
                  <a:cubicBezTo>
                    <a:pt x="293" y="32"/>
                    <a:pt x="207" y="14"/>
                    <a:pt x="126" y="0"/>
                  </a:cubicBezTo>
                  <a:close/>
                </a:path>
              </a:pathLst>
            </a:custGeom>
            <a:solidFill>
              <a:srgbClr val="FF948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 name="Google Shape;2968;p81">
              <a:extLst>
                <a:ext uri="{FF2B5EF4-FFF2-40B4-BE49-F238E27FC236}">
                  <a16:creationId xmlns:a16="http://schemas.microsoft.com/office/drawing/2014/main" id="{ED6C4342-DD1C-924F-BF05-22E1F70E2580}"/>
                </a:ext>
              </a:extLst>
            </p:cNvPr>
            <p:cNvSpPr/>
            <p:nvPr/>
          </p:nvSpPr>
          <p:spPr>
            <a:xfrm>
              <a:off x="9777797" y="2807958"/>
              <a:ext cx="206489" cy="133462"/>
            </a:xfrm>
            <a:custGeom>
              <a:avLst/>
              <a:gdLst/>
              <a:ahLst/>
              <a:cxnLst/>
              <a:rect l="l" t="t" r="r" b="b"/>
              <a:pathLst>
                <a:path w="2214" h="1431" extrusionOk="0">
                  <a:moveTo>
                    <a:pt x="2209" y="1"/>
                  </a:moveTo>
                  <a:cubicBezTo>
                    <a:pt x="1760" y="141"/>
                    <a:pt x="1293" y="212"/>
                    <a:pt x="826" y="212"/>
                  </a:cubicBezTo>
                  <a:cubicBezTo>
                    <a:pt x="708" y="212"/>
                    <a:pt x="590" y="207"/>
                    <a:pt x="473" y="198"/>
                  </a:cubicBezTo>
                  <a:cubicBezTo>
                    <a:pt x="343" y="189"/>
                    <a:pt x="217" y="180"/>
                    <a:pt x="95" y="162"/>
                  </a:cubicBezTo>
                  <a:lnTo>
                    <a:pt x="91" y="216"/>
                  </a:lnTo>
                  <a:lnTo>
                    <a:pt x="1" y="986"/>
                  </a:lnTo>
                  <a:cubicBezTo>
                    <a:pt x="280" y="1188"/>
                    <a:pt x="599" y="1332"/>
                    <a:pt x="936" y="1400"/>
                  </a:cubicBezTo>
                  <a:cubicBezTo>
                    <a:pt x="1039" y="1420"/>
                    <a:pt x="1143" y="1430"/>
                    <a:pt x="1246" y="1430"/>
                  </a:cubicBezTo>
                  <a:cubicBezTo>
                    <a:pt x="1571" y="1430"/>
                    <a:pt x="1890" y="1330"/>
                    <a:pt x="2160" y="1139"/>
                  </a:cubicBezTo>
                  <a:lnTo>
                    <a:pt x="2155" y="1085"/>
                  </a:lnTo>
                  <a:cubicBezTo>
                    <a:pt x="2124" y="1089"/>
                    <a:pt x="2106" y="1089"/>
                    <a:pt x="2106" y="1089"/>
                  </a:cubicBezTo>
                  <a:lnTo>
                    <a:pt x="2214" y="18"/>
                  </a:lnTo>
                  <a:lnTo>
                    <a:pt x="2209" y="1"/>
                  </a:lnTo>
                  <a:close/>
                </a:path>
              </a:pathLst>
            </a:custGeom>
            <a:solidFill>
              <a:srgbClr val="F9BDA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 name="Google Shape;2969;p81">
              <a:extLst>
                <a:ext uri="{FF2B5EF4-FFF2-40B4-BE49-F238E27FC236}">
                  <a16:creationId xmlns:a16="http://schemas.microsoft.com/office/drawing/2014/main" id="{3EB4CDB4-3EA9-6344-9FA4-D2F9AE8DC456}"/>
                </a:ext>
              </a:extLst>
            </p:cNvPr>
            <p:cNvSpPr/>
            <p:nvPr/>
          </p:nvSpPr>
          <p:spPr>
            <a:xfrm>
              <a:off x="9777797" y="2824279"/>
              <a:ext cx="205276" cy="117514"/>
            </a:xfrm>
            <a:custGeom>
              <a:avLst/>
              <a:gdLst/>
              <a:ahLst/>
              <a:cxnLst/>
              <a:rect l="l" t="t" r="r" b="b"/>
              <a:pathLst>
                <a:path w="2201" h="1260" extrusionOk="0">
                  <a:moveTo>
                    <a:pt x="2200" y="1"/>
                  </a:moveTo>
                  <a:cubicBezTo>
                    <a:pt x="1675" y="428"/>
                    <a:pt x="1084" y="577"/>
                    <a:pt x="466" y="577"/>
                  </a:cubicBezTo>
                  <a:cubicBezTo>
                    <a:pt x="323" y="577"/>
                    <a:pt x="178" y="569"/>
                    <a:pt x="32" y="554"/>
                  </a:cubicBezTo>
                  <a:lnTo>
                    <a:pt x="1" y="820"/>
                  </a:lnTo>
                  <a:cubicBezTo>
                    <a:pt x="280" y="1022"/>
                    <a:pt x="599" y="1162"/>
                    <a:pt x="936" y="1229"/>
                  </a:cubicBezTo>
                  <a:cubicBezTo>
                    <a:pt x="1040" y="1250"/>
                    <a:pt x="1144" y="1260"/>
                    <a:pt x="1247" y="1260"/>
                  </a:cubicBezTo>
                  <a:cubicBezTo>
                    <a:pt x="1572" y="1260"/>
                    <a:pt x="1891" y="1160"/>
                    <a:pt x="2160" y="973"/>
                  </a:cubicBezTo>
                  <a:lnTo>
                    <a:pt x="2155" y="914"/>
                  </a:lnTo>
                  <a:cubicBezTo>
                    <a:pt x="2124" y="914"/>
                    <a:pt x="2106" y="919"/>
                    <a:pt x="2106" y="919"/>
                  </a:cubicBezTo>
                  <a:lnTo>
                    <a:pt x="2200" y="1"/>
                  </a:lnTo>
                  <a:close/>
                </a:path>
              </a:pathLst>
            </a:custGeom>
            <a:solidFill>
              <a:srgbClr val="F9BDA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 name="Google Shape;2970;p81">
              <a:extLst>
                <a:ext uri="{FF2B5EF4-FFF2-40B4-BE49-F238E27FC236}">
                  <a16:creationId xmlns:a16="http://schemas.microsoft.com/office/drawing/2014/main" id="{1530622E-A8FB-1140-9179-07212523CBED}"/>
                </a:ext>
              </a:extLst>
            </p:cNvPr>
            <p:cNvSpPr/>
            <p:nvPr/>
          </p:nvSpPr>
          <p:spPr>
            <a:xfrm>
              <a:off x="9287316" y="2892363"/>
              <a:ext cx="1326788" cy="666099"/>
            </a:xfrm>
            <a:custGeom>
              <a:avLst/>
              <a:gdLst/>
              <a:ahLst/>
              <a:cxnLst/>
              <a:rect l="l" t="t" r="r" b="b"/>
              <a:pathLst>
                <a:path w="14226" h="7142" extrusionOk="0">
                  <a:moveTo>
                    <a:pt x="5988" y="1569"/>
                  </a:moveTo>
                  <a:cubicBezTo>
                    <a:pt x="6079" y="1569"/>
                    <a:pt x="6139" y="1582"/>
                    <a:pt x="6159" y="1610"/>
                  </a:cubicBezTo>
                  <a:cubicBezTo>
                    <a:pt x="6348" y="1849"/>
                    <a:pt x="7046" y="5839"/>
                    <a:pt x="7046" y="5839"/>
                  </a:cubicBezTo>
                  <a:cubicBezTo>
                    <a:pt x="7046" y="5839"/>
                    <a:pt x="4829" y="6546"/>
                    <a:pt x="4321" y="6546"/>
                  </a:cubicBezTo>
                  <a:cubicBezTo>
                    <a:pt x="4280" y="6546"/>
                    <a:pt x="4251" y="6541"/>
                    <a:pt x="4234" y="6532"/>
                  </a:cubicBezTo>
                  <a:cubicBezTo>
                    <a:pt x="4130" y="6478"/>
                    <a:pt x="3960" y="6091"/>
                    <a:pt x="3906" y="5960"/>
                  </a:cubicBezTo>
                  <a:cubicBezTo>
                    <a:pt x="3883" y="5978"/>
                    <a:pt x="3856" y="5996"/>
                    <a:pt x="3834" y="6019"/>
                  </a:cubicBezTo>
                  <a:cubicBezTo>
                    <a:pt x="3222" y="5618"/>
                    <a:pt x="2920" y="4476"/>
                    <a:pt x="2920" y="4476"/>
                  </a:cubicBezTo>
                  <a:lnTo>
                    <a:pt x="2916" y="4467"/>
                  </a:lnTo>
                  <a:cubicBezTo>
                    <a:pt x="3001" y="4417"/>
                    <a:pt x="3078" y="4363"/>
                    <a:pt x="3154" y="4314"/>
                  </a:cubicBezTo>
                  <a:lnTo>
                    <a:pt x="3136" y="4287"/>
                  </a:lnTo>
                  <a:cubicBezTo>
                    <a:pt x="3136" y="4287"/>
                    <a:pt x="2655" y="2573"/>
                    <a:pt x="2731" y="2438"/>
                  </a:cubicBezTo>
                  <a:cubicBezTo>
                    <a:pt x="2794" y="2339"/>
                    <a:pt x="4576" y="1790"/>
                    <a:pt x="5552" y="1619"/>
                  </a:cubicBezTo>
                  <a:cubicBezTo>
                    <a:pt x="5729" y="1587"/>
                    <a:pt x="5880" y="1569"/>
                    <a:pt x="5988" y="1569"/>
                  </a:cubicBezTo>
                  <a:close/>
                  <a:moveTo>
                    <a:pt x="4600" y="0"/>
                  </a:moveTo>
                  <a:cubicBezTo>
                    <a:pt x="4117" y="0"/>
                    <a:pt x="3644" y="146"/>
                    <a:pt x="3244" y="423"/>
                  </a:cubicBezTo>
                  <a:cubicBezTo>
                    <a:pt x="2034" y="1255"/>
                    <a:pt x="1" y="5461"/>
                    <a:pt x="1125" y="6424"/>
                  </a:cubicBezTo>
                  <a:cubicBezTo>
                    <a:pt x="1408" y="6664"/>
                    <a:pt x="1722" y="6763"/>
                    <a:pt x="2046" y="6763"/>
                  </a:cubicBezTo>
                  <a:cubicBezTo>
                    <a:pt x="2612" y="6763"/>
                    <a:pt x="3207" y="6462"/>
                    <a:pt x="3717" y="6095"/>
                  </a:cubicBezTo>
                  <a:lnTo>
                    <a:pt x="3744" y="6127"/>
                  </a:lnTo>
                  <a:lnTo>
                    <a:pt x="3888" y="6734"/>
                  </a:lnTo>
                  <a:cubicBezTo>
                    <a:pt x="3888" y="6734"/>
                    <a:pt x="4346" y="7022"/>
                    <a:pt x="5741" y="7130"/>
                  </a:cubicBezTo>
                  <a:cubicBezTo>
                    <a:pt x="5845" y="7138"/>
                    <a:pt x="5947" y="7141"/>
                    <a:pt x="6046" y="7141"/>
                  </a:cubicBezTo>
                  <a:cubicBezTo>
                    <a:pt x="7269" y="7141"/>
                    <a:pt x="8062" y="6595"/>
                    <a:pt x="8062" y="6595"/>
                  </a:cubicBezTo>
                  <a:lnTo>
                    <a:pt x="8849" y="3126"/>
                  </a:lnTo>
                  <a:cubicBezTo>
                    <a:pt x="8849" y="3126"/>
                    <a:pt x="10343" y="4089"/>
                    <a:pt x="11510" y="4089"/>
                  </a:cubicBezTo>
                  <a:cubicBezTo>
                    <a:pt x="11627" y="4089"/>
                    <a:pt x="11741" y="4079"/>
                    <a:pt x="11850" y="4057"/>
                  </a:cubicBezTo>
                  <a:cubicBezTo>
                    <a:pt x="12858" y="3860"/>
                    <a:pt x="13650" y="2802"/>
                    <a:pt x="14225" y="1907"/>
                  </a:cubicBezTo>
                  <a:cubicBezTo>
                    <a:pt x="13510" y="1633"/>
                    <a:pt x="12876" y="958"/>
                    <a:pt x="12651" y="697"/>
                  </a:cubicBezTo>
                  <a:cubicBezTo>
                    <a:pt x="12246" y="1237"/>
                    <a:pt x="11711" y="1894"/>
                    <a:pt x="11490" y="1921"/>
                  </a:cubicBezTo>
                  <a:cubicBezTo>
                    <a:pt x="11484" y="1921"/>
                    <a:pt x="11478" y="1922"/>
                    <a:pt x="11471" y="1922"/>
                  </a:cubicBezTo>
                  <a:cubicBezTo>
                    <a:pt x="11131" y="1922"/>
                    <a:pt x="10099" y="1016"/>
                    <a:pt x="9322" y="508"/>
                  </a:cubicBezTo>
                  <a:cubicBezTo>
                    <a:pt x="8880" y="224"/>
                    <a:pt x="8201" y="172"/>
                    <a:pt x="7770" y="172"/>
                  </a:cubicBezTo>
                  <a:cubicBezTo>
                    <a:pt x="7608" y="172"/>
                    <a:pt x="7481" y="179"/>
                    <a:pt x="7414" y="184"/>
                  </a:cubicBezTo>
                  <a:lnTo>
                    <a:pt x="7419" y="238"/>
                  </a:lnTo>
                  <a:cubicBezTo>
                    <a:pt x="7419" y="238"/>
                    <a:pt x="7828" y="1169"/>
                    <a:pt x="7136" y="1309"/>
                  </a:cubicBezTo>
                  <a:cubicBezTo>
                    <a:pt x="7115" y="1313"/>
                    <a:pt x="7095" y="1315"/>
                    <a:pt x="7074" y="1315"/>
                  </a:cubicBezTo>
                  <a:cubicBezTo>
                    <a:pt x="6664" y="1315"/>
                    <a:pt x="6186" y="540"/>
                    <a:pt x="6186" y="540"/>
                  </a:cubicBezTo>
                  <a:cubicBezTo>
                    <a:pt x="6186" y="540"/>
                    <a:pt x="5894" y="1052"/>
                    <a:pt x="5453" y="1115"/>
                  </a:cubicBezTo>
                  <a:cubicBezTo>
                    <a:pt x="5421" y="1119"/>
                    <a:pt x="5388" y="1122"/>
                    <a:pt x="5356" y="1122"/>
                  </a:cubicBezTo>
                  <a:cubicBezTo>
                    <a:pt x="5317" y="1122"/>
                    <a:pt x="5279" y="1118"/>
                    <a:pt x="5242" y="1111"/>
                  </a:cubicBezTo>
                  <a:cubicBezTo>
                    <a:pt x="4891" y="1043"/>
                    <a:pt x="4886" y="409"/>
                    <a:pt x="5012" y="36"/>
                  </a:cubicBezTo>
                  <a:cubicBezTo>
                    <a:pt x="4875" y="12"/>
                    <a:pt x="4737" y="0"/>
                    <a:pt x="4600" y="0"/>
                  </a:cubicBezTo>
                  <a:close/>
                </a:path>
              </a:pathLst>
            </a:custGeom>
            <a:solidFill>
              <a:srgbClr val="5777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 name="Google Shape;2971;p81">
              <a:extLst>
                <a:ext uri="{FF2B5EF4-FFF2-40B4-BE49-F238E27FC236}">
                  <a16:creationId xmlns:a16="http://schemas.microsoft.com/office/drawing/2014/main" id="{D89776B9-A489-664D-ADA9-C0C3D7D7F1FA}"/>
                </a:ext>
              </a:extLst>
            </p:cNvPr>
            <p:cNvSpPr/>
            <p:nvPr/>
          </p:nvSpPr>
          <p:spPr>
            <a:xfrm>
              <a:off x="10510393" y="2744818"/>
              <a:ext cx="274013" cy="265898"/>
            </a:xfrm>
            <a:custGeom>
              <a:avLst/>
              <a:gdLst/>
              <a:ahLst/>
              <a:cxnLst/>
              <a:rect l="l" t="t" r="r" b="b"/>
              <a:pathLst>
                <a:path w="2938" h="2851" extrusionOk="0">
                  <a:moveTo>
                    <a:pt x="1623" y="1"/>
                  </a:moveTo>
                  <a:cubicBezTo>
                    <a:pt x="1304" y="1"/>
                    <a:pt x="678" y="994"/>
                    <a:pt x="630" y="1069"/>
                  </a:cubicBezTo>
                  <a:cubicBezTo>
                    <a:pt x="646" y="1017"/>
                    <a:pt x="835" y="403"/>
                    <a:pt x="656" y="403"/>
                  </a:cubicBezTo>
                  <a:cubicBezTo>
                    <a:pt x="634" y="403"/>
                    <a:pt x="608" y="411"/>
                    <a:pt x="576" y="430"/>
                  </a:cubicBezTo>
                  <a:cubicBezTo>
                    <a:pt x="252" y="619"/>
                    <a:pt x="41" y="1582"/>
                    <a:pt x="41" y="1582"/>
                  </a:cubicBezTo>
                  <a:cubicBezTo>
                    <a:pt x="41" y="1582"/>
                    <a:pt x="27" y="1604"/>
                    <a:pt x="0" y="1636"/>
                  </a:cubicBezTo>
                  <a:cubicBezTo>
                    <a:pt x="99" y="1789"/>
                    <a:pt x="634" y="2562"/>
                    <a:pt x="1516" y="2850"/>
                  </a:cubicBezTo>
                  <a:cubicBezTo>
                    <a:pt x="1624" y="2661"/>
                    <a:pt x="1750" y="2477"/>
                    <a:pt x="1885" y="2306"/>
                  </a:cubicBezTo>
                  <a:cubicBezTo>
                    <a:pt x="2290" y="1852"/>
                    <a:pt x="2938" y="1307"/>
                    <a:pt x="2753" y="1145"/>
                  </a:cubicBezTo>
                  <a:cubicBezTo>
                    <a:pt x="2722" y="1119"/>
                    <a:pt x="2678" y="1108"/>
                    <a:pt x="2626" y="1108"/>
                  </a:cubicBezTo>
                  <a:cubicBezTo>
                    <a:pt x="2373" y="1108"/>
                    <a:pt x="1933" y="1363"/>
                    <a:pt x="1881" y="1393"/>
                  </a:cubicBezTo>
                  <a:cubicBezTo>
                    <a:pt x="1957" y="1298"/>
                    <a:pt x="2681" y="462"/>
                    <a:pt x="2380" y="363"/>
                  </a:cubicBezTo>
                  <a:cubicBezTo>
                    <a:pt x="2359" y="355"/>
                    <a:pt x="2336" y="352"/>
                    <a:pt x="2312" y="352"/>
                  </a:cubicBezTo>
                  <a:cubicBezTo>
                    <a:pt x="1999" y="352"/>
                    <a:pt x="1498" y="940"/>
                    <a:pt x="1440" y="1015"/>
                  </a:cubicBezTo>
                  <a:cubicBezTo>
                    <a:pt x="1489" y="916"/>
                    <a:pt x="1957" y="52"/>
                    <a:pt x="1647" y="3"/>
                  </a:cubicBezTo>
                  <a:cubicBezTo>
                    <a:pt x="1639" y="1"/>
                    <a:pt x="1631" y="1"/>
                    <a:pt x="1623" y="1"/>
                  </a:cubicBezTo>
                  <a:close/>
                </a:path>
              </a:pathLst>
            </a:custGeom>
            <a:solidFill>
              <a:srgbClr val="F9BDA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2972;p81">
              <a:extLst>
                <a:ext uri="{FF2B5EF4-FFF2-40B4-BE49-F238E27FC236}">
                  <a16:creationId xmlns:a16="http://schemas.microsoft.com/office/drawing/2014/main" id="{46F647C5-CAA4-8140-84D9-8D82E12AEC3D}"/>
                </a:ext>
              </a:extLst>
            </p:cNvPr>
            <p:cNvSpPr/>
            <p:nvPr/>
          </p:nvSpPr>
          <p:spPr>
            <a:xfrm>
              <a:off x="10467118" y="2897306"/>
              <a:ext cx="184292" cy="173846"/>
            </a:xfrm>
            <a:custGeom>
              <a:avLst/>
              <a:gdLst/>
              <a:ahLst/>
              <a:cxnLst/>
              <a:rect l="l" t="t" r="r" b="b"/>
              <a:pathLst>
                <a:path w="1976" h="1864" extrusionOk="0">
                  <a:moveTo>
                    <a:pt x="464" y="1"/>
                  </a:moveTo>
                  <a:cubicBezTo>
                    <a:pt x="388" y="104"/>
                    <a:pt x="212" y="356"/>
                    <a:pt x="1" y="640"/>
                  </a:cubicBezTo>
                  <a:cubicBezTo>
                    <a:pt x="226" y="905"/>
                    <a:pt x="860" y="1580"/>
                    <a:pt x="1571" y="1863"/>
                  </a:cubicBezTo>
                  <a:cubicBezTo>
                    <a:pt x="1724" y="1629"/>
                    <a:pt x="1854" y="1404"/>
                    <a:pt x="1976" y="1211"/>
                  </a:cubicBezTo>
                  <a:cubicBezTo>
                    <a:pt x="1098" y="923"/>
                    <a:pt x="563" y="154"/>
                    <a:pt x="464" y="1"/>
                  </a:cubicBezTo>
                  <a:close/>
                </a:path>
              </a:pathLst>
            </a:custGeom>
            <a:solidFill>
              <a:srgbClr val="5777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 name="Google Shape;2973;p81">
              <a:extLst>
                <a:ext uri="{FF2B5EF4-FFF2-40B4-BE49-F238E27FC236}">
                  <a16:creationId xmlns:a16="http://schemas.microsoft.com/office/drawing/2014/main" id="{D08A61C3-5EC9-CF49-B66B-32559F658031}"/>
                </a:ext>
              </a:extLst>
            </p:cNvPr>
            <p:cNvSpPr/>
            <p:nvPr/>
          </p:nvSpPr>
          <p:spPr>
            <a:xfrm>
              <a:off x="9493338" y="2102222"/>
              <a:ext cx="907655" cy="725788"/>
            </a:xfrm>
            <a:custGeom>
              <a:avLst/>
              <a:gdLst/>
              <a:ahLst/>
              <a:cxnLst/>
              <a:rect l="l" t="t" r="r" b="b"/>
              <a:pathLst>
                <a:path w="9732" h="7782" extrusionOk="0">
                  <a:moveTo>
                    <a:pt x="6906" y="1"/>
                  </a:moveTo>
                  <a:lnTo>
                    <a:pt x="6906" y="1"/>
                  </a:lnTo>
                  <a:cubicBezTo>
                    <a:pt x="6906" y="1"/>
                    <a:pt x="5925" y="865"/>
                    <a:pt x="3919" y="1359"/>
                  </a:cubicBezTo>
                  <a:cubicBezTo>
                    <a:pt x="3218" y="1529"/>
                    <a:pt x="2502" y="1613"/>
                    <a:pt x="1783" y="1613"/>
                  </a:cubicBezTo>
                  <a:cubicBezTo>
                    <a:pt x="1472" y="1613"/>
                    <a:pt x="1161" y="1598"/>
                    <a:pt x="851" y="1566"/>
                  </a:cubicBezTo>
                  <a:lnTo>
                    <a:pt x="536" y="4284"/>
                  </a:lnTo>
                  <a:cubicBezTo>
                    <a:pt x="536" y="4284"/>
                    <a:pt x="1" y="4567"/>
                    <a:pt x="1" y="5467"/>
                  </a:cubicBezTo>
                  <a:cubicBezTo>
                    <a:pt x="1" y="5831"/>
                    <a:pt x="864" y="7437"/>
                    <a:pt x="3150" y="7729"/>
                  </a:cubicBezTo>
                  <a:cubicBezTo>
                    <a:pt x="3271" y="7747"/>
                    <a:pt x="3397" y="7756"/>
                    <a:pt x="3527" y="7770"/>
                  </a:cubicBezTo>
                  <a:cubicBezTo>
                    <a:pt x="3638" y="7778"/>
                    <a:pt x="3748" y="7781"/>
                    <a:pt x="3858" y="7781"/>
                  </a:cubicBezTo>
                  <a:cubicBezTo>
                    <a:pt x="4333" y="7781"/>
                    <a:pt x="4807" y="7711"/>
                    <a:pt x="5264" y="7572"/>
                  </a:cubicBezTo>
                  <a:cubicBezTo>
                    <a:pt x="6542" y="7158"/>
                    <a:pt x="7063" y="6281"/>
                    <a:pt x="7063" y="6281"/>
                  </a:cubicBezTo>
                  <a:cubicBezTo>
                    <a:pt x="7273" y="6415"/>
                    <a:pt x="7513" y="6484"/>
                    <a:pt x="7754" y="6484"/>
                  </a:cubicBezTo>
                  <a:cubicBezTo>
                    <a:pt x="7917" y="6484"/>
                    <a:pt x="8081" y="6452"/>
                    <a:pt x="8238" y="6389"/>
                  </a:cubicBezTo>
                  <a:cubicBezTo>
                    <a:pt x="9209" y="5997"/>
                    <a:pt x="9731" y="4562"/>
                    <a:pt x="8948" y="4068"/>
                  </a:cubicBezTo>
                  <a:cubicBezTo>
                    <a:pt x="8912" y="4045"/>
                    <a:pt x="8872" y="4023"/>
                    <a:pt x="8831" y="4005"/>
                  </a:cubicBezTo>
                  <a:cubicBezTo>
                    <a:pt x="8662" y="3929"/>
                    <a:pt x="8506" y="3899"/>
                    <a:pt x="8363" y="3899"/>
                  </a:cubicBezTo>
                  <a:cubicBezTo>
                    <a:pt x="7992" y="3899"/>
                    <a:pt x="7712" y="4106"/>
                    <a:pt x="7540" y="4288"/>
                  </a:cubicBezTo>
                  <a:lnTo>
                    <a:pt x="7482" y="4239"/>
                  </a:lnTo>
                  <a:cubicBezTo>
                    <a:pt x="5993" y="2907"/>
                    <a:pt x="6906" y="1"/>
                    <a:pt x="6906" y="1"/>
                  </a:cubicBezTo>
                  <a:close/>
                </a:path>
              </a:pathLst>
            </a:custGeom>
            <a:solidFill>
              <a:srgbClr val="F9BDA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 name="Google Shape;2975;p81">
              <a:extLst>
                <a:ext uri="{FF2B5EF4-FFF2-40B4-BE49-F238E27FC236}">
                  <a16:creationId xmlns:a16="http://schemas.microsoft.com/office/drawing/2014/main" id="{1D4EA88D-F71F-484F-B40C-F87F07823DD3}"/>
                </a:ext>
              </a:extLst>
            </p:cNvPr>
            <p:cNvSpPr/>
            <p:nvPr/>
          </p:nvSpPr>
          <p:spPr>
            <a:xfrm>
              <a:off x="9559183" y="3279506"/>
              <a:ext cx="146146" cy="174219"/>
            </a:xfrm>
            <a:custGeom>
              <a:avLst/>
              <a:gdLst/>
              <a:ahLst/>
              <a:cxnLst/>
              <a:rect l="l" t="t" r="r" b="b"/>
              <a:pathLst>
                <a:path w="1567" h="1868" extrusionOk="0">
                  <a:moveTo>
                    <a:pt x="464" y="1"/>
                  </a:moveTo>
                  <a:cubicBezTo>
                    <a:pt x="401" y="50"/>
                    <a:pt x="325" y="104"/>
                    <a:pt x="239" y="163"/>
                  </a:cubicBezTo>
                  <a:cubicBezTo>
                    <a:pt x="163" y="212"/>
                    <a:pt x="86" y="266"/>
                    <a:pt x="1" y="316"/>
                  </a:cubicBezTo>
                  <a:lnTo>
                    <a:pt x="5" y="325"/>
                  </a:lnTo>
                  <a:cubicBezTo>
                    <a:pt x="5" y="325"/>
                    <a:pt x="307" y="1463"/>
                    <a:pt x="919" y="1868"/>
                  </a:cubicBezTo>
                  <a:cubicBezTo>
                    <a:pt x="941" y="1845"/>
                    <a:pt x="968" y="1827"/>
                    <a:pt x="991" y="1809"/>
                  </a:cubicBezTo>
                  <a:cubicBezTo>
                    <a:pt x="1193" y="1656"/>
                    <a:pt x="1382" y="1490"/>
                    <a:pt x="1566" y="1310"/>
                  </a:cubicBezTo>
                  <a:lnTo>
                    <a:pt x="1544" y="1288"/>
                  </a:lnTo>
                  <a:cubicBezTo>
                    <a:pt x="856" y="1175"/>
                    <a:pt x="523" y="203"/>
                    <a:pt x="464" y="1"/>
                  </a:cubicBezTo>
                  <a:close/>
                </a:path>
              </a:pathLst>
            </a:custGeom>
            <a:solidFill>
              <a:srgbClr val="5777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 name="Google Shape;2976;p81">
              <a:extLst>
                <a:ext uri="{FF2B5EF4-FFF2-40B4-BE49-F238E27FC236}">
                  <a16:creationId xmlns:a16="http://schemas.microsoft.com/office/drawing/2014/main" id="{6E39EB8C-0F6B-4248-B50A-5B55A1DB292C}"/>
                </a:ext>
              </a:extLst>
            </p:cNvPr>
            <p:cNvSpPr/>
            <p:nvPr/>
          </p:nvSpPr>
          <p:spPr>
            <a:xfrm>
              <a:off x="9579235" y="3027504"/>
              <a:ext cx="70695" cy="101006"/>
            </a:xfrm>
            <a:custGeom>
              <a:avLst/>
              <a:gdLst/>
              <a:ahLst/>
              <a:cxnLst/>
              <a:rect l="l" t="t" r="r" b="b"/>
              <a:pathLst>
                <a:path w="758" h="1083" extrusionOk="0">
                  <a:moveTo>
                    <a:pt x="699" y="0"/>
                  </a:moveTo>
                  <a:cubicBezTo>
                    <a:pt x="684" y="0"/>
                    <a:pt x="670" y="6"/>
                    <a:pt x="659" y="17"/>
                  </a:cubicBezTo>
                  <a:cubicBezTo>
                    <a:pt x="614" y="62"/>
                    <a:pt x="573" y="107"/>
                    <a:pt x="537" y="157"/>
                  </a:cubicBezTo>
                  <a:cubicBezTo>
                    <a:pt x="452" y="260"/>
                    <a:pt x="375" y="368"/>
                    <a:pt x="303" y="481"/>
                  </a:cubicBezTo>
                  <a:lnTo>
                    <a:pt x="191" y="661"/>
                  </a:lnTo>
                  <a:cubicBezTo>
                    <a:pt x="159" y="719"/>
                    <a:pt x="128" y="778"/>
                    <a:pt x="101" y="827"/>
                  </a:cubicBezTo>
                  <a:cubicBezTo>
                    <a:pt x="51" y="926"/>
                    <a:pt x="29" y="993"/>
                    <a:pt x="29" y="993"/>
                  </a:cubicBezTo>
                  <a:cubicBezTo>
                    <a:pt x="0" y="1038"/>
                    <a:pt x="39" y="1083"/>
                    <a:pt x="79" y="1083"/>
                  </a:cubicBezTo>
                  <a:cubicBezTo>
                    <a:pt x="95" y="1083"/>
                    <a:pt x="111" y="1075"/>
                    <a:pt x="123" y="1056"/>
                  </a:cubicBezTo>
                  <a:cubicBezTo>
                    <a:pt x="123" y="1056"/>
                    <a:pt x="173" y="1002"/>
                    <a:pt x="245" y="917"/>
                  </a:cubicBezTo>
                  <a:cubicBezTo>
                    <a:pt x="276" y="877"/>
                    <a:pt x="317" y="827"/>
                    <a:pt x="357" y="773"/>
                  </a:cubicBezTo>
                  <a:cubicBezTo>
                    <a:pt x="393" y="715"/>
                    <a:pt x="438" y="656"/>
                    <a:pt x="479" y="598"/>
                  </a:cubicBezTo>
                  <a:cubicBezTo>
                    <a:pt x="551" y="485"/>
                    <a:pt x="614" y="368"/>
                    <a:pt x="677" y="247"/>
                  </a:cubicBezTo>
                  <a:cubicBezTo>
                    <a:pt x="704" y="193"/>
                    <a:pt x="726" y="139"/>
                    <a:pt x="749" y="80"/>
                  </a:cubicBezTo>
                  <a:cubicBezTo>
                    <a:pt x="758" y="58"/>
                    <a:pt x="753" y="35"/>
                    <a:pt x="740" y="17"/>
                  </a:cubicBezTo>
                  <a:cubicBezTo>
                    <a:pt x="728" y="6"/>
                    <a:pt x="714" y="0"/>
                    <a:pt x="699" y="0"/>
                  </a:cubicBezTo>
                  <a:close/>
                </a:path>
              </a:pathLst>
            </a:custGeom>
            <a:solidFill>
              <a:srgbClr val="8F919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 name="Google Shape;2977;p81">
              <a:extLst>
                <a:ext uri="{FF2B5EF4-FFF2-40B4-BE49-F238E27FC236}">
                  <a16:creationId xmlns:a16="http://schemas.microsoft.com/office/drawing/2014/main" id="{535822AD-A0C6-AD46-B362-4D11EA8B4B49}"/>
                </a:ext>
              </a:extLst>
            </p:cNvPr>
            <p:cNvSpPr/>
            <p:nvPr/>
          </p:nvSpPr>
          <p:spPr>
            <a:xfrm>
              <a:off x="9534468" y="3038509"/>
              <a:ext cx="409993" cy="464366"/>
            </a:xfrm>
            <a:custGeom>
              <a:avLst/>
              <a:gdLst/>
              <a:ahLst/>
              <a:cxnLst/>
              <a:rect l="l" t="t" r="r" b="b"/>
              <a:pathLst>
                <a:path w="4396" h="4979" extrusionOk="0">
                  <a:moveTo>
                    <a:pt x="3338" y="1"/>
                  </a:moveTo>
                  <a:cubicBezTo>
                    <a:pt x="3230" y="1"/>
                    <a:pt x="3078" y="18"/>
                    <a:pt x="2898" y="48"/>
                  </a:cubicBezTo>
                  <a:cubicBezTo>
                    <a:pt x="1926" y="219"/>
                    <a:pt x="140" y="768"/>
                    <a:pt x="81" y="871"/>
                  </a:cubicBezTo>
                  <a:cubicBezTo>
                    <a:pt x="0" y="1001"/>
                    <a:pt x="482" y="2715"/>
                    <a:pt x="482" y="2715"/>
                  </a:cubicBezTo>
                  <a:lnTo>
                    <a:pt x="504" y="2747"/>
                  </a:lnTo>
                  <a:cubicBezTo>
                    <a:pt x="590" y="2684"/>
                    <a:pt x="666" y="2630"/>
                    <a:pt x="729" y="2585"/>
                  </a:cubicBezTo>
                  <a:cubicBezTo>
                    <a:pt x="842" y="2495"/>
                    <a:pt x="914" y="2441"/>
                    <a:pt x="914" y="2441"/>
                  </a:cubicBezTo>
                  <a:cubicBezTo>
                    <a:pt x="914" y="2441"/>
                    <a:pt x="1367" y="1779"/>
                    <a:pt x="1573" y="1779"/>
                  </a:cubicBezTo>
                  <a:cubicBezTo>
                    <a:pt x="1583" y="1779"/>
                    <a:pt x="1593" y="1781"/>
                    <a:pt x="1602" y="1784"/>
                  </a:cubicBezTo>
                  <a:cubicBezTo>
                    <a:pt x="1759" y="1847"/>
                    <a:pt x="1701" y="2032"/>
                    <a:pt x="1615" y="2194"/>
                  </a:cubicBezTo>
                  <a:lnTo>
                    <a:pt x="1620" y="2194"/>
                  </a:lnTo>
                  <a:cubicBezTo>
                    <a:pt x="1620" y="2194"/>
                    <a:pt x="2008" y="1798"/>
                    <a:pt x="2218" y="1798"/>
                  </a:cubicBezTo>
                  <a:cubicBezTo>
                    <a:pt x="2231" y="1798"/>
                    <a:pt x="2243" y="1799"/>
                    <a:pt x="2254" y="1802"/>
                  </a:cubicBezTo>
                  <a:cubicBezTo>
                    <a:pt x="2335" y="1825"/>
                    <a:pt x="2268" y="1973"/>
                    <a:pt x="2169" y="2140"/>
                  </a:cubicBezTo>
                  <a:lnTo>
                    <a:pt x="2173" y="2140"/>
                  </a:lnTo>
                  <a:cubicBezTo>
                    <a:pt x="2173" y="2140"/>
                    <a:pt x="2407" y="1948"/>
                    <a:pt x="2553" y="1948"/>
                  </a:cubicBezTo>
                  <a:cubicBezTo>
                    <a:pt x="2592" y="1948"/>
                    <a:pt x="2625" y="1962"/>
                    <a:pt x="2646" y="1996"/>
                  </a:cubicBezTo>
                  <a:cubicBezTo>
                    <a:pt x="2686" y="2059"/>
                    <a:pt x="2646" y="2180"/>
                    <a:pt x="2574" y="2320"/>
                  </a:cubicBezTo>
                  <a:lnTo>
                    <a:pt x="2664" y="2333"/>
                  </a:lnTo>
                  <a:cubicBezTo>
                    <a:pt x="2670" y="2330"/>
                    <a:pt x="2677" y="2329"/>
                    <a:pt x="2683" y="2329"/>
                  </a:cubicBezTo>
                  <a:cubicBezTo>
                    <a:pt x="2801" y="2329"/>
                    <a:pt x="2766" y="2825"/>
                    <a:pt x="2308" y="3386"/>
                  </a:cubicBezTo>
                  <a:cubicBezTo>
                    <a:pt x="2155" y="3566"/>
                    <a:pt x="1998" y="3732"/>
                    <a:pt x="1831" y="3894"/>
                  </a:cubicBezTo>
                  <a:cubicBezTo>
                    <a:pt x="1647" y="4069"/>
                    <a:pt x="1453" y="4236"/>
                    <a:pt x="1256" y="4393"/>
                  </a:cubicBezTo>
                  <a:cubicBezTo>
                    <a:pt x="1310" y="4524"/>
                    <a:pt x="1480" y="4911"/>
                    <a:pt x="1584" y="4965"/>
                  </a:cubicBezTo>
                  <a:cubicBezTo>
                    <a:pt x="1600" y="4974"/>
                    <a:pt x="1630" y="4979"/>
                    <a:pt x="1670" y="4979"/>
                  </a:cubicBezTo>
                  <a:cubicBezTo>
                    <a:pt x="2175" y="4979"/>
                    <a:pt x="4396" y="4272"/>
                    <a:pt x="4396" y="4272"/>
                  </a:cubicBezTo>
                  <a:cubicBezTo>
                    <a:pt x="4396" y="4272"/>
                    <a:pt x="3698" y="282"/>
                    <a:pt x="3509" y="39"/>
                  </a:cubicBezTo>
                  <a:cubicBezTo>
                    <a:pt x="3487" y="12"/>
                    <a:pt x="3427" y="1"/>
                    <a:pt x="333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34" name="Group 133">
              <a:extLst>
                <a:ext uri="{FF2B5EF4-FFF2-40B4-BE49-F238E27FC236}">
                  <a16:creationId xmlns:a16="http://schemas.microsoft.com/office/drawing/2014/main" id="{9A9301DD-664A-EF43-8342-30C3A2278C5E}"/>
                </a:ext>
              </a:extLst>
            </p:cNvPr>
            <p:cNvGrpSpPr/>
            <p:nvPr/>
          </p:nvGrpSpPr>
          <p:grpSpPr>
            <a:xfrm>
              <a:off x="9484385" y="3196407"/>
              <a:ext cx="311691" cy="207608"/>
              <a:chOff x="9484385" y="3196407"/>
              <a:chExt cx="311691" cy="207608"/>
            </a:xfrm>
          </p:grpSpPr>
          <p:sp>
            <p:nvSpPr>
              <p:cNvPr id="186" name="Google Shape;2974;p81">
                <a:extLst>
                  <a:ext uri="{FF2B5EF4-FFF2-40B4-BE49-F238E27FC236}">
                    <a16:creationId xmlns:a16="http://schemas.microsoft.com/office/drawing/2014/main" id="{FA6D8916-6C19-BE41-A8A9-99B2BE3BE59F}"/>
                  </a:ext>
                </a:extLst>
              </p:cNvPr>
              <p:cNvSpPr/>
              <p:nvPr/>
            </p:nvSpPr>
            <p:spPr>
              <a:xfrm>
                <a:off x="9602458" y="3204054"/>
                <a:ext cx="193618" cy="197722"/>
              </a:xfrm>
              <a:custGeom>
                <a:avLst/>
                <a:gdLst/>
                <a:ahLst/>
                <a:cxnLst/>
                <a:rect l="l" t="t" r="r" b="b"/>
                <a:pathLst>
                  <a:path w="2076" h="2120" extrusionOk="0">
                    <a:moveTo>
                      <a:pt x="846" y="0"/>
                    </a:moveTo>
                    <a:cubicBezTo>
                      <a:pt x="641" y="0"/>
                      <a:pt x="185" y="666"/>
                      <a:pt x="185" y="666"/>
                    </a:cubicBezTo>
                    <a:cubicBezTo>
                      <a:pt x="185" y="666"/>
                      <a:pt x="113" y="724"/>
                      <a:pt x="0" y="810"/>
                    </a:cubicBezTo>
                    <a:cubicBezTo>
                      <a:pt x="59" y="1008"/>
                      <a:pt x="387" y="1984"/>
                      <a:pt x="1080" y="2097"/>
                    </a:cubicBezTo>
                    <a:lnTo>
                      <a:pt x="1102" y="2119"/>
                    </a:lnTo>
                    <a:cubicBezTo>
                      <a:pt x="1269" y="1957"/>
                      <a:pt x="1431" y="1791"/>
                      <a:pt x="1579" y="1611"/>
                    </a:cubicBezTo>
                    <a:cubicBezTo>
                      <a:pt x="2037" y="1050"/>
                      <a:pt x="2076" y="554"/>
                      <a:pt x="1954" y="554"/>
                    </a:cubicBezTo>
                    <a:cubicBezTo>
                      <a:pt x="1948" y="554"/>
                      <a:pt x="1942" y="555"/>
                      <a:pt x="1935" y="558"/>
                    </a:cubicBezTo>
                    <a:lnTo>
                      <a:pt x="1845" y="545"/>
                    </a:lnTo>
                    <a:cubicBezTo>
                      <a:pt x="1917" y="405"/>
                      <a:pt x="1957" y="284"/>
                      <a:pt x="1917" y="216"/>
                    </a:cubicBezTo>
                    <a:cubicBezTo>
                      <a:pt x="1896" y="182"/>
                      <a:pt x="1863" y="169"/>
                      <a:pt x="1824" y="169"/>
                    </a:cubicBezTo>
                    <a:cubicBezTo>
                      <a:pt x="1678" y="169"/>
                      <a:pt x="1444" y="360"/>
                      <a:pt x="1444" y="360"/>
                    </a:cubicBezTo>
                    <a:lnTo>
                      <a:pt x="1440" y="360"/>
                    </a:lnTo>
                    <a:cubicBezTo>
                      <a:pt x="1539" y="194"/>
                      <a:pt x="1606" y="45"/>
                      <a:pt x="1525" y="23"/>
                    </a:cubicBezTo>
                    <a:cubicBezTo>
                      <a:pt x="1513" y="19"/>
                      <a:pt x="1500" y="17"/>
                      <a:pt x="1486" y="17"/>
                    </a:cubicBezTo>
                    <a:cubicBezTo>
                      <a:pt x="1276" y="17"/>
                      <a:pt x="891" y="414"/>
                      <a:pt x="891" y="414"/>
                    </a:cubicBezTo>
                    <a:lnTo>
                      <a:pt x="886" y="414"/>
                    </a:lnTo>
                    <a:cubicBezTo>
                      <a:pt x="972" y="252"/>
                      <a:pt x="1030" y="68"/>
                      <a:pt x="873" y="5"/>
                    </a:cubicBezTo>
                    <a:cubicBezTo>
                      <a:pt x="865" y="2"/>
                      <a:pt x="856" y="0"/>
                      <a:pt x="846" y="0"/>
                    </a:cubicBezTo>
                    <a:close/>
                  </a:path>
                </a:pathLst>
              </a:custGeom>
              <a:solidFill>
                <a:srgbClr val="F9BDA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 name="Google Shape;2978;p81">
                <a:extLst>
                  <a:ext uri="{FF2B5EF4-FFF2-40B4-BE49-F238E27FC236}">
                    <a16:creationId xmlns:a16="http://schemas.microsoft.com/office/drawing/2014/main" id="{8ECB2491-0C5C-AB43-9F63-48BD003F6A58}"/>
                  </a:ext>
                </a:extLst>
              </p:cNvPr>
              <p:cNvSpPr/>
              <p:nvPr/>
            </p:nvSpPr>
            <p:spPr>
              <a:xfrm>
                <a:off x="9702718" y="3253858"/>
                <a:ext cx="90281" cy="150157"/>
              </a:xfrm>
              <a:custGeom>
                <a:avLst/>
                <a:gdLst/>
                <a:ahLst/>
                <a:cxnLst/>
                <a:rect l="l" t="t" r="r" b="b"/>
                <a:pathLst>
                  <a:path w="968" h="1610" extrusionOk="0">
                    <a:moveTo>
                      <a:pt x="851" y="1"/>
                    </a:moveTo>
                    <a:cubicBezTo>
                      <a:pt x="848" y="1"/>
                      <a:pt x="845" y="1"/>
                      <a:pt x="842" y="2"/>
                    </a:cubicBezTo>
                    <a:cubicBezTo>
                      <a:pt x="833" y="2"/>
                      <a:pt x="824" y="6"/>
                      <a:pt x="815" y="11"/>
                    </a:cubicBezTo>
                    <a:lnTo>
                      <a:pt x="828" y="47"/>
                    </a:lnTo>
                    <a:cubicBezTo>
                      <a:pt x="829" y="47"/>
                      <a:pt x="830" y="48"/>
                      <a:pt x="832" y="48"/>
                    </a:cubicBezTo>
                    <a:cubicBezTo>
                      <a:pt x="834" y="48"/>
                      <a:pt x="836" y="47"/>
                      <a:pt x="838" y="47"/>
                    </a:cubicBezTo>
                    <a:cubicBezTo>
                      <a:pt x="846" y="47"/>
                      <a:pt x="856" y="50"/>
                      <a:pt x="864" y="69"/>
                    </a:cubicBezTo>
                    <a:cubicBezTo>
                      <a:pt x="873" y="132"/>
                      <a:pt x="869" y="199"/>
                      <a:pt x="851" y="262"/>
                    </a:cubicBezTo>
                    <a:cubicBezTo>
                      <a:pt x="797" y="465"/>
                      <a:pt x="711" y="658"/>
                      <a:pt x="599" y="834"/>
                    </a:cubicBezTo>
                    <a:cubicBezTo>
                      <a:pt x="482" y="1018"/>
                      <a:pt x="356" y="1185"/>
                      <a:pt x="212" y="1347"/>
                    </a:cubicBezTo>
                    <a:cubicBezTo>
                      <a:pt x="95" y="1477"/>
                      <a:pt x="9" y="1563"/>
                      <a:pt x="9" y="1563"/>
                    </a:cubicBezTo>
                    <a:cubicBezTo>
                      <a:pt x="0" y="1572"/>
                      <a:pt x="0" y="1585"/>
                      <a:pt x="5" y="1594"/>
                    </a:cubicBezTo>
                    <a:cubicBezTo>
                      <a:pt x="8" y="1604"/>
                      <a:pt x="19" y="1609"/>
                      <a:pt x="30" y="1609"/>
                    </a:cubicBezTo>
                    <a:cubicBezTo>
                      <a:pt x="34" y="1609"/>
                      <a:pt x="37" y="1609"/>
                      <a:pt x="41" y="1608"/>
                    </a:cubicBezTo>
                    <a:cubicBezTo>
                      <a:pt x="131" y="1554"/>
                      <a:pt x="212" y="1495"/>
                      <a:pt x="288" y="1432"/>
                    </a:cubicBezTo>
                    <a:cubicBezTo>
                      <a:pt x="464" y="1288"/>
                      <a:pt x="612" y="1113"/>
                      <a:pt x="729" y="919"/>
                    </a:cubicBezTo>
                    <a:cubicBezTo>
                      <a:pt x="855" y="726"/>
                      <a:pt x="932" y="505"/>
                      <a:pt x="954" y="276"/>
                    </a:cubicBezTo>
                    <a:cubicBezTo>
                      <a:pt x="968" y="195"/>
                      <a:pt x="954" y="114"/>
                      <a:pt x="918" y="42"/>
                    </a:cubicBezTo>
                    <a:cubicBezTo>
                      <a:pt x="902" y="18"/>
                      <a:pt x="879" y="1"/>
                      <a:pt x="851" y="1"/>
                    </a:cubicBezTo>
                    <a:close/>
                  </a:path>
                </a:pathLst>
              </a:custGeom>
              <a:solidFill>
                <a:srgbClr val="8C543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 name="Google Shape;2979;p81">
                <a:extLst>
                  <a:ext uri="{FF2B5EF4-FFF2-40B4-BE49-F238E27FC236}">
                    <a16:creationId xmlns:a16="http://schemas.microsoft.com/office/drawing/2014/main" id="{BCE91D55-E08E-2340-ABD4-8252AEFFF6FE}"/>
                  </a:ext>
                </a:extLst>
              </p:cNvPr>
              <p:cNvSpPr/>
              <p:nvPr/>
            </p:nvSpPr>
            <p:spPr>
              <a:xfrm>
                <a:off x="9726501" y="3213847"/>
                <a:ext cx="63980" cy="106229"/>
              </a:xfrm>
              <a:custGeom>
                <a:avLst/>
                <a:gdLst/>
                <a:ahLst/>
                <a:cxnLst/>
                <a:rect l="l" t="t" r="r" b="b"/>
                <a:pathLst>
                  <a:path w="686" h="1139" extrusionOk="0">
                    <a:moveTo>
                      <a:pt x="499" y="1"/>
                    </a:moveTo>
                    <a:cubicBezTo>
                      <a:pt x="483" y="1"/>
                      <a:pt x="467" y="3"/>
                      <a:pt x="452" y="8"/>
                    </a:cubicBezTo>
                    <a:cubicBezTo>
                      <a:pt x="402" y="17"/>
                      <a:pt x="357" y="39"/>
                      <a:pt x="317" y="62"/>
                    </a:cubicBezTo>
                    <a:cubicBezTo>
                      <a:pt x="258" y="98"/>
                      <a:pt x="204" y="138"/>
                      <a:pt x="155" y="183"/>
                    </a:cubicBezTo>
                    <a:cubicBezTo>
                      <a:pt x="119" y="219"/>
                      <a:pt x="101" y="242"/>
                      <a:pt x="101" y="242"/>
                    </a:cubicBezTo>
                    <a:cubicBezTo>
                      <a:pt x="96" y="246"/>
                      <a:pt x="92" y="255"/>
                      <a:pt x="96" y="264"/>
                    </a:cubicBezTo>
                    <a:cubicBezTo>
                      <a:pt x="103" y="271"/>
                      <a:pt x="109" y="275"/>
                      <a:pt x="116" y="275"/>
                    </a:cubicBezTo>
                    <a:cubicBezTo>
                      <a:pt x="118" y="275"/>
                      <a:pt x="121" y="274"/>
                      <a:pt x="123" y="273"/>
                    </a:cubicBezTo>
                    <a:lnTo>
                      <a:pt x="191" y="237"/>
                    </a:lnTo>
                    <a:cubicBezTo>
                      <a:pt x="245" y="210"/>
                      <a:pt x="303" y="183"/>
                      <a:pt x="357" y="161"/>
                    </a:cubicBezTo>
                    <a:cubicBezTo>
                      <a:pt x="393" y="147"/>
                      <a:pt x="429" y="134"/>
                      <a:pt x="465" y="134"/>
                    </a:cubicBezTo>
                    <a:cubicBezTo>
                      <a:pt x="470" y="132"/>
                      <a:pt x="475" y="132"/>
                      <a:pt x="480" y="132"/>
                    </a:cubicBezTo>
                    <a:cubicBezTo>
                      <a:pt x="491" y="132"/>
                      <a:pt x="501" y="135"/>
                      <a:pt x="510" y="138"/>
                    </a:cubicBezTo>
                    <a:cubicBezTo>
                      <a:pt x="510" y="138"/>
                      <a:pt x="510" y="138"/>
                      <a:pt x="510" y="138"/>
                    </a:cubicBezTo>
                    <a:lnTo>
                      <a:pt x="510" y="138"/>
                    </a:lnTo>
                    <a:cubicBezTo>
                      <a:pt x="512" y="138"/>
                      <a:pt x="512" y="139"/>
                      <a:pt x="512" y="140"/>
                    </a:cubicBezTo>
                    <a:cubicBezTo>
                      <a:pt x="511" y="139"/>
                      <a:pt x="511" y="139"/>
                      <a:pt x="510" y="138"/>
                    </a:cubicBezTo>
                    <a:lnTo>
                      <a:pt x="510" y="138"/>
                    </a:lnTo>
                    <a:cubicBezTo>
                      <a:pt x="510" y="140"/>
                      <a:pt x="511" y="140"/>
                      <a:pt x="511" y="140"/>
                    </a:cubicBezTo>
                    <a:cubicBezTo>
                      <a:pt x="511" y="140"/>
                      <a:pt x="512" y="140"/>
                      <a:pt x="512" y="140"/>
                    </a:cubicBezTo>
                    <a:lnTo>
                      <a:pt x="512" y="140"/>
                    </a:lnTo>
                    <a:cubicBezTo>
                      <a:pt x="516" y="144"/>
                      <a:pt x="520" y="148"/>
                      <a:pt x="524" y="152"/>
                    </a:cubicBezTo>
                    <a:cubicBezTo>
                      <a:pt x="528" y="183"/>
                      <a:pt x="524" y="215"/>
                      <a:pt x="510" y="246"/>
                    </a:cubicBezTo>
                    <a:cubicBezTo>
                      <a:pt x="497" y="291"/>
                      <a:pt x="474" y="336"/>
                      <a:pt x="452" y="377"/>
                    </a:cubicBezTo>
                    <a:cubicBezTo>
                      <a:pt x="402" y="467"/>
                      <a:pt x="357" y="561"/>
                      <a:pt x="299" y="642"/>
                    </a:cubicBezTo>
                    <a:cubicBezTo>
                      <a:pt x="245" y="723"/>
                      <a:pt x="200" y="804"/>
                      <a:pt x="155" y="871"/>
                    </a:cubicBezTo>
                    <a:cubicBezTo>
                      <a:pt x="69" y="1002"/>
                      <a:pt x="11" y="1096"/>
                      <a:pt x="11" y="1096"/>
                    </a:cubicBezTo>
                    <a:cubicBezTo>
                      <a:pt x="0" y="1117"/>
                      <a:pt x="17" y="1138"/>
                      <a:pt x="37" y="1138"/>
                    </a:cubicBezTo>
                    <a:cubicBezTo>
                      <a:pt x="43" y="1138"/>
                      <a:pt x="50" y="1136"/>
                      <a:pt x="56" y="1132"/>
                    </a:cubicBezTo>
                    <a:cubicBezTo>
                      <a:pt x="123" y="1069"/>
                      <a:pt x="186" y="1006"/>
                      <a:pt x="245" y="939"/>
                    </a:cubicBezTo>
                    <a:cubicBezTo>
                      <a:pt x="299" y="876"/>
                      <a:pt x="362" y="804"/>
                      <a:pt x="425" y="723"/>
                    </a:cubicBezTo>
                    <a:cubicBezTo>
                      <a:pt x="456" y="682"/>
                      <a:pt x="483" y="637"/>
                      <a:pt x="510" y="592"/>
                    </a:cubicBezTo>
                    <a:cubicBezTo>
                      <a:pt x="542" y="543"/>
                      <a:pt x="573" y="498"/>
                      <a:pt x="596" y="449"/>
                    </a:cubicBezTo>
                    <a:cubicBezTo>
                      <a:pt x="623" y="399"/>
                      <a:pt x="645" y="345"/>
                      <a:pt x="663" y="287"/>
                    </a:cubicBezTo>
                    <a:cubicBezTo>
                      <a:pt x="686" y="219"/>
                      <a:pt x="681" y="143"/>
                      <a:pt x="650" y="80"/>
                    </a:cubicBezTo>
                    <a:cubicBezTo>
                      <a:pt x="641" y="62"/>
                      <a:pt x="627" y="53"/>
                      <a:pt x="614" y="39"/>
                    </a:cubicBezTo>
                    <a:cubicBezTo>
                      <a:pt x="596" y="26"/>
                      <a:pt x="573" y="12"/>
                      <a:pt x="551" y="8"/>
                    </a:cubicBezTo>
                    <a:cubicBezTo>
                      <a:pt x="533" y="3"/>
                      <a:pt x="516" y="1"/>
                      <a:pt x="499" y="1"/>
                    </a:cubicBezTo>
                    <a:close/>
                  </a:path>
                </a:pathLst>
              </a:custGeom>
              <a:solidFill>
                <a:srgbClr val="8C543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 name="Google Shape;2980;p81">
                <a:extLst>
                  <a:ext uri="{FF2B5EF4-FFF2-40B4-BE49-F238E27FC236}">
                    <a16:creationId xmlns:a16="http://schemas.microsoft.com/office/drawing/2014/main" id="{4696411E-FD32-7B4C-9546-DB84D3833C87}"/>
                  </a:ext>
                </a:extLst>
              </p:cNvPr>
              <p:cNvSpPr/>
              <p:nvPr/>
            </p:nvSpPr>
            <p:spPr>
              <a:xfrm>
                <a:off x="9683412" y="3197153"/>
                <a:ext cx="72280" cy="86363"/>
              </a:xfrm>
              <a:custGeom>
                <a:avLst/>
                <a:gdLst/>
                <a:ahLst/>
                <a:cxnLst/>
                <a:rect l="l" t="t" r="r" b="b"/>
                <a:pathLst>
                  <a:path w="775" h="926" extrusionOk="0">
                    <a:moveTo>
                      <a:pt x="612" y="151"/>
                    </a:moveTo>
                    <a:cubicBezTo>
                      <a:pt x="612" y="152"/>
                      <a:pt x="612" y="153"/>
                      <a:pt x="612" y="154"/>
                    </a:cubicBezTo>
                    <a:lnTo>
                      <a:pt x="612" y="154"/>
                    </a:lnTo>
                    <a:cubicBezTo>
                      <a:pt x="611" y="152"/>
                      <a:pt x="611" y="151"/>
                      <a:pt x="612" y="151"/>
                    </a:cubicBezTo>
                    <a:close/>
                    <a:moveTo>
                      <a:pt x="620" y="166"/>
                    </a:moveTo>
                    <a:lnTo>
                      <a:pt x="630" y="173"/>
                    </a:lnTo>
                    <a:cubicBezTo>
                      <a:pt x="630" y="174"/>
                      <a:pt x="629" y="174"/>
                      <a:pt x="629" y="174"/>
                    </a:cubicBezTo>
                    <a:cubicBezTo>
                      <a:pt x="627" y="174"/>
                      <a:pt x="623" y="170"/>
                      <a:pt x="620" y="166"/>
                    </a:cubicBezTo>
                    <a:close/>
                    <a:moveTo>
                      <a:pt x="568" y="1"/>
                    </a:moveTo>
                    <a:cubicBezTo>
                      <a:pt x="522" y="1"/>
                      <a:pt x="475" y="12"/>
                      <a:pt x="432" y="34"/>
                    </a:cubicBezTo>
                    <a:cubicBezTo>
                      <a:pt x="369" y="65"/>
                      <a:pt x="306" y="110"/>
                      <a:pt x="257" y="160"/>
                    </a:cubicBezTo>
                    <a:cubicBezTo>
                      <a:pt x="158" y="254"/>
                      <a:pt x="72" y="362"/>
                      <a:pt x="0" y="479"/>
                    </a:cubicBezTo>
                    <a:cubicBezTo>
                      <a:pt x="0" y="488"/>
                      <a:pt x="0" y="497"/>
                      <a:pt x="5" y="502"/>
                    </a:cubicBezTo>
                    <a:cubicBezTo>
                      <a:pt x="9" y="506"/>
                      <a:pt x="15" y="508"/>
                      <a:pt x="21" y="508"/>
                    </a:cubicBezTo>
                    <a:cubicBezTo>
                      <a:pt x="26" y="508"/>
                      <a:pt x="32" y="506"/>
                      <a:pt x="36" y="502"/>
                    </a:cubicBezTo>
                    <a:cubicBezTo>
                      <a:pt x="131" y="416"/>
                      <a:pt x="230" y="331"/>
                      <a:pt x="333" y="254"/>
                    </a:cubicBezTo>
                    <a:cubicBezTo>
                      <a:pt x="383" y="223"/>
                      <a:pt x="437" y="191"/>
                      <a:pt x="491" y="169"/>
                    </a:cubicBezTo>
                    <a:cubicBezTo>
                      <a:pt x="514" y="159"/>
                      <a:pt x="538" y="153"/>
                      <a:pt x="562" y="153"/>
                    </a:cubicBezTo>
                    <a:cubicBezTo>
                      <a:pt x="578" y="153"/>
                      <a:pt x="595" y="156"/>
                      <a:pt x="611" y="162"/>
                    </a:cubicBezTo>
                    <a:lnTo>
                      <a:pt x="611" y="162"/>
                    </a:lnTo>
                    <a:cubicBezTo>
                      <a:pt x="609" y="167"/>
                      <a:pt x="608" y="172"/>
                      <a:pt x="608" y="178"/>
                    </a:cubicBezTo>
                    <a:cubicBezTo>
                      <a:pt x="594" y="214"/>
                      <a:pt x="585" y="245"/>
                      <a:pt x="567" y="272"/>
                    </a:cubicBezTo>
                    <a:cubicBezTo>
                      <a:pt x="536" y="344"/>
                      <a:pt x="495" y="412"/>
                      <a:pt x="455" y="475"/>
                    </a:cubicBezTo>
                    <a:cubicBezTo>
                      <a:pt x="374" y="610"/>
                      <a:pt x="288" y="740"/>
                      <a:pt x="207" y="884"/>
                    </a:cubicBezTo>
                    <a:cubicBezTo>
                      <a:pt x="198" y="893"/>
                      <a:pt x="198" y="906"/>
                      <a:pt x="207" y="915"/>
                    </a:cubicBezTo>
                    <a:cubicBezTo>
                      <a:pt x="212" y="922"/>
                      <a:pt x="219" y="926"/>
                      <a:pt x="225" y="926"/>
                    </a:cubicBezTo>
                    <a:cubicBezTo>
                      <a:pt x="232" y="926"/>
                      <a:pt x="239" y="922"/>
                      <a:pt x="243" y="915"/>
                    </a:cubicBezTo>
                    <a:cubicBezTo>
                      <a:pt x="365" y="807"/>
                      <a:pt x="477" y="686"/>
                      <a:pt x="572" y="556"/>
                    </a:cubicBezTo>
                    <a:cubicBezTo>
                      <a:pt x="626" y="488"/>
                      <a:pt x="671" y="421"/>
                      <a:pt x="711" y="349"/>
                    </a:cubicBezTo>
                    <a:cubicBezTo>
                      <a:pt x="729" y="308"/>
                      <a:pt x="747" y="263"/>
                      <a:pt x="761" y="218"/>
                    </a:cubicBezTo>
                    <a:cubicBezTo>
                      <a:pt x="770" y="191"/>
                      <a:pt x="774" y="160"/>
                      <a:pt x="770" y="128"/>
                    </a:cubicBezTo>
                    <a:cubicBezTo>
                      <a:pt x="761" y="79"/>
                      <a:pt x="725" y="34"/>
                      <a:pt x="675" y="20"/>
                    </a:cubicBezTo>
                    <a:lnTo>
                      <a:pt x="675" y="20"/>
                    </a:lnTo>
                    <a:lnTo>
                      <a:pt x="693" y="29"/>
                    </a:lnTo>
                    <a:cubicBezTo>
                      <a:pt x="653" y="10"/>
                      <a:pt x="610" y="1"/>
                      <a:pt x="568" y="1"/>
                    </a:cubicBezTo>
                    <a:close/>
                  </a:path>
                </a:pathLst>
              </a:custGeom>
              <a:solidFill>
                <a:srgbClr val="8C543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 name="Google Shape;2981;p81">
                <a:extLst>
                  <a:ext uri="{FF2B5EF4-FFF2-40B4-BE49-F238E27FC236}">
                    <a16:creationId xmlns:a16="http://schemas.microsoft.com/office/drawing/2014/main" id="{DC81A096-C7A8-6744-BDC1-77CF8AF2C91C}"/>
                  </a:ext>
                </a:extLst>
              </p:cNvPr>
              <p:cNvSpPr/>
              <p:nvPr/>
            </p:nvSpPr>
            <p:spPr>
              <a:xfrm>
                <a:off x="9484385" y="3274749"/>
                <a:ext cx="122737" cy="71628"/>
              </a:xfrm>
              <a:custGeom>
                <a:avLst/>
                <a:gdLst/>
                <a:ahLst/>
                <a:cxnLst/>
                <a:rect l="l" t="t" r="r" b="b"/>
                <a:pathLst>
                  <a:path w="1316" h="768" extrusionOk="0">
                    <a:moveTo>
                      <a:pt x="1256" y="1"/>
                    </a:moveTo>
                    <a:cubicBezTo>
                      <a:pt x="1247" y="1"/>
                      <a:pt x="1238" y="3"/>
                      <a:pt x="1230" y="7"/>
                    </a:cubicBezTo>
                    <a:cubicBezTo>
                      <a:pt x="1230" y="7"/>
                      <a:pt x="1149" y="47"/>
                      <a:pt x="1041" y="110"/>
                    </a:cubicBezTo>
                    <a:lnTo>
                      <a:pt x="641" y="344"/>
                    </a:lnTo>
                    <a:cubicBezTo>
                      <a:pt x="501" y="434"/>
                      <a:pt x="357" y="511"/>
                      <a:pt x="250" y="569"/>
                    </a:cubicBezTo>
                    <a:cubicBezTo>
                      <a:pt x="137" y="623"/>
                      <a:pt x="65" y="659"/>
                      <a:pt x="65" y="659"/>
                    </a:cubicBezTo>
                    <a:lnTo>
                      <a:pt x="56" y="664"/>
                    </a:lnTo>
                    <a:cubicBezTo>
                      <a:pt x="1" y="689"/>
                      <a:pt x="22" y="768"/>
                      <a:pt x="78" y="768"/>
                    </a:cubicBezTo>
                    <a:cubicBezTo>
                      <a:pt x="81" y="768"/>
                      <a:pt x="84" y="768"/>
                      <a:pt x="88" y="767"/>
                    </a:cubicBezTo>
                    <a:lnTo>
                      <a:pt x="151" y="758"/>
                    </a:lnTo>
                    <a:lnTo>
                      <a:pt x="218" y="749"/>
                    </a:lnTo>
                    <a:cubicBezTo>
                      <a:pt x="250" y="745"/>
                      <a:pt x="281" y="736"/>
                      <a:pt x="308" y="727"/>
                    </a:cubicBezTo>
                    <a:lnTo>
                      <a:pt x="411" y="691"/>
                    </a:lnTo>
                    <a:cubicBezTo>
                      <a:pt x="452" y="682"/>
                      <a:pt x="488" y="668"/>
                      <a:pt x="524" y="650"/>
                    </a:cubicBezTo>
                    <a:cubicBezTo>
                      <a:pt x="596" y="610"/>
                      <a:pt x="681" y="574"/>
                      <a:pt x="753" y="529"/>
                    </a:cubicBezTo>
                    <a:cubicBezTo>
                      <a:pt x="893" y="448"/>
                      <a:pt x="1023" y="353"/>
                      <a:pt x="1145" y="250"/>
                    </a:cubicBezTo>
                    <a:cubicBezTo>
                      <a:pt x="1199" y="200"/>
                      <a:pt x="1248" y="151"/>
                      <a:pt x="1298" y="97"/>
                    </a:cubicBezTo>
                    <a:cubicBezTo>
                      <a:pt x="1311" y="79"/>
                      <a:pt x="1316" y="52"/>
                      <a:pt x="1307" y="34"/>
                    </a:cubicBezTo>
                    <a:cubicBezTo>
                      <a:pt x="1297" y="12"/>
                      <a:pt x="1277" y="1"/>
                      <a:pt x="1256" y="1"/>
                    </a:cubicBezTo>
                    <a:close/>
                  </a:path>
                </a:pathLst>
              </a:custGeom>
              <a:solidFill>
                <a:srgbClr val="8F919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 name="Google Shape;2982;p81">
                <a:extLst>
                  <a:ext uri="{FF2B5EF4-FFF2-40B4-BE49-F238E27FC236}">
                    <a16:creationId xmlns:a16="http://schemas.microsoft.com/office/drawing/2014/main" id="{DA0AC859-A582-2044-AB87-BB1635A01AD6}"/>
                  </a:ext>
                </a:extLst>
              </p:cNvPr>
              <p:cNvSpPr/>
              <p:nvPr/>
            </p:nvSpPr>
            <p:spPr>
              <a:xfrm>
                <a:off x="9617940" y="3196407"/>
                <a:ext cx="82726" cy="73400"/>
              </a:xfrm>
              <a:custGeom>
                <a:avLst/>
                <a:gdLst/>
                <a:ahLst/>
                <a:cxnLst/>
                <a:rect l="l" t="t" r="r" b="b"/>
                <a:pathLst>
                  <a:path w="887" h="787" extrusionOk="0">
                    <a:moveTo>
                      <a:pt x="681" y="0"/>
                    </a:moveTo>
                    <a:cubicBezTo>
                      <a:pt x="647" y="0"/>
                      <a:pt x="611" y="9"/>
                      <a:pt x="581" y="24"/>
                    </a:cubicBezTo>
                    <a:cubicBezTo>
                      <a:pt x="522" y="51"/>
                      <a:pt x="473" y="91"/>
                      <a:pt x="428" y="136"/>
                    </a:cubicBezTo>
                    <a:cubicBezTo>
                      <a:pt x="388" y="172"/>
                      <a:pt x="347" y="213"/>
                      <a:pt x="316" y="258"/>
                    </a:cubicBezTo>
                    <a:cubicBezTo>
                      <a:pt x="244" y="339"/>
                      <a:pt x="190" y="420"/>
                      <a:pt x="140" y="492"/>
                    </a:cubicBezTo>
                    <a:cubicBezTo>
                      <a:pt x="91" y="568"/>
                      <a:pt x="46" y="649"/>
                      <a:pt x="1" y="734"/>
                    </a:cubicBezTo>
                    <a:cubicBezTo>
                      <a:pt x="1" y="743"/>
                      <a:pt x="1" y="752"/>
                      <a:pt x="5" y="757"/>
                    </a:cubicBezTo>
                    <a:cubicBezTo>
                      <a:pt x="10" y="761"/>
                      <a:pt x="15" y="764"/>
                      <a:pt x="21" y="764"/>
                    </a:cubicBezTo>
                    <a:cubicBezTo>
                      <a:pt x="27" y="764"/>
                      <a:pt x="32" y="761"/>
                      <a:pt x="37" y="757"/>
                    </a:cubicBezTo>
                    <a:lnTo>
                      <a:pt x="226" y="559"/>
                    </a:lnTo>
                    <a:cubicBezTo>
                      <a:pt x="280" y="496"/>
                      <a:pt x="347" y="429"/>
                      <a:pt x="419" y="357"/>
                    </a:cubicBezTo>
                    <a:cubicBezTo>
                      <a:pt x="455" y="321"/>
                      <a:pt x="495" y="285"/>
                      <a:pt x="531" y="253"/>
                    </a:cubicBezTo>
                    <a:cubicBezTo>
                      <a:pt x="567" y="222"/>
                      <a:pt x="603" y="195"/>
                      <a:pt x="648" y="172"/>
                    </a:cubicBezTo>
                    <a:cubicBezTo>
                      <a:pt x="664" y="172"/>
                      <a:pt x="650" y="162"/>
                      <a:pt x="671" y="162"/>
                    </a:cubicBezTo>
                    <a:cubicBezTo>
                      <a:pt x="674" y="162"/>
                      <a:pt x="679" y="163"/>
                      <a:pt x="684" y="163"/>
                    </a:cubicBezTo>
                    <a:cubicBezTo>
                      <a:pt x="671" y="163"/>
                      <a:pt x="707" y="177"/>
                      <a:pt x="707" y="181"/>
                    </a:cubicBezTo>
                    <a:cubicBezTo>
                      <a:pt x="725" y="195"/>
                      <a:pt x="729" y="226"/>
                      <a:pt x="725" y="267"/>
                    </a:cubicBezTo>
                    <a:cubicBezTo>
                      <a:pt x="711" y="352"/>
                      <a:pt x="684" y="433"/>
                      <a:pt x="644" y="510"/>
                    </a:cubicBezTo>
                    <a:cubicBezTo>
                      <a:pt x="603" y="577"/>
                      <a:pt x="581" y="640"/>
                      <a:pt x="554" y="685"/>
                    </a:cubicBezTo>
                    <a:lnTo>
                      <a:pt x="518" y="748"/>
                    </a:lnTo>
                    <a:cubicBezTo>
                      <a:pt x="509" y="757"/>
                      <a:pt x="509" y="770"/>
                      <a:pt x="513" y="779"/>
                    </a:cubicBezTo>
                    <a:cubicBezTo>
                      <a:pt x="518" y="784"/>
                      <a:pt x="525" y="786"/>
                      <a:pt x="532" y="786"/>
                    </a:cubicBezTo>
                    <a:cubicBezTo>
                      <a:pt x="539" y="786"/>
                      <a:pt x="547" y="784"/>
                      <a:pt x="554" y="779"/>
                    </a:cubicBezTo>
                    <a:lnTo>
                      <a:pt x="608" y="721"/>
                    </a:lnTo>
                    <a:cubicBezTo>
                      <a:pt x="653" y="672"/>
                      <a:pt x="698" y="618"/>
                      <a:pt x="738" y="559"/>
                    </a:cubicBezTo>
                    <a:cubicBezTo>
                      <a:pt x="765" y="523"/>
                      <a:pt x="792" y="483"/>
                      <a:pt x="815" y="442"/>
                    </a:cubicBezTo>
                    <a:cubicBezTo>
                      <a:pt x="842" y="388"/>
                      <a:pt x="860" y="334"/>
                      <a:pt x="869" y="280"/>
                    </a:cubicBezTo>
                    <a:cubicBezTo>
                      <a:pt x="887" y="204"/>
                      <a:pt x="869" y="123"/>
                      <a:pt x="815" y="64"/>
                    </a:cubicBezTo>
                    <a:cubicBezTo>
                      <a:pt x="801" y="51"/>
                      <a:pt x="788" y="37"/>
                      <a:pt x="770" y="28"/>
                    </a:cubicBezTo>
                    <a:lnTo>
                      <a:pt x="743" y="10"/>
                    </a:lnTo>
                    <a:lnTo>
                      <a:pt x="734" y="10"/>
                    </a:lnTo>
                    <a:lnTo>
                      <a:pt x="711" y="1"/>
                    </a:lnTo>
                    <a:lnTo>
                      <a:pt x="702" y="1"/>
                    </a:lnTo>
                    <a:cubicBezTo>
                      <a:pt x="695" y="0"/>
                      <a:pt x="688" y="0"/>
                      <a:pt x="681" y="0"/>
                    </a:cubicBezTo>
                    <a:close/>
                  </a:path>
                </a:pathLst>
              </a:custGeom>
              <a:solidFill>
                <a:srgbClr val="8C543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35" name="Google Shape;2983;p81">
              <a:extLst>
                <a:ext uri="{FF2B5EF4-FFF2-40B4-BE49-F238E27FC236}">
                  <a16:creationId xmlns:a16="http://schemas.microsoft.com/office/drawing/2014/main" id="{4F62ED7D-E4EE-9346-8F9A-9B059B75E201}"/>
                </a:ext>
              </a:extLst>
            </p:cNvPr>
            <p:cNvSpPr/>
            <p:nvPr/>
          </p:nvSpPr>
          <p:spPr>
            <a:xfrm>
              <a:off x="10204391" y="2519956"/>
              <a:ext cx="112664" cy="59223"/>
            </a:xfrm>
            <a:custGeom>
              <a:avLst/>
              <a:gdLst/>
              <a:ahLst/>
              <a:cxnLst/>
              <a:rect l="l" t="t" r="r" b="b"/>
              <a:pathLst>
                <a:path w="1208" h="635" extrusionOk="0">
                  <a:moveTo>
                    <a:pt x="627" y="0"/>
                  </a:moveTo>
                  <a:cubicBezTo>
                    <a:pt x="599" y="0"/>
                    <a:pt x="571" y="2"/>
                    <a:pt x="542" y="7"/>
                  </a:cubicBezTo>
                  <a:lnTo>
                    <a:pt x="461" y="29"/>
                  </a:lnTo>
                  <a:lnTo>
                    <a:pt x="393" y="65"/>
                  </a:lnTo>
                  <a:cubicBezTo>
                    <a:pt x="353" y="83"/>
                    <a:pt x="312" y="106"/>
                    <a:pt x="276" y="133"/>
                  </a:cubicBezTo>
                  <a:cubicBezTo>
                    <a:pt x="236" y="160"/>
                    <a:pt x="200" y="191"/>
                    <a:pt x="168" y="227"/>
                  </a:cubicBezTo>
                  <a:cubicBezTo>
                    <a:pt x="141" y="259"/>
                    <a:pt x="114" y="290"/>
                    <a:pt x="96" y="326"/>
                  </a:cubicBezTo>
                  <a:cubicBezTo>
                    <a:pt x="60" y="380"/>
                    <a:pt x="38" y="434"/>
                    <a:pt x="20" y="497"/>
                  </a:cubicBezTo>
                  <a:cubicBezTo>
                    <a:pt x="15" y="520"/>
                    <a:pt x="11" y="542"/>
                    <a:pt x="11" y="565"/>
                  </a:cubicBezTo>
                  <a:cubicBezTo>
                    <a:pt x="0" y="609"/>
                    <a:pt x="33" y="635"/>
                    <a:pt x="66" y="635"/>
                  </a:cubicBezTo>
                  <a:cubicBezTo>
                    <a:pt x="90" y="635"/>
                    <a:pt x="115" y="620"/>
                    <a:pt x="123" y="587"/>
                  </a:cubicBezTo>
                  <a:cubicBezTo>
                    <a:pt x="150" y="529"/>
                    <a:pt x="191" y="475"/>
                    <a:pt x="236" y="430"/>
                  </a:cubicBezTo>
                  <a:cubicBezTo>
                    <a:pt x="254" y="407"/>
                    <a:pt x="276" y="385"/>
                    <a:pt x="303" y="367"/>
                  </a:cubicBezTo>
                  <a:cubicBezTo>
                    <a:pt x="326" y="344"/>
                    <a:pt x="353" y="326"/>
                    <a:pt x="384" y="308"/>
                  </a:cubicBezTo>
                  <a:cubicBezTo>
                    <a:pt x="416" y="286"/>
                    <a:pt x="447" y="268"/>
                    <a:pt x="488" y="254"/>
                  </a:cubicBezTo>
                  <a:lnTo>
                    <a:pt x="537" y="227"/>
                  </a:lnTo>
                  <a:lnTo>
                    <a:pt x="587" y="218"/>
                  </a:lnTo>
                  <a:cubicBezTo>
                    <a:pt x="609" y="215"/>
                    <a:pt x="633" y="212"/>
                    <a:pt x="657" y="212"/>
                  </a:cubicBezTo>
                  <a:cubicBezTo>
                    <a:pt x="667" y="212"/>
                    <a:pt x="676" y="213"/>
                    <a:pt x="685" y="214"/>
                  </a:cubicBezTo>
                  <a:cubicBezTo>
                    <a:pt x="717" y="218"/>
                    <a:pt x="748" y="227"/>
                    <a:pt x="780" y="236"/>
                  </a:cubicBezTo>
                  <a:cubicBezTo>
                    <a:pt x="843" y="263"/>
                    <a:pt x="897" y="295"/>
                    <a:pt x="951" y="335"/>
                  </a:cubicBezTo>
                  <a:cubicBezTo>
                    <a:pt x="1005" y="380"/>
                    <a:pt x="1054" y="425"/>
                    <a:pt x="1104" y="475"/>
                  </a:cubicBezTo>
                  <a:cubicBezTo>
                    <a:pt x="1114" y="489"/>
                    <a:pt x="1130" y="494"/>
                    <a:pt x="1147" y="494"/>
                  </a:cubicBezTo>
                  <a:cubicBezTo>
                    <a:pt x="1152" y="494"/>
                    <a:pt x="1157" y="494"/>
                    <a:pt x="1162" y="493"/>
                  </a:cubicBezTo>
                  <a:cubicBezTo>
                    <a:pt x="1194" y="479"/>
                    <a:pt x="1207" y="448"/>
                    <a:pt x="1198" y="416"/>
                  </a:cubicBezTo>
                  <a:cubicBezTo>
                    <a:pt x="1162" y="344"/>
                    <a:pt x="1122" y="272"/>
                    <a:pt x="1063" y="214"/>
                  </a:cubicBezTo>
                  <a:cubicBezTo>
                    <a:pt x="1009" y="151"/>
                    <a:pt x="937" y="92"/>
                    <a:pt x="861" y="56"/>
                  </a:cubicBezTo>
                  <a:cubicBezTo>
                    <a:pt x="811" y="34"/>
                    <a:pt x="762" y="16"/>
                    <a:pt x="712" y="7"/>
                  </a:cubicBezTo>
                  <a:cubicBezTo>
                    <a:pt x="683" y="2"/>
                    <a:pt x="655" y="0"/>
                    <a:pt x="627" y="0"/>
                  </a:cubicBezTo>
                  <a:close/>
                </a:path>
              </a:pathLst>
            </a:custGeom>
            <a:solidFill>
              <a:srgbClr val="8C543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2984;p81">
              <a:extLst>
                <a:ext uri="{FF2B5EF4-FFF2-40B4-BE49-F238E27FC236}">
                  <a16:creationId xmlns:a16="http://schemas.microsoft.com/office/drawing/2014/main" id="{9020695B-95BC-6B45-8DD5-70C76CACEBCF}"/>
                </a:ext>
              </a:extLst>
            </p:cNvPr>
            <p:cNvSpPr/>
            <p:nvPr/>
          </p:nvSpPr>
          <p:spPr>
            <a:xfrm>
              <a:off x="9714843" y="2470712"/>
              <a:ext cx="73120" cy="70602"/>
            </a:xfrm>
            <a:custGeom>
              <a:avLst/>
              <a:gdLst/>
              <a:ahLst/>
              <a:cxnLst/>
              <a:rect l="l" t="t" r="r" b="b"/>
              <a:pathLst>
                <a:path w="784" h="757" extrusionOk="0">
                  <a:moveTo>
                    <a:pt x="311" y="1"/>
                  </a:moveTo>
                  <a:cubicBezTo>
                    <a:pt x="289" y="1"/>
                    <a:pt x="266" y="2"/>
                    <a:pt x="244" y="4"/>
                  </a:cubicBezTo>
                  <a:cubicBezTo>
                    <a:pt x="185" y="13"/>
                    <a:pt x="131" y="40"/>
                    <a:pt x="91" y="81"/>
                  </a:cubicBezTo>
                  <a:cubicBezTo>
                    <a:pt x="68" y="103"/>
                    <a:pt x="50" y="135"/>
                    <a:pt x="37" y="166"/>
                  </a:cubicBezTo>
                  <a:lnTo>
                    <a:pt x="23" y="216"/>
                  </a:lnTo>
                  <a:cubicBezTo>
                    <a:pt x="10" y="261"/>
                    <a:pt x="1" y="306"/>
                    <a:pt x="1" y="351"/>
                  </a:cubicBezTo>
                  <a:cubicBezTo>
                    <a:pt x="1" y="391"/>
                    <a:pt x="5" y="431"/>
                    <a:pt x="19" y="467"/>
                  </a:cubicBezTo>
                  <a:cubicBezTo>
                    <a:pt x="28" y="503"/>
                    <a:pt x="41" y="535"/>
                    <a:pt x="50" y="566"/>
                  </a:cubicBezTo>
                  <a:cubicBezTo>
                    <a:pt x="68" y="611"/>
                    <a:pt x="95" y="652"/>
                    <a:pt x="122" y="692"/>
                  </a:cubicBezTo>
                  <a:cubicBezTo>
                    <a:pt x="145" y="724"/>
                    <a:pt x="158" y="737"/>
                    <a:pt x="158" y="737"/>
                  </a:cubicBezTo>
                  <a:cubicBezTo>
                    <a:pt x="170" y="751"/>
                    <a:pt x="185" y="757"/>
                    <a:pt x="199" y="757"/>
                  </a:cubicBezTo>
                  <a:cubicBezTo>
                    <a:pt x="232" y="757"/>
                    <a:pt x="261" y="726"/>
                    <a:pt x="248" y="688"/>
                  </a:cubicBezTo>
                  <a:lnTo>
                    <a:pt x="248" y="683"/>
                  </a:lnTo>
                  <a:lnTo>
                    <a:pt x="230" y="638"/>
                  </a:lnTo>
                  <a:cubicBezTo>
                    <a:pt x="217" y="598"/>
                    <a:pt x="208" y="557"/>
                    <a:pt x="199" y="517"/>
                  </a:cubicBezTo>
                  <a:cubicBezTo>
                    <a:pt x="194" y="490"/>
                    <a:pt x="190" y="467"/>
                    <a:pt x="185" y="436"/>
                  </a:cubicBezTo>
                  <a:cubicBezTo>
                    <a:pt x="185" y="413"/>
                    <a:pt x="185" y="386"/>
                    <a:pt x="185" y="360"/>
                  </a:cubicBezTo>
                  <a:cubicBezTo>
                    <a:pt x="185" y="328"/>
                    <a:pt x="190" y="301"/>
                    <a:pt x="203" y="279"/>
                  </a:cubicBezTo>
                  <a:lnTo>
                    <a:pt x="221" y="225"/>
                  </a:lnTo>
                  <a:cubicBezTo>
                    <a:pt x="221" y="228"/>
                    <a:pt x="221" y="229"/>
                    <a:pt x="222" y="229"/>
                  </a:cubicBezTo>
                  <a:cubicBezTo>
                    <a:pt x="223" y="229"/>
                    <a:pt x="227" y="216"/>
                    <a:pt x="230" y="216"/>
                  </a:cubicBezTo>
                  <a:cubicBezTo>
                    <a:pt x="244" y="202"/>
                    <a:pt x="257" y="198"/>
                    <a:pt x="275" y="193"/>
                  </a:cubicBezTo>
                  <a:cubicBezTo>
                    <a:pt x="289" y="191"/>
                    <a:pt x="302" y="190"/>
                    <a:pt x="316" y="190"/>
                  </a:cubicBezTo>
                  <a:cubicBezTo>
                    <a:pt x="329" y="190"/>
                    <a:pt x="343" y="191"/>
                    <a:pt x="356" y="193"/>
                  </a:cubicBezTo>
                  <a:cubicBezTo>
                    <a:pt x="410" y="198"/>
                    <a:pt x="469" y="211"/>
                    <a:pt x="523" y="225"/>
                  </a:cubicBezTo>
                  <a:cubicBezTo>
                    <a:pt x="626" y="256"/>
                    <a:pt x="694" y="279"/>
                    <a:pt x="694" y="279"/>
                  </a:cubicBezTo>
                  <a:cubicBezTo>
                    <a:pt x="700" y="281"/>
                    <a:pt x="706" y="282"/>
                    <a:pt x="711" y="282"/>
                  </a:cubicBezTo>
                  <a:cubicBezTo>
                    <a:pt x="756" y="282"/>
                    <a:pt x="783" y="224"/>
                    <a:pt x="748" y="189"/>
                  </a:cubicBezTo>
                  <a:lnTo>
                    <a:pt x="748" y="184"/>
                  </a:lnTo>
                  <a:cubicBezTo>
                    <a:pt x="694" y="144"/>
                    <a:pt x="640" y="103"/>
                    <a:pt x="577" y="76"/>
                  </a:cubicBezTo>
                  <a:cubicBezTo>
                    <a:pt x="514" y="45"/>
                    <a:pt x="446" y="18"/>
                    <a:pt x="379" y="4"/>
                  </a:cubicBezTo>
                  <a:cubicBezTo>
                    <a:pt x="356" y="2"/>
                    <a:pt x="334" y="1"/>
                    <a:pt x="311" y="1"/>
                  </a:cubicBezTo>
                  <a:close/>
                </a:path>
              </a:pathLst>
            </a:custGeom>
            <a:solidFill>
              <a:srgbClr val="8C543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2985;p81">
              <a:extLst>
                <a:ext uri="{FF2B5EF4-FFF2-40B4-BE49-F238E27FC236}">
                  <a16:creationId xmlns:a16="http://schemas.microsoft.com/office/drawing/2014/main" id="{E2DB2D0C-D515-9848-BDBF-BA7D6F8A0945}"/>
                </a:ext>
              </a:extLst>
            </p:cNvPr>
            <p:cNvSpPr/>
            <p:nvPr/>
          </p:nvSpPr>
          <p:spPr>
            <a:xfrm>
              <a:off x="9901746" y="2268327"/>
              <a:ext cx="126188" cy="52881"/>
            </a:xfrm>
            <a:custGeom>
              <a:avLst/>
              <a:gdLst/>
              <a:ahLst/>
              <a:cxnLst/>
              <a:rect l="l" t="t" r="r" b="b"/>
              <a:pathLst>
                <a:path w="1353" h="567" extrusionOk="0">
                  <a:moveTo>
                    <a:pt x="499" y="0"/>
                  </a:moveTo>
                  <a:cubicBezTo>
                    <a:pt x="336" y="0"/>
                    <a:pt x="197" y="39"/>
                    <a:pt x="156" y="105"/>
                  </a:cubicBezTo>
                  <a:cubicBezTo>
                    <a:pt x="1" y="343"/>
                    <a:pt x="895" y="566"/>
                    <a:pt x="1205" y="566"/>
                  </a:cubicBezTo>
                  <a:cubicBezTo>
                    <a:pt x="1264" y="566"/>
                    <a:pt x="1301" y="558"/>
                    <a:pt x="1308" y="541"/>
                  </a:cubicBezTo>
                  <a:cubicBezTo>
                    <a:pt x="1353" y="438"/>
                    <a:pt x="1213" y="240"/>
                    <a:pt x="930" y="96"/>
                  </a:cubicBezTo>
                  <a:cubicBezTo>
                    <a:pt x="799" y="29"/>
                    <a:pt x="640" y="0"/>
                    <a:pt x="499" y="0"/>
                  </a:cubicBezTo>
                  <a:close/>
                </a:path>
              </a:pathLst>
            </a:custGeom>
            <a:solidFill>
              <a:srgbClr val="4A160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2986;p81">
              <a:extLst>
                <a:ext uri="{FF2B5EF4-FFF2-40B4-BE49-F238E27FC236}">
                  <a16:creationId xmlns:a16="http://schemas.microsoft.com/office/drawing/2014/main" id="{2B8D17AD-DD1C-5A4E-8CF0-B411F7D5DFDC}"/>
                </a:ext>
              </a:extLst>
            </p:cNvPr>
            <p:cNvSpPr/>
            <p:nvPr/>
          </p:nvSpPr>
          <p:spPr>
            <a:xfrm>
              <a:off x="9606189" y="2268607"/>
              <a:ext cx="125814" cy="56892"/>
            </a:xfrm>
            <a:custGeom>
              <a:avLst/>
              <a:gdLst/>
              <a:ahLst/>
              <a:cxnLst/>
              <a:rect l="l" t="t" r="r" b="b"/>
              <a:pathLst>
                <a:path w="1349" h="610" extrusionOk="0">
                  <a:moveTo>
                    <a:pt x="886" y="1"/>
                  </a:moveTo>
                  <a:cubicBezTo>
                    <a:pt x="732" y="1"/>
                    <a:pt x="546" y="39"/>
                    <a:pt x="401" y="124"/>
                  </a:cubicBezTo>
                  <a:cubicBezTo>
                    <a:pt x="122" y="282"/>
                    <a:pt x="1" y="489"/>
                    <a:pt x="46" y="592"/>
                  </a:cubicBezTo>
                  <a:cubicBezTo>
                    <a:pt x="52" y="604"/>
                    <a:pt x="77" y="610"/>
                    <a:pt x="115" y="610"/>
                  </a:cubicBezTo>
                  <a:cubicBezTo>
                    <a:pt x="388" y="610"/>
                    <a:pt x="1348" y="324"/>
                    <a:pt x="1175" y="84"/>
                  </a:cubicBezTo>
                  <a:cubicBezTo>
                    <a:pt x="1137" y="31"/>
                    <a:pt x="1024" y="1"/>
                    <a:pt x="886" y="1"/>
                  </a:cubicBezTo>
                  <a:close/>
                </a:path>
              </a:pathLst>
            </a:custGeom>
            <a:solidFill>
              <a:srgbClr val="4A160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 name="Google Shape;2987;p81">
              <a:extLst>
                <a:ext uri="{FF2B5EF4-FFF2-40B4-BE49-F238E27FC236}">
                  <a16:creationId xmlns:a16="http://schemas.microsoft.com/office/drawing/2014/main" id="{19A36906-B8FE-F744-BB27-3EB9B4D59A94}"/>
                </a:ext>
              </a:extLst>
            </p:cNvPr>
            <p:cNvSpPr/>
            <p:nvPr/>
          </p:nvSpPr>
          <p:spPr>
            <a:xfrm>
              <a:off x="9715682" y="2619936"/>
              <a:ext cx="128519" cy="48125"/>
            </a:xfrm>
            <a:custGeom>
              <a:avLst/>
              <a:gdLst/>
              <a:ahLst/>
              <a:cxnLst/>
              <a:rect l="l" t="t" r="r" b="b"/>
              <a:pathLst>
                <a:path w="1378" h="516" extrusionOk="0">
                  <a:moveTo>
                    <a:pt x="757" y="1"/>
                  </a:moveTo>
                  <a:cubicBezTo>
                    <a:pt x="505" y="1"/>
                    <a:pt x="221" y="78"/>
                    <a:pt x="14" y="352"/>
                  </a:cubicBezTo>
                  <a:lnTo>
                    <a:pt x="1" y="379"/>
                  </a:lnTo>
                  <a:cubicBezTo>
                    <a:pt x="154" y="468"/>
                    <a:pt x="329" y="515"/>
                    <a:pt x="506" y="515"/>
                  </a:cubicBezTo>
                  <a:cubicBezTo>
                    <a:pt x="562" y="515"/>
                    <a:pt x="619" y="510"/>
                    <a:pt x="676" y="500"/>
                  </a:cubicBezTo>
                  <a:cubicBezTo>
                    <a:pt x="937" y="446"/>
                    <a:pt x="1179" y="325"/>
                    <a:pt x="1377" y="150"/>
                  </a:cubicBezTo>
                  <a:lnTo>
                    <a:pt x="1355" y="127"/>
                  </a:lnTo>
                  <a:cubicBezTo>
                    <a:pt x="1355" y="127"/>
                    <a:pt x="1081" y="1"/>
                    <a:pt x="757" y="1"/>
                  </a:cubicBezTo>
                  <a:close/>
                </a:path>
              </a:pathLst>
            </a:custGeom>
            <a:solidFill>
              <a:srgbClr val="FF948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 name="Google Shape;2988;p81">
              <a:extLst>
                <a:ext uri="{FF2B5EF4-FFF2-40B4-BE49-F238E27FC236}">
                  <a16:creationId xmlns:a16="http://schemas.microsoft.com/office/drawing/2014/main" id="{3082C566-1669-D54D-AFB2-57E7F4601514}"/>
                </a:ext>
              </a:extLst>
            </p:cNvPr>
            <p:cNvSpPr/>
            <p:nvPr/>
          </p:nvSpPr>
          <p:spPr>
            <a:xfrm>
              <a:off x="9666998" y="2553624"/>
              <a:ext cx="211991" cy="101659"/>
            </a:xfrm>
            <a:custGeom>
              <a:avLst/>
              <a:gdLst/>
              <a:ahLst/>
              <a:cxnLst/>
              <a:rect l="l" t="t" r="r" b="b"/>
              <a:pathLst>
                <a:path w="2273" h="1090" extrusionOk="0">
                  <a:moveTo>
                    <a:pt x="1907" y="1"/>
                  </a:moveTo>
                  <a:cubicBezTo>
                    <a:pt x="1702" y="1"/>
                    <a:pt x="1435" y="229"/>
                    <a:pt x="1045" y="276"/>
                  </a:cubicBezTo>
                  <a:cubicBezTo>
                    <a:pt x="985" y="283"/>
                    <a:pt x="930" y="286"/>
                    <a:pt x="878" y="286"/>
                  </a:cubicBezTo>
                  <a:cubicBezTo>
                    <a:pt x="619" y="286"/>
                    <a:pt x="446" y="213"/>
                    <a:pt x="321" y="213"/>
                  </a:cubicBezTo>
                  <a:cubicBezTo>
                    <a:pt x="247" y="213"/>
                    <a:pt x="190" y="239"/>
                    <a:pt x="140" y="321"/>
                  </a:cubicBezTo>
                  <a:cubicBezTo>
                    <a:pt x="1" y="555"/>
                    <a:pt x="194" y="901"/>
                    <a:pt x="523" y="1090"/>
                  </a:cubicBezTo>
                  <a:lnTo>
                    <a:pt x="541" y="1063"/>
                  </a:lnTo>
                  <a:cubicBezTo>
                    <a:pt x="746" y="789"/>
                    <a:pt x="1028" y="712"/>
                    <a:pt x="1280" y="712"/>
                  </a:cubicBezTo>
                  <a:cubicBezTo>
                    <a:pt x="1603" y="712"/>
                    <a:pt x="1877" y="838"/>
                    <a:pt x="1877" y="838"/>
                  </a:cubicBezTo>
                  <a:lnTo>
                    <a:pt x="1899" y="865"/>
                  </a:lnTo>
                  <a:cubicBezTo>
                    <a:pt x="2147" y="649"/>
                    <a:pt x="2273" y="375"/>
                    <a:pt x="2142" y="159"/>
                  </a:cubicBezTo>
                  <a:cubicBezTo>
                    <a:pt x="2072" y="43"/>
                    <a:pt x="1995" y="1"/>
                    <a:pt x="1907" y="1"/>
                  </a:cubicBez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 name="Google Shape;2989;p81">
              <a:extLst>
                <a:ext uri="{FF2B5EF4-FFF2-40B4-BE49-F238E27FC236}">
                  <a16:creationId xmlns:a16="http://schemas.microsoft.com/office/drawing/2014/main" id="{185D5167-97E8-9643-B738-6535BFF799BE}"/>
                </a:ext>
              </a:extLst>
            </p:cNvPr>
            <p:cNvSpPr/>
            <p:nvPr/>
          </p:nvSpPr>
          <p:spPr>
            <a:xfrm>
              <a:off x="9916295" y="2408131"/>
              <a:ext cx="57918" cy="90281"/>
            </a:xfrm>
            <a:custGeom>
              <a:avLst/>
              <a:gdLst/>
              <a:ahLst/>
              <a:cxnLst/>
              <a:rect l="l" t="t" r="r" b="b"/>
              <a:pathLst>
                <a:path w="621" h="968" extrusionOk="0">
                  <a:moveTo>
                    <a:pt x="57" y="1"/>
                  </a:moveTo>
                  <a:cubicBezTo>
                    <a:pt x="50" y="1"/>
                    <a:pt x="43" y="2"/>
                    <a:pt x="36" y="5"/>
                  </a:cubicBezTo>
                  <a:cubicBezTo>
                    <a:pt x="23" y="14"/>
                    <a:pt x="14" y="23"/>
                    <a:pt x="14" y="36"/>
                  </a:cubicBezTo>
                  <a:lnTo>
                    <a:pt x="14" y="41"/>
                  </a:lnTo>
                  <a:cubicBezTo>
                    <a:pt x="9" y="50"/>
                    <a:pt x="9" y="59"/>
                    <a:pt x="9" y="68"/>
                  </a:cubicBezTo>
                  <a:lnTo>
                    <a:pt x="5" y="63"/>
                  </a:lnTo>
                  <a:lnTo>
                    <a:pt x="5" y="63"/>
                  </a:lnTo>
                  <a:cubicBezTo>
                    <a:pt x="0" y="126"/>
                    <a:pt x="14" y="189"/>
                    <a:pt x="45" y="243"/>
                  </a:cubicBezTo>
                  <a:cubicBezTo>
                    <a:pt x="54" y="261"/>
                    <a:pt x="68" y="279"/>
                    <a:pt x="86" y="297"/>
                  </a:cubicBezTo>
                  <a:cubicBezTo>
                    <a:pt x="104" y="315"/>
                    <a:pt x="122" y="329"/>
                    <a:pt x="140" y="342"/>
                  </a:cubicBezTo>
                  <a:cubicBezTo>
                    <a:pt x="162" y="356"/>
                    <a:pt x="189" y="365"/>
                    <a:pt x="212" y="374"/>
                  </a:cubicBezTo>
                  <a:cubicBezTo>
                    <a:pt x="180" y="446"/>
                    <a:pt x="158" y="522"/>
                    <a:pt x="158" y="603"/>
                  </a:cubicBezTo>
                  <a:cubicBezTo>
                    <a:pt x="144" y="824"/>
                    <a:pt x="239" y="959"/>
                    <a:pt x="365" y="968"/>
                  </a:cubicBezTo>
                  <a:cubicBezTo>
                    <a:pt x="369" y="968"/>
                    <a:pt x="373" y="968"/>
                    <a:pt x="377" y="968"/>
                  </a:cubicBezTo>
                  <a:cubicBezTo>
                    <a:pt x="498" y="968"/>
                    <a:pt x="599" y="843"/>
                    <a:pt x="607" y="630"/>
                  </a:cubicBezTo>
                  <a:cubicBezTo>
                    <a:pt x="621" y="414"/>
                    <a:pt x="531" y="230"/>
                    <a:pt x="405" y="225"/>
                  </a:cubicBezTo>
                  <a:cubicBezTo>
                    <a:pt x="383" y="225"/>
                    <a:pt x="365" y="225"/>
                    <a:pt x="347" y="234"/>
                  </a:cubicBezTo>
                  <a:lnTo>
                    <a:pt x="338" y="234"/>
                  </a:lnTo>
                  <a:cubicBezTo>
                    <a:pt x="324" y="230"/>
                    <a:pt x="311" y="230"/>
                    <a:pt x="302" y="225"/>
                  </a:cubicBezTo>
                  <a:cubicBezTo>
                    <a:pt x="279" y="221"/>
                    <a:pt x="257" y="212"/>
                    <a:pt x="234" y="198"/>
                  </a:cubicBezTo>
                  <a:cubicBezTo>
                    <a:pt x="198" y="171"/>
                    <a:pt x="167" y="135"/>
                    <a:pt x="144" y="95"/>
                  </a:cubicBezTo>
                  <a:cubicBezTo>
                    <a:pt x="117" y="54"/>
                    <a:pt x="99" y="27"/>
                    <a:pt x="99" y="27"/>
                  </a:cubicBezTo>
                  <a:cubicBezTo>
                    <a:pt x="90" y="8"/>
                    <a:pt x="74" y="1"/>
                    <a:pt x="57" y="1"/>
                  </a:cubicBezTo>
                  <a:close/>
                </a:path>
              </a:pathLst>
            </a:custGeom>
            <a:solidFill>
              <a:srgbClr val="4A160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 name="Google Shape;2990;p81">
              <a:extLst>
                <a:ext uri="{FF2B5EF4-FFF2-40B4-BE49-F238E27FC236}">
                  <a16:creationId xmlns:a16="http://schemas.microsoft.com/office/drawing/2014/main" id="{9FD7C100-D87B-A544-8166-8E1B17CC8E47}"/>
                </a:ext>
              </a:extLst>
            </p:cNvPr>
            <p:cNvSpPr/>
            <p:nvPr/>
          </p:nvSpPr>
          <p:spPr>
            <a:xfrm>
              <a:off x="9606655" y="2391157"/>
              <a:ext cx="57545" cy="90467"/>
            </a:xfrm>
            <a:custGeom>
              <a:avLst/>
              <a:gdLst/>
              <a:ahLst/>
              <a:cxnLst/>
              <a:rect l="l" t="t" r="r" b="b"/>
              <a:pathLst>
                <a:path w="617" h="970" extrusionOk="0">
                  <a:moveTo>
                    <a:pt x="55" y="1"/>
                  </a:moveTo>
                  <a:cubicBezTo>
                    <a:pt x="47" y="1"/>
                    <a:pt x="39" y="3"/>
                    <a:pt x="32" y="7"/>
                  </a:cubicBezTo>
                  <a:cubicBezTo>
                    <a:pt x="18" y="16"/>
                    <a:pt x="14" y="25"/>
                    <a:pt x="9" y="38"/>
                  </a:cubicBezTo>
                  <a:lnTo>
                    <a:pt x="9" y="43"/>
                  </a:lnTo>
                  <a:cubicBezTo>
                    <a:pt x="5" y="52"/>
                    <a:pt x="5" y="61"/>
                    <a:pt x="5" y="70"/>
                  </a:cubicBezTo>
                  <a:cubicBezTo>
                    <a:pt x="0" y="92"/>
                    <a:pt x="0" y="115"/>
                    <a:pt x="5" y="137"/>
                  </a:cubicBezTo>
                  <a:cubicBezTo>
                    <a:pt x="9" y="173"/>
                    <a:pt x="23" y="209"/>
                    <a:pt x="41" y="245"/>
                  </a:cubicBezTo>
                  <a:cubicBezTo>
                    <a:pt x="50" y="263"/>
                    <a:pt x="68" y="281"/>
                    <a:pt x="81" y="299"/>
                  </a:cubicBezTo>
                  <a:cubicBezTo>
                    <a:pt x="99" y="313"/>
                    <a:pt x="117" y="331"/>
                    <a:pt x="140" y="344"/>
                  </a:cubicBezTo>
                  <a:cubicBezTo>
                    <a:pt x="162" y="353"/>
                    <a:pt x="185" y="367"/>
                    <a:pt x="207" y="371"/>
                  </a:cubicBezTo>
                  <a:cubicBezTo>
                    <a:pt x="176" y="443"/>
                    <a:pt x="158" y="524"/>
                    <a:pt x="153" y="605"/>
                  </a:cubicBezTo>
                  <a:cubicBezTo>
                    <a:pt x="144" y="821"/>
                    <a:pt x="239" y="961"/>
                    <a:pt x="360" y="970"/>
                  </a:cubicBezTo>
                  <a:cubicBezTo>
                    <a:pt x="362" y="970"/>
                    <a:pt x="364" y="970"/>
                    <a:pt x="367" y="970"/>
                  </a:cubicBezTo>
                  <a:cubicBezTo>
                    <a:pt x="490" y="970"/>
                    <a:pt x="594" y="844"/>
                    <a:pt x="603" y="632"/>
                  </a:cubicBezTo>
                  <a:cubicBezTo>
                    <a:pt x="616" y="412"/>
                    <a:pt x="527" y="232"/>
                    <a:pt x="401" y="223"/>
                  </a:cubicBezTo>
                  <a:cubicBezTo>
                    <a:pt x="383" y="223"/>
                    <a:pt x="360" y="227"/>
                    <a:pt x="342" y="236"/>
                  </a:cubicBezTo>
                  <a:lnTo>
                    <a:pt x="333" y="236"/>
                  </a:lnTo>
                  <a:cubicBezTo>
                    <a:pt x="320" y="232"/>
                    <a:pt x="311" y="227"/>
                    <a:pt x="297" y="227"/>
                  </a:cubicBezTo>
                  <a:cubicBezTo>
                    <a:pt x="275" y="218"/>
                    <a:pt x="252" y="209"/>
                    <a:pt x="230" y="196"/>
                  </a:cubicBezTo>
                  <a:cubicBezTo>
                    <a:pt x="194" y="173"/>
                    <a:pt x="162" y="137"/>
                    <a:pt x="140" y="97"/>
                  </a:cubicBezTo>
                  <a:lnTo>
                    <a:pt x="99" y="25"/>
                  </a:lnTo>
                  <a:cubicBezTo>
                    <a:pt x="90" y="10"/>
                    <a:pt x="73" y="1"/>
                    <a:pt x="55" y="1"/>
                  </a:cubicBezTo>
                  <a:close/>
                </a:path>
              </a:pathLst>
            </a:custGeom>
            <a:solidFill>
              <a:srgbClr val="4A160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2991;p81">
              <a:extLst>
                <a:ext uri="{FF2B5EF4-FFF2-40B4-BE49-F238E27FC236}">
                  <a16:creationId xmlns:a16="http://schemas.microsoft.com/office/drawing/2014/main" id="{EDDFE372-5D3E-5B46-802B-D585AA402CAB}"/>
                </a:ext>
              </a:extLst>
            </p:cNvPr>
            <p:cNvSpPr/>
            <p:nvPr/>
          </p:nvSpPr>
          <p:spPr>
            <a:xfrm>
              <a:off x="10600954" y="2848155"/>
              <a:ext cx="68270" cy="57265"/>
            </a:xfrm>
            <a:custGeom>
              <a:avLst/>
              <a:gdLst/>
              <a:ahLst/>
              <a:cxnLst/>
              <a:rect l="l" t="t" r="r" b="b"/>
              <a:pathLst>
                <a:path w="732" h="614" extrusionOk="0">
                  <a:moveTo>
                    <a:pt x="46" y="0"/>
                  </a:moveTo>
                  <a:cubicBezTo>
                    <a:pt x="32" y="0"/>
                    <a:pt x="22" y="8"/>
                    <a:pt x="14" y="19"/>
                  </a:cubicBezTo>
                  <a:cubicBezTo>
                    <a:pt x="1" y="42"/>
                    <a:pt x="5" y="69"/>
                    <a:pt x="23" y="82"/>
                  </a:cubicBezTo>
                  <a:lnTo>
                    <a:pt x="136" y="154"/>
                  </a:lnTo>
                  <a:cubicBezTo>
                    <a:pt x="172" y="168"/>
                    <a:pt x="208" y="199"/>
                    <a:pt x="248" y="226"/>
                  </a:cubicBezTo>
                  <a:cubicBezTo>
                    <a:pt x="293" y="249"/>
                    <a:pt x="334" y="280"/>
                    <a:pt x="370" y="312"/>
                  </a:cubicBezTo>
                  <a:cubicBezTo>
                    <a:pt x="410" y="339"/>
                    <a:pt x="451" y="370"/>
                    <a:pt x="482" y="402"/>
                  </a:cubicBezTo>
                  <a:cubicBezTo>
                    <a:pt x="518" y="438"/>
                    <a:pt x="550" y="465"/>
                    <a:pt x="572" y="492"/>
                  </a:cubicBezTo>
                  <a:cubicBezTo>
                    <a:pt x="595" y="528"/>
                    <a:pt x="622" y="559"/>
                    <a:pt x="644" y="591"/>
                  </a:cubicBezTo>
                  <a:lnTo>
                    <a:pt x="653" y="600"/>
                  </a:lnTo>
                  <a:cubicBezTo>
                    <a:pt x="663" y="609"/>
                    <a:pt x="674" y="613"/>
                    <a:pt x="685" y="613"/>
                  </a:cubicBezTo>
                  <a:cubicBezTo>
                    <a:pt x="709" y="613"/>
                    <a:pt x="731" y="592"/>
                    <a:pt x="725" y="564"/>
                  </a:cubicBezTo>
                  <a:cubicBezTo>
                    <a:pt x="712" y="514"/>
                    <a:pt x="698" y="469"/>
                    <a:pt x="680" y="420"/>
                  </a:cubicBezTo>
                  <a:cubicBezTo>
                    <a:pt x="653" y="384"/>
                    <a:pt x="631" y="334"/>
                    <a:pt x="590" y="298"/>
                  </a:cubicBezTo>
                  <a:cubicBezTo>
                    <a:pt x="554" y="262"/>
                    <a:pt x="514" y="222"/>
                    <a:pt x="469" y="186"/>
                  </a:cubicBezTo>
                  <a:cubicBezTo>
                    <a:pt x="383" y="123"/>
                    <a:pt x="293" y="73"/>
                    <a:pt x="194" y="42"/>
                  </a:cubicBezTo>
                  <a:cubicBezTo>
                    <a:pt x="149" y="24"/>
                    <a:pt x="104" y="10"/>
                    <a:pt x="59" y="6"/>
                  </a:cubicBezTo>
                  <a:lnTo>
                    <a:pt x="55" y="1"/>
                  </a:lnTo>
                  <a:cubicBezTo>
                    <a:pt x="52" y="1"/>
                    <a:pt x="49" y="0"/>
                    <a:pt x="46" y="0"/>
                  </a:cubicBezTo>
                  <a:close/>
                </a:path>
              </a:pathLst>
            </a:custGeom>
            <a:solidFill>
              <a:srgbClr val="8C543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 name="Google Shape;2992;p81">
              <a:extLst>
                <a:ext uri="{FF2B5EF4-FFF2-40B4-BE49-F238E27FC236}">
                  <a16:creationId xmlns:a16="http://schemas.microsoft.com/office/drawing/2014/main" id="{1604045F-37D2-5C47-A03F-D094E9FB1AA1}"/>
                </a:ext>
              </a:extLst>
            </p:cNvPr>
            <p:cNvSpPr/>
            <p:nvPr/>
          </p:nvSpPr>
          <p:spPr>
            <a:xfrm>
              <a:off x="9511805" y="5357636"/>
              <a:ext cx="161162" cy="65192"/>
            </a:xfrm>
            <a:custGeom>
              <a:avLst/>
              <a:gdLst/>
              <a:ahLst/>
              <a:cxnLst/>
              <a:rect l="l" t="t" r="r" b="b"/>
              <a:pathLst>
                <a:path w="1728" h="699" extrusionOk="0">
                  <a:moveTo>
                    <a:pt x="711" y="1"/>
                  </a:moveTo>
                  <a:cubicBezTo>
                    <a:pt x="711" y="1"/>
                    <a:pt x="1" y="482"/>
                    <a:pt x="54" y="608"/>
                  </a:cubicBezTo>
                  <a:cubicBezTo>
                    <a:pt x="77" y="661"/>
                    <a:pt x="305" y="699"/>
                    <a:pt x="580" y="699"/>
                  </a:cubicBezTo>
                  <a:cubicBezTo>
                    <a:pt x="954" y="699"/>
                    <a:pt x="1415" y="630"/>
                    <a:pt x="1575" y="441"/>
                  </a:cubicBezTo>
                  <a:cubicBezTo>
                    <a:pt x="1602" y="410"/>
                    <a:pt x="1656" y="271"/>
                    <a:pt x="1728" y="55"/>
                  </a:cubicBezTo>
                  <a:lnTo>
                    <a:pt x="1687" y="41"/>
                  </a:lnTo>
                  <a:cubicBezTo>
                    <a:pt x="1555" y="104"/>
                    <a:pt x="1415" y="126"/>
                    <a:pt x="1284" y="126"/>
                  </a:cubicBezTo>
                  <a:cubicBezTo>
                    <a:pt x="972" y="126"/>
                    <a:pt x="711" y="1"/>
                    <a:pt x="711" y="1"/>
                  </a:cubicBezTo>
                  <a:close/>
                </a:path>
              </a:pathLst>
            </a:custGeom>
            <a:solidFill>
              <a:srgbClr val="8F919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 name="Google Shape;2993;p81">
              <a:extLst>
                <a:ext uri="{FF2B5EF4-FFF2-40B4-BE49-F238E27FC236}">
                  <a16:creationId xmlns:a16="http://schemas.microsoft.com/office/drawing/2014/main" id="{78C9385C-72DD-E44F-A85D-04B91F740763}"/>
                </a:ext>
              </a:extLst>
            </p:cNvPr>
            <p:cNvSpPr/>
            <p:nvPr/>
          </p:nvSpPr>
          <p:spPr>
            <a:xfrm>
              <a:off x="10163634" y="5324527"/>
              <a:ext cx="124882" cy="102685"/>
            </a:xfrm>
            <a:custGeom>
              <a:avLst/>
              <a:gdLst/>
              <a:ahLst/>
              <a:cxnLst/>
              <a:rect l="l" t="t" r="r" b="b"/>
              <a:pathLst>
                <a:path w="1339" h="1101" extrusionOk="0">
                  <a:moveTo>
                    <a:pt x="1334" y="0"/>
                  </a:moveTo>
                  <a:lnTo>
                    <a:pt x="1334" y="0"/>
                  </a:lnTo>
                  <a:cubicBezTo>
                    <a:pt x="1095" y="113"/>
                    <a:pt x="349" y="167"/>
                    <a:pt x="349" y="167"/>
                  </a:cubicBezTo>
                  <a:cubicBezTo>
                    <a:pt x="349" y="167"/>
                    <a:pt x="11" y="819"/>
                    <a:pt x="2" y="1053"/>
                  </a:cubicBezTo>
                  <a:cubicBezTo>
                    <a:pt x="0" y="1086"/>
                    <a:pt x="24" y="1100"/>
                    <a:pt x="67" y="1100"/>
                  </a:cubicBezTo>
                  <a:cubicBezTo>
                    <a:pt x="326" y="1100"/>
                    <a:pt x="1282" y="560"/>
                    <a:pt x="1325" y="383"/>
                  </a:cubicBezTo>
                  <a:cubicBezTo>
                    <a:pt x="1338" y="257"/>
                    <a:pt x="1338" y="126"/>
                    <a:pt x="1334" y="0"/>
                  </a:cubicBezTo>
                  <a:close/>
                </a:path>
              </a:pathLst>
            </a:custGeom>
            <a:solidFill>
              <a:srgbClr val="8F919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2994;p81">
              <a:extLst>
                <a:ext uri="{FF2B5EF4-FFF2-40B4-BE49-F238E27FC236}">
                  <a16:creationId xmlns:a16="http://schemas.microsoft.com/office/drawing/2014/main" id="{1C1320FA-57F6-2648-80C5-72ACFE959032}"/>
                </a:ext>
              </a:extLst>
            </p:cNvPr>
            <p:cNvSpPr/>
            <p:nvPr/>
          </p:nvSpPr>
          <p:spPr>
            <a:xfrm>
              <a:off x="9578116" y="4293669"/>
              <a:ext cx="303857" cy="1075718"/>
            </a:xfrm>
            <a:custGeom>
              <a:avLst/>
              <a:gdLst/>
              <a:ahLst/>
              <a:cxnLst/>
              <a:rect l="l" t="t" r="r" b="b"/>
              <a:pathLst>
                <a:path w="3258" h="11534" extrusionOk="0">
                  <a:moveTo>
                    <a:pt x="189" y="0"/>
                  </a:moveTo>
                  <a:lnTo>
                    <a:pt x="77" y="32"/>
                  </a:lnTo>
                  <a:lnTo>
                    <a:pt x="0" y="11409"/>
                  </a:lnTo>
                  <a:cubicBezTo>
                    <a:pt x="0" y="11409"/>
                    <a:pt x="264" y="11534"/>
                    <a:pt x="575" y="11534"/>
                  </a:cubicBezTo>
                  <a:cubicBezTo>
                    <a:pt x="706" y="11534"/>
                    <a:pt x="845" y="11512"/>
                    <a:pt x="976" y="11449"/>
                  </a:cubicBezTo>
                  <a:lnTo>
                    <a:pt x="1017" y="11463"/>
                  </a:lnTo>
                  <a:cubicBezTo>
                    <a:pt x="1584" y="9681"/>
                    <a:pt x="3257" y="2483"/>
                    <a:pt x="2771" y="1566"/>
                  </a:cubicBezTo>
                  <a:lnTo>
                    <a:pt x="2848" y="877"/>
                  </a:lnTo>
                  <a:lnTo>
                    <a:pt x="2857" y="837"/>
                  </a:lnTo>
                  <a:cubicBezTo>
                    <a:pt x="1732" y="684"/>
                    <a:pt x="693" y="243"/>
                    <a:pt x="189" y="0"/>
                  </a:cubicBezTo>
                  <a:close/>
                </a:path>
              </a:pathLst>
            </a:custGeom>
            <a:solidFill>
              <a:srgbClr val="F9BDA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2995;p81">
              <a:extLst>
                <a:ext uri="{FF2B5EF4-FFF2-40B4-BE49-F238E27FC236}">
                  <a16:creationId xmlns:a16="http://schemas.microsoft.com/office/drawing/2014/main" id="{14ABFAC1-6BC9-FC4E-8BD8-16127DA74128}"/>
                </a:ext>
              </a:extLst>
            </p:cNvPr>
            <p:cNvSpPr/>
            <p:nvPr/>
          </p:nvSpPr>
          <p:spPr>
            <a:xfrm>
              <a:off x="9885238" y="4335172"/>
              <a:ext cx="402812" cy="1005397"/>
            </a:xfrm>
            <a:custGeom>
              <a:avLst/>
              <a:gdLst/>
              <a:ahLst/>
              <a:cxnLst/>
              <a:rect l="l" t="t" r="r" b="b"/>
              <a:pathLst>
                <a:path w="4319" h="10780" extrusionOk="0">
                  <a:moveTo>
                    <a:pt x="3100" y="0"/>
                  </a:moveTo>
                  <a:cubicBezTo>
                    <a:pt x="2641" y="149"/>
                    <a:pt x="1858" y="347"/>
                    <a:pt x="716" y="437"/>
                  </a:cubicBezTo>
                  <a:cubicBezTo>
                    <a:pt x="603" y="445"/>
                    <a:pt x="490" y="450"/>
                    <a:pt x="378" y="450"/>
                  </a:cubicBezTo>
                  <a:cubicBezTo>
                    <a:pt x="253" y="450"/>
                    <a:pt x="128" y="444"/>
                    <a:pt x="5" y="432"/>
                  </a:cubicBezTo>
                  <a:lnTo>
                    <a:pt x="0" y="491"/>
                  </a:lnTo>
                  <a:lnTo>
                    <a:pt x="3334" y="10779"/>
                  </a:lnTo>
                  <a:cubicBezTo>
                    <a:pt x="3334" y="10779"/>
                    <a:pt x="4080" y="10721"/>
                    <a:pt x="4319" y="10608"/>
                  </a:cubicBezTo>
                  <a:cubicBezTo>
                    <a:pt x="4296" y="9218"/>
                    <a:pt x="4004" y="4562"/>
                    <a:pt x="3802" y="2637"/>
                  </a:cubicBezTo>
                  <a:cubicBezTo>
                    <a:pt x="3689" y="1543"/>
                    <a:pt x="3194" y="824"/>
                    <a:pt x="3194" y="824"/>
                  </a:cubicBezTo>
                  <a:lnTo>
                    <a:pt x="3100" y="0"/>
                  </a:lnTo>
                  <a:close/>
                </a:path>
              </a:pathLst>
            </a:custGeom>
            <a:solidFill>
              <a:srgbClr val="F9BDA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2996;p81">
              <a:extLst>
                <a:ext uri="{FF2B5EF4-FFF2-40B4-BE49-F238E27FC236}">
                  <a16:creationId xmlns:a16="http://schemas.microsoft.com/office/drawing/2014/main" id="{D382D800-DA52-A248-927F-677CA9DEF0C1}"/>
                </a:ext>
              </a:extLst>
            </p:cNvPr>
            <p:cNvSpPr/>
            <p:nvPr/>
          </p:nvSpPr>
          <p:spPr>
            <a:xfrm>
              <a:off x="9550790" y="3501477"/>
              <a:ext cx="704151" cy="875292"/>
            </a:xfrm>
            <a:custGeom>
              <a:avLst/>
              <a:gdLst/>
              <a:ahLst/>
              <a:cxnLst/>
              <a:rect l="l" t="t" r="r" b="b"/>
              <a:pathLst>
                <a:path w="7550" h="9385" extrusionOk="0">
                  <a:moveTo>
                    <a:pt x="5264" y="1"/>
                  </a:moveTo>
                  <a:cubicBezTo>
                    <a:pt x="5264" y="1"/>
                    <a:pt x="4160" y="529"/>
                    <a:pt x="2785" y="529"/>
                  </a:cubicBezTo>
                  <a:cubicBezTo>
                    <a:pt x="2235" y="529"/>
                    <a:pt x="1642" y="444"/>
                    <a:pt x="1058" y="208"/>
                  </a:cubicBezTo>
                  <a:cubicBezTo>
                    <a:pt x="1058" y="208"/>
                    <a:pt x="869" y="1103"/>
                    <a:pt x="496" y="2385"/>
                  </a:cubicBezTo>
                  <a:cubicBezTo>
                    <a:pt x="226" y="3312"/>
                    <a:pt x="1" y="7423"/>
                    <a:pt x="154" y="8328"/>
                  </a:cubicBezTo>
                  <a:cubicBezTo>
                    <a:pt x="154" y="8328"/>
                    <a:pt x="275" y="8395"/>
                    <a:pt x="478" y="8494"/>
                  </a:cubicBezTo>
                  <a:cubicBezTo>
                    <a:pt x="986" y="8737"/>
                    <a:pt x="2021" y="9173"/>
                    <a:pt x="3145" y="9331"/>
                  </a:cubicBezTo>
                  <a:cubicBezTo>
                    <a:pt x="3294" y="9349"/>
                    <a:pt x="3442" y="9367"/>
                    <a:pt x="3586" y="9371"/>
                  </a:cubicBezTo>
                  <a:cubicBezTo>
                    <a:pt x="3705" y="9380"/>
                    <a:pt x="3825" y="9385"/>
                    <a:pt x="3944" y="9385"/>
                  </a:cubicBezTo>
                  <a:cubicBezTo>
                    <a:pt x="4063" y="9385"/>
                    <a:pt x="4182" y="9380"/>
                    <a:pt x="4302" y="9371"/>
                  </a:cubicBezTo>
                  <a:cubicBezTo>
                    <a:pt x="5444" y="9286"/>
                    <a:pt x="6227" y="9088"/>
                    <a:pt x="6686" y="8935"/>
                  </a:cubicBezTo>
                  <a:cubicBezTo>
                    <a:pt x="6861" y="8881"/>
                    <a:pt x="7032" y="8814"/>
                    <a:pt x="7194" y="8733"/>
                  </a:cubicBezTo>
                  <a:cubicBezTo>
                    <a:pt x="7194" y="8733"/>
                    <a:pt x="7136" y="6578"/>
                    <a:pt x="7131" y="5138"/>
                  </a:cubicBezTo>
                  <a:cubicBezTo>
                    <a:pt x="7127" y="3703"/>
                    <a:pt x="7550" y="2124"/>
                    <a:pt x="5264" y="1"/>
                  </a:cubicBezTo>
                  <a:close/>
                </a:path>
              </a:pathLst>
            </a:custGeom>
            <a:solidFill>
              <a:srgbClr val="DFEBE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2997;p81">
              <a:extLst>
                <a:ext uri="{FF2B5EF4-FFF2-40B4-BE49-F238E27FC236}">
                  <a16:creationId xmlns:a16="http://schemas.microsoft.com/office/drawing/2014/main" id="{347F5485-3475-EF4B-824E-7166626F9461}"/>
                </a:ext>
              </a:extLst>
            </p:cNvPr>
            <p:cNvSpPr/>
            <p:nvPr/>
          </p:nvSpPr>
          <p:spPr>
            <a:xfrm>
              <a:off x="9711579" y="2408224"/>
              <a:ext cx="125441" cy="42995"/>
            </a:xfrm>
            <a:custGeom>
              <a:avLst/>
              <a:gdLst/>
              <a:ahLst/>
              <a:cxnLst/>
              <a:rect l="l" t="t" r="r" b="b"/>
              <a:pathLst>
                <a:path w="1345" h="461" extrusionOk="0">
                  <a:moveTo>
                    <a:pt x="650" y="0"/>
                  </a:moveTo>
                  <a:cubicBezTo>
                    <a:pt x="626" y="0"/>
                    <a:pt x="603" y="2"/>
                    <a:pt x="580" y="4"/>
                  </a:cubicBezTo>
                  <a:cubicBezTo>
                    <a:pt x="531" y="4"/>
                    <a:pt x="486" y="13"/>
                    <a:pt x="445" y="22"/>
                  </a:cubicBezTo>
                  <a:cubicBezTo>
                    <a:pt x="400" y="31"/>
                    <a:pt x="364" y="44"/>
                    <a:pt x="324" y="58"/>
                  </a:cubicBezTo>
                  <a:cubicBezTo>
                    <a:pt x="288" y="71"/>
                    <a:pt x="256" y="89"/>
                    <a:pt x="225" y="107"/>
                  </a:cubicBezTo>
                  <a:cubicBezTo>
                    <a:pt x="175" y="134"/>
                    <a:pt x="130" y="166"/>
                    <a:pt x="90" y="202"/>
                  </a:cubicBezTo>
                  <a:lnTo>
                    <a:pt x="40" y="238"/>
                  </a:lnTo>
                  <a:cubicBezTo>
                    <a:pt x="0" y="270"/>
                    <a:pt x="32" y="331"/>
                    <a:pt x="77" y="331"/>
                  </a:cubicBezTo>
                  <a:cubicBezTo>
                    <a:pt x="83" y="331"/>
                    <a:pt x="88" y="330"/>
                    <a:pt x="94" y="328"/>
                  </a:cubicBezTo>
                  <a:lnTo>
                    <a:pt x="99" y="328"/>
                  </a:lnTo>
                  <a:lnTo>
                    <a:pt x="153" y="305"/>
                  </a:lnTo>
                  <a:cubicBezTo>
                    <a:pt x="193" y="283"/>
                    <a:pt x="238" y="265"/>
                    <a:pt x="288" y="247"/>
                  </a:cubicBezTo>
                  <a:cubicBezTo>
                    <a:pt x="315" y="238"/>
                    <a:pt x="346" y="229"/>
                    <a:pt x="378" y="220"/>
                  </a:cubicBezTo>
                  <a:lnTo>
                    <a:pt x="477" y="202"/>
                  </a:lnTo>
                  <a:cubicBezTo>
                    <a:pt x="513" y="193"/>
                    <a:pt x="549" y="193"/>
                    <a:pt x="585" y="193"/>
                  </a:cubicBezTo>
                  <a:cubicBezTo>
                    <a:pt x="597" y="191"/>
                    <a:pt x="608" y="191"/>
                    <a:pt x="619" y="191"/>
                  </a:cubicBezTo>
                  <a:cubicBezTo>
                    <a:pt x="646" y="191"/>
                    <a:pt x="672" y="194"/>
                    <a:pt x="697" y="197"/>
                  </a:cubicBezTo>
                  <a:cubicBezTo>
                    <a:pt x="733" y="202"/>
                    <a:pt x="774" y="206"/>
                    <a:pt x="810" y="215"/>
                  </a:cubicBezTo>
                  <a:cubicBezTo>
                    <a:pt x="846" y="224"/>
                    <a:pt x="877" y="238"/>
                    <a:pt x="913" y="251"/>
                  </a:cubicBezTo>
                  <a:cubicBezTo>
                    <a:pt x="976" y="274"/>
                    <a:pt x="1035" y="305"/>
                    <a:pt x="1093" y="337"/>
                  </a:cubicBezTo>
                  <a:cubicBezTo>
                    <a:pt x="1151" y="368"/>
                    <a:pt x="1205" y="409"/>
                    <a:pt x="1255" y="449"/>
                  </a:cubicBezTo>
                  <a:cubicBezTo>
                    <a:pt x="1264" y="457"/>
                    <a:pt x="1276" y="460"/>
                    <a:pt x="1288" y="460"/>
                  </a:cubicBezTo>
                  <a:cubicBezTo>
                    <a:pt x="1304" y="460"/>
                    <a:pt x="1321" y="453"/>
                    <a:pt x="1331" y="440"/>
                  </a:cubicBezTo>
                  <a:cubicBezTo>
                    <a:pt x="1345" y="427"/>
                    <a:pt x="1345" y="400"/>
                    <a:pt x="1336" y="382"/>
                  </a:cubicBezTo>
                  <a:lnTo>
                    <a:pt x="1336" y="377"/>
                  </a:lnTo>
                  <a:cubicBezTo>
                    <a:pt x="1291" y="314"/>
                    <a:pt x="1241" y="256"/>
                    <a:pt x="1183" y="211"/>
                  </a:cubicBezTo>
                  <a:cubicBezTo>
                    <a:pt x="1053" y="98"/>
                    <a:pt x="891" y="26"/>
                    <a:pt x="720" y="4"/>
                  </a:cubicBezTo>
                  <a:cubicBezTo>
                    <a:pt x="697" y="2"/>
                    <a:pt x="674" y="0"/>
                    <a:pt x="650" y="0"/>
                  </a:cubicBezTo>
                  <a:close/>
                </a:path>
              </a:pathLst>
            </a:custGeom>
            <a:solidFill>
              <a:srgbClr val="FF948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2998;p81">
              <a:extLst>
                <a:ext uri="{FF2B5EF4-FFF2-40B4-BE49-F238E27FC236}">
                  <a16:creationId xmlns:a16="http://schemas.microsoft.com/office/drawing/2014/main" id="{F873462B-03AF-454A-9CE6-27B9B5B91824}"/>
                </a:ext>
              </a:extLst>
            </p:cNvPr>
            <p:cNvSpPr/>
            <p:nvPr/>
          </p:nvSpPr>
          <p:spPr>
            <a:xfrm>
              <a:off x="9798688" y="2330908"/>
              <a:ext cx="298448" cy="260676"/>
            </a:xfrm>
            <a:custGeom>
              <a:avLst/>
              <a:gdLst/>
              <a:ahLst/>
              <a:cxnLst/>
              <a:rect l="l" t="t" r="r" b="b"/>
              <a:pathLst>
                <a:path w="3200" h="2795" extrusionOk="0">
                  <a:moveTo>
                    <a:pt x="1697" y="151"/>
                  </a:moveTo>
                  <a:cubicBezTo>
                    <a:pt x="2528" y="151"/>
                    <a:pt x="3199" y="1012"/>
                    <a:pt x="2845" y="1877"/>
                  </a:cubicBezTo>
                  <a:cubicBezTo>
                    <a:pt x="2633" y="2390"/>
                    <a:pt x="2162" y="2648"/>
                    <a:pt x="1691" y="2648"/>
                  </a:cubicBezTo>
                  <a:cubicBezTo>
                    <a:pt x="1222" y="2648"/>
                    <a:pt x="752" y="2393"/>
                    <a:pt x="537" y="1881"/>
                  </a:cubicBezTo>
                  <a:cubicBezTo>
                    <a:pt x="276" y="1247"/>
                    <a:pt x="573" y="518"/>
                    <a:pt x="1207" y="252"/>
                  </a:cubicBezTo>
                  <a:cubicBezTo>
                    <a:pt x="1372" y="183"/>
                    <a:pt x="1538" y="151"/>
                    <a:pt x="1697" y="151"/>
                  </a:cubicBezTo>
                  <a:close/>
                  <a:moveTo>
                    <a:pt x="1682" y="0"/>
                  </a:moveTo>
                  <a:cubicBezTo>
                    <a:pt x="748" y="0"/>
                    <a:pt x="0" y="973"/>
                    <a:pt x="402" y="1939"/>
                  </a:cubicBezTo>
                  <a:cubicBezTo>
                    <a:pt x="629" y="2471"/>
                    <a:pt x="1147" y="2794"/>
                    <a:pt x="1692" y="2794"/>
                  </a:cubicBezTo>
                  <a:cubicBezTo>
                    <a:pt x="1871" y="2794"/>
                    <a:pt x="2053" y="2760"/>
                    <a:pt x="2228" y="2686"/>
                  </a:cubicBezTo>
                  <a:cubicBezTo>
                    <a:pt x="2750" y="2466"/>
                    <a:pt x="3088" y="1957"/>
                    <a:pt x="3083" y="1395"/>
                  </a:cubicBezTo>
                  <a:cubicBezTo>
                    <a:pt x="3083" y="828"/>
                    <a:pt x="2741" y="324"/>
                    <a:pt x="2219" y="109"/>
                  </a:cubicBezTo>
                  <a:cubicBezTo>
                    <a:pt x="2038" y="34"/>
                    <a:pt x="1857" y="0"/>
                    <a:pt x="1682" y="0"/>
                  </a:cubicBezTo>
                  <a:close/>
                </a:path>
              </a:pathLst>
            </a:custGeom>
            <a:solidFill>
              <a:srgbClr val="FF948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 name="Google Shape;2999;p81">
              <a:extLst>
                <a:ext uri="{FF2B5EF4-FFF2-40B4-BE49-F238E27FC236}">
                  <a16:creationId xmlns:a16="http://schemas.microsoft.com/office/drawing/2014/main" id="{86660C00-C2E6-A945-8116-CAF811AFB2F9}"/>
                </a:ext>
              </a:extLst>
            </p:cNvPr>
            <p:cNvSpPr/>
            <p:nvPr/>
          </p:nvSpPr>
          <p:spPr>
            <a:xfrm>
              <a:off x="9451649" y="2314027"/>
              <a:ext cx="296489" cy="245473"/>
            </a:xfrm>
            <a:custGeom>
              <a:avLst/>
              <a:gdLst/>
              <a:ahLst/>
              <a:cxnLst/>
              <a:rect l="l" t="t" r="r" b="b"/>
              <a:pathLst>
                <a:path w="3179" h="2632" extrusionOk="0">
                  <a:moveTo>
                    <a:pt x="1599" y="151"/>
                  </a:moveTo>
                  <a:cubicBezTo>
                    <a:pt x="2373" y="151"/>
                    <a:pt x="3002" y="956"/>
                    <a:pt x="2670" y="1761"/>
                  </a:cubicBezTo>
                  <a:cubicBezTo>
                    <a:pt x="2473" y="2242"/>
                    <a:pt x="2033" y="2484"/>
                    <a:pt x="1592" y="2484"/>
                  </a:cubicBezTo>
                  <a:cubicBezTo>
                    <a:pt x="1155" y="2484"/>
                    <a:pt x="719" y="2246"/>
                    <a:pt x="520" y="1770"/>
                  </a:cubicBezTo>
                  <a:cubicBezTo>
                    <a:pt x="272" y="1176"/>
                    <a:pt x="551" y="492"/>
                    <a:pt x="1145" y="245"/>
                  </a:cubicBezTo>
                  <a:cubicBezTo>
                    <a:pt x="1298" y="180"/>
                    <a:pt x="1451" y="151"/>
                    <a:pt x="1599" y="151"/>
                  </a:cubicBezTo>
                  <a:close/>
                  <a:moveTo>
                    <a:pt x="1587" y="0"/>
                  </a:moveTo>
                  <a:cubicBezTo>
                    <a:pt x="706" y="0"/>
                    <a:pt x="1" y="917"/>
                    <a:pt x="380" y="1824"/>
                  </a:cubicBezTo>
                  <a:cubicBezTo>
                    <a:pt x="593" y="2328"/>
                    <a:pt x="1082" y="2631"/>
                    <a:pt x="1595" y="2631"/>
                  </a:cubicBezTo>
                  <a:cubicBezTo>
                    <a:pt x="1763" y="2631"/>
                    <a:pt x="1934" y="2599"/>
                    <a:pt x="2099" y="2530"/>
                  </a:cubicBezTo>
                  <a:cubicBezTo>
                    <a:pt x="3178" y="2075"/>
                    <a:pt x="3169" y="546"/>
                    <a:pt x="2090" y="101"/>
                  </a:cubicBezTo>
                  <a:cubicBezTo>
                    <a:pt x="1920" y="32"/>
                    <a:pt x="1751" y="0"/>
                    <a:pt x="1587" y="0"/>
                  </a:cubicBezTo>
                  <a:close/>
                </a:path>
              </a:pathLst>
            </a:custGeom>
            <a:solidFill>
              <a:srgbClr val="FF948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 name="Google Shape;3000;p81">
              <a:extLst>
                <a:ext uri="{FF2B5EF4-FFF2-40B4-BE49-F238E27FC236}">
                  <a16:creationId xmlns:a16="http://schemas.microsoft.com/office/drawing/2014/main" id="{B030F594-5FFC-0942-9BBE-7A04A6D1E828}"/>
                </a:ext>
              </a:extLst>
            </p:cNvPr>
            <p:cNvSpPr/>
            <p:nvPr/>
          </p:nvSpPr>
          <p:spPr>
            <a:xfrm>
              <a:off x="10069809" y="2446649"/>
              <a:ext cx="157711" cy="42529"/>
            </a:xfrm>
            <a:custGeom>
              <a:avLst/>
              <a:gdLst/>
              <a:ahLst/>
              <a:cxnLst/>
              <a:rect l="l" t="t" r="r" b="b"/>
              <a:pathLst>
                <a:path w="1691" h="456" extrusionOk="0">
                  <a:moveTo>
                    <a:pt x="154" y="1"/>
                  </a:moveTo>
                  <a:cubicBezTo>
                    <a:pt x="30" y="1"/>
                    <a:pt x="1" y="187"/>
                    <a:pt x="131" y="213"/>
                  </a:cubicBezTo>
                  <a:lnTo>
                    <a:pt x="1521" y="456"/>
                  </a:lnTo>
                  <a:lnTo>
                    <a:pt x="1544" y="456"/>
                  </a:lnTo>
                  <a:cubicBezTo>
                    <a:pt x="1545" y="456"/>
                    <a:pt x="1547" y="456"/>
                    <a:pt x="1548" y="456"/>
                  </a:cubicBezTo>
                  <a:cubicBezTo>
                    <a:pt x="1675" y="456"/>
                    <a:pt x="1691" y="262"/>
                    <a:pt x="1562" y="244"/>
                  </a:cubicBezTo>
                  <a:lnTo>
                    <a:pt x="167" y="1"/>
                  </a:lnTo>
                  <a:cubicBezTo>
                    <a:pt x="163" y="1"/>
                    <a:pt x="158" y="1"/>
                    <a:pt x="154" y="1"/>
                  </a:cubicBezTo>
                  <a:close/>
                </a:path>
              </a:pathLst>
            </a:custGeom>
            <a:solidFill>
              <a:srgbClr val="FF948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 name="Google Shape;3001;p81">
              <a:extLst>
                <a:ext uri="{FF2B5EF4-FFF2-40B4-BE49-F238E27FC236}">
                  <a16:creationId xmlns:a16="http://schemas.microsoft.com/office/drawing/2014/main" id="{8E2879C0-6188-9047-8AB6-CD0DCFDC4437}"/>
                </a:ext>
              </a:extLst>
            </p:cNvPr>
            <p:cNvSpPr/>
            <p:nvPr/>
          </p:nvSpPr>
          <p:spPr>
            <a:xfrm>
              <a:off x="10160836" y="1848728"/>
              <a:ext cx="96996" cy="185224"/>
            </a:xfrm>
            <a:custGeom>
              <a:avLst/>
              <a:gdLst/>
              <a:ahLst/>
              <a:cxnLst/>
              <a:rect l="l" t="t" r="r" b="b"/>
              <a:pathLst>
                <a:path w="1040" h="1986" extrusionOk="0">
                  <a:moveTo>
                    <a:pt x="1011" y="0"/>
                  </a:moveTo>
                  <a:cubicBezTo>
                    <a:pt x="1009" y="0"/>
                    <a:pt x="1006" y="1"/>
                    <a:pt x="1004" y="2"/>
                  </a:cubicBezTo>
                  <a:cubicBezTo>
                    <a:pt x="1004" y="2"/>
                    <a:pt x="968" y="11"/>
                    <a:pt x="905" y="29"/>
                  </a:cubicBezTo>
                  <a:cubicBezTo>
                    <a:pt x="811" y="51"/>
                    <a:pt x="725" y="87"/>
                    <a:pt x="644" y="128"/>
                  </a:cubicBezTo>
                  <a:cubicBezTo>
                    <a:pt x="586" y="155"/>
                    <a:pt x="532" y="186"/>
                    <a:pt x="478" y="227"/>
                  </a:cubicBezTo>
                  <a:cubicBezTo>
                    <a:pt x="419" y="267"/>
                    <a:pt x="365" y="312"/>
                    <a:pt x="311" y="366"/>
                  </a:cubicBezTo>
                  <a:cubicBezTo>
                    <a:pt x="257" y="420"/>
                    <a:pt x="212" y="483"/>
                    <a:pt x="167" y="550"/>
                  </a:cubicBezTo>
                  <a:cubicBezTo>
                    <a:pt x="127" y="618"/>
                    <a:pt x="91" y="690"/>
                    <a:pt x="68" y="771"/>
                  </a:cubicBezTo>
                  <a:cubicBezTo>
                    <a:pt x="37" y="847"/>
                    <a:pt x="19" y="924"/>
                    <a:pt x="10" y="1005"/>
                  </a:cubicBezTo>
                  <a:cubicBezTo>
                    <a:pt x="1" y="1081"/>
                    <a:pt x="1" y="1158"/>
                    <a:pt x="5" y="1234"/>
                  </a:cubicBezTo>
                  <a:cubicBezTo>
                    <a:pt x="14" y="1369"/>
                    <a:pt x="41" y="1504"/>
                    <a:pt x="91" y="1630"/>
                  </a:cubicBezTo>
                  <a:cubicBezTo>
                    <a:pt x="131" y="1752"/>
                    <a:pt x="190" y="1869"/>
                    <a:pt x="266" y="1972"/>
                  </a:cubicBezTo>
                  <a:cubicBezTo>
                    <a:pt x="272" y="1981"/>
                    <a:pt x="282" y="1986"/>
                    <a:pt x="291" y="1986"/>
                  </a:cubicBezTo>
                  <a:cubicBezTo>
                    <a:pt x="297" y="1986"/>
                    <a:pt x="302" y="1984"/>
                    <a:pt x="307" y="1981"/>
                  </a:cubicBezTo>
                  <a:cubicBezTo>
                    <a:pt x="325" y="1977"/>
                    <a:pt x="338" y="1954"/>
                    <a:pt x="329" y="1936"/>
                  </a:cubicBezTo>
                  <a:cubicBezTo>
                    <a:pt x="293" y="1819"/>
                    <a:pt x="266" y="1702"/>
                    <a:pt x="244" y="1585"/>
                  </a:cubicBezTo>
                  <a:cubicBezTo>
                    <a:pt x="235" y="1531"/>
                    <a:pt x="226" y="1477"/>
                    <a:pt x="221" y="1414"/>
                  </a:cubicBezTo>
                  <a:cubicBezTo>
                    <a:pt x="212" y="1351"/>
                    <a:pt x="208" y="1288"/>
                    <a:pt x="208" y="1225"/>
                  </a:cubicBezTo>
                  <a:cubicBezTo>
                    <a:pt x="212" y="1162"/>
                    <a:pt x="212" y="1095"/>
                    <a:pt x="221" y="1027"/>
                  </a:cubicBezTo>
                  <a:cubicBezTo>
                    <a:pt x="230" y="964"/>
                    <a:pt x="248" y="897"/>
                    <a:pt x="266" y="834"/>
                  </a:cubicBezTo>
                  <a:cubicBezTo>
                    <a:pt x="289" y="771"/>
                    <a:pt x="311" y="708"/>
                    <a:pt x="347" y="649"/>
                  </a:cubicBezTo>
                  <a:cubicBezTo>
                    <a:pt x="379" y="595"/>
                    <a:pt x="415" y="542"/>
                    <a:pt x="455" y="488"/>
                  </a:cubicBezTo>
                  <a:cubicBezTo>
                    <a:pt x="496" y="438"/>
                    <a:pt x="545" y="398"/>
                    <a:pt x="586" y="357"/>
                  </a:cubicBezTo>
                  <a:cubicBezTo>
                    <a:pt x="626" y="317"/>
                    <a:pt x="671" y="281"/>
                    <a:pt x="716" y="249"/>
                  </a:cubicBezTo>
                  <a:cubicBezTo>
                    <a:pt x="752" y="218"/>
                    <a:pt x="793" y="186"/>
                    <a:pt x="838" y="164"/>
                  </a:cubicBezTo>
                  <a:lnTo>
                    <a:pt x="937" y="105"/>
                  </a:lnTo>
                  <a:cubicBezTo>
                    <a:pt x="991" y="74"/>
                    <a:pt x="1022" y="51"/>
                    <a:pt x="1022" y="51"/>
                  </a:cubicBezTo>
                  <a:lnTo>
                    <a:pt x="1027" y="51"/>
                  </a:lnTo>
                  <a:cubicBezTo>
                    <a:pt x="1036" y="42"/>
                    <a:pt x="1040" y="33"/>
                    <a:pt x="1036" y="20"/>
                  </a:cubicBezTo>
                  <a:cubicBezTo>
                    <a:pt x="1032" y="9"/>
                    <a:pt x="1022" y="0"/>
                    <a:pt x="1011" y="0"/>
                  </a:cubicBezTo>
                  <a:close/>
                </a:path>
              </a:pathLst>
            </a:custGeom>
            <a:solidFill>
              <a:srgbClr val="4A160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 name="Google Shape;3002;p81">
              <a:extLst>
                <a:ext uri="{FF2B5EF4-FFF2-40B4-BE49-F238E27FC236}">
                  <a16:creationId xmlns:a16="http://schemas.microsoft.com/office/drawing/2014/main" id="{54F3FCD0-E737-A144-B9A2-557834523DCF}"/>
                </a:ext>
              </a:extLst>
            </p:cNvPr>
            <p:cNvSpPr/>
            <p:nvPr/>
          </p:nvSpPr>
          <p:spPr>
            <a:xfrm>
              <a:off x="10259883" y="1911681"/>
              <a:ext cx="121338" cy="158737"/>
            </a:xfrm>
            <a:custGeom>
              <a:avLst/>
              <a:gdLst/>
              <a:ahLst/>
              <a:cxnLst/>
              <a:rect l="l" t="t" r="r" b="b"/>
              <a:pathLst>
                <a:path w="1301" h="1702" extrusionOk="0">
                  <a:moveTo>
                    <a:pt x="1090" y="0"/>
                  </a:moveTo>
                  <a:cubicBezTo>
                    <a:pt x="1087" y="0"/>
                    <a:pt x="1083" y="1"/>
                    <a:pt x="1080" y="1"/>
                  </a:cubicBezTo>
                  <a:cubicBezTo>
                    <a:pt x="1062" y="6"/>
                    <a:pt x="1053" y="28"/>
                    <a:pt x="1058" y="46"/>
                  </a:cubicBezTo>
                  <a:cubicBezTo>
                    <a:pt x="1058" y="46"/>
                    <a:pt x="1067" y="82"/>
                    <a:pt x="1076" y="141"/>
                  </a:cubicBezTo>
                  <a:cubicBezTo>
                    <a:pt x="1094" y="222"/>
                    <a:pt x="1103" y="307"/>
                    <a:pt x="1107" y="393"/>
                  </a:cubicBezTo>
                  <a:cubicBezTo>
                    <a:pt x="1112" y="447"/>
                    <a:pt x="1112" y="501"/>
                    <a:pt x="1107" y="555"/>
                  </a:cubicBezTo>
                  <a:cubicBezTo>
                    <a:pt x="1107" y="618"/>
                    <a:pt x="1098" y="676"/>
                    <a:pt x="1089" y="735"/>
                  </a:cubicBezTo>
                  <a:cubicBezTo>
                    <a:pt x="1076" y="798"/>
                    <a:pt x="1058" y="856"/>
                    <a:pt x="1035" y="915"/>
                  </a:cubicBezTo>
                  <a:cubicBezTo>
                    <a:pt x="1008" y="973"/>
                    <a:pt x="981" y="1027"/>
                    <a:pt x="945" y="1081"/>
                  </a:cubicBezTo>
                  <a:cubicBezTo>
                    <a:pt x="905" y="1135"/>
                    <a:pt x="864" y="1185"/>
                    <a:pt x="819" y="1230"/>
                  </a:cubicBezTo>
                  <a:cubicBezTo>
                    <a:pt x="770" y="1270"/>
                    <a:pt x="720" y="1311"/>
                    <a:pt x="671" y="1347"/>
                  </a:cubicBezTo>
                  <a:cubicBezTo>
                    <a:pt x="617" y="1378"/>
                    <a:pt x="563" y="1419"/>
                    <a:pt x="513" y="1446"/>
                  </a:cubicBezTo>
                  <a:lnTo>
                    <a:pt x="360" y="1517"/>
                  </a:lnTo>
                  <a:cubicBezTo>
                    <a:pt x="284" y="1553"/>
                    <a:pt x="203" y="1585"/>
                    <a:pt x="122" y="1612"/>
                  </a:cubicBezTo>
                  <a:cubicBezTo>
                    <a:pt x="63" y="1634"/>
                    <a:pt x="27" y="1648"/>
                    <a:pt x="27" y="1648"/>
                  </a:cubicBezTo>
                  <a:cubicBezTo>
                    <a:pt x="1" y="1661"/>
                    <a:pt x="10" y="1702"/>
                    <a:pt x="41" y="1702"/>
                  </a:cubicBezTo>
                  <a:cubicBezTo>
                    <a:pt x="41" y="1702"/>
                    <a:pt x="77" y="1697"/>
                    <a:pt x="140" y="1693"/>
                  </a:cubicBezTo>
                  <a:cubicBezTo>
                    <a:pt x="234" y="1684"/>
                    <a:pt x="320" y="1670"/>
                    <a:pt x="410" y="1648"/>
                  </a:cubicBezTo>
                  <a:lnTo>
                    <a:pt x="585" y="1598"/>
                  </a:lnTo>
                  <a:cubicBezTo>
                    <a:pt x="648" y="1571"/>
                    <a:pt x="707" y="1544"/>
                    <a:pt x="774" y="1508"/>
                  </a:cubicBezTo>
                  <a:cubicBezTo>
                    <a:pt x="837" y="1473"/>
                    <a:pt x="900" y="1428"/>
                    <a:pt x="959" y="1378"/>
                  </a:cubicBezTo>
                  <a:cubicBezTo>
                    <a:pt x="1017" y="1324"/>
                    <a:pt x="1071" y="1266"/>
                    <a:pt x="1121" y="1203"/>
                  </a:cubicBezTo>
                  <a:cubicBezTo>
                    <a:pt x="1211" y="1072"/>
                    <a:pt x="1269" y="924"/>
                    <a:pt x="1292" y="766"/>
                  </a:cubicBezTo>
                  <a:cubicBezTo>
                    <a:pt x="1301" y="694"/>
                    <a:pt x="1301" y="622"/>
                    <a:pt x="1296" y="555"/>
                  </a:cubicBezTo>
                  <a:cubicBezTo>
                    <a:pt x="1292" y="492"/>
                    <a:pt x="1283" y="429"/>
                    <a:pt x="1265" y="366"/>
                  </a:cubicBezTo>
                  <a:cubicBezTo>
                    <a:pt x="1238" y="244"/>
                    <a:pt x="1193" y="123"/>
                    <a:pt x="1125" y="19"/>
                  </a:cubicBezTo>
                  <a:cubicBezTo>
                    <a:pt x="1118" y="8"/>
                    <a:pt x="1104" y="0"/>
                    <a:pt x="1090" y="0"/>
                  </a:cubicBezTo>
                  <a:close/>
                </a:path>
              </a:pathLst>
            </a:custGeom>
            <a:solidFill>
              <a:srgbClr val="4A160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 name="Google Shape;3003;p81">
              <a:extLst>
                <a:ext uri="{FF2B5EF4-FFF2-40B4-BE49-F238E27FC236}">
                  <a16:creationId xmlns:a16="http://schemas.microsoft.com/office/drawing/2014/main" id="{8E1229EB-2E66-CF46-8CA5-A98EABC409A5}"/>
                </a:ext>
              </a:extLst>
            </p:cNvPr>
            <p:cNvSpPr/>
            <p:nvPr/>
          </p:nvSpPr>
          <p:spPr>
            <a:xfrm>
              <a:off x="10215862" y="1887433"/>
              <a:ext cx="102032" cy="162841"/>
            </a:xfrm>
            <a:custGeom>
              <a:avLst/>
              <a:gdLst/>
              <a:ahLst/>
              <a:cxnLst/>
              <a:rect l="l" t="t" r="r" b="b"/>
              <a:pathLst>
                <a:path w="1094" h="1746" extrusionOk="0">
                  <a:moveTo>
                    <a:pt x="1053" y="1"/>
                  </a:moveTo>
                  <a:cubicBezTo>
                    <a:pt x="936" y="10"/>
                    <a:pt x="819" y="41"/>
                    <a:pt x="715" y="95"/>
                  </a:cubicBezTo>
                  <a:cubicBezTo>
                    <a:pt x="661" y="118"/>
                    <a:pt x="612" y="149"/>
                    <a:pt x="567" y="180"/>
                  </a:cubicBezTo>
                  <a:cubicBezTo>
                    <a:pt x="513" y="216"/>
                    <a:pt x="464" y="257"/>
                    <a:pt x="419" y="302"/>
                  </a:cubicBezTo>
                  <a:cubicBezTo>
                    <a:pt x="315" y="401"/>
                    <a:pt x="234" y="513"/>
                    <a:pt x="171" y="639"/>
                  </a:cubicBezTo>
                  <a:cubicBezTo>
                    <a:pt x="140" y="702"/>
                    <a:pt x="113" y="765"/>
                    <a:pt x="90" y="833"/>
                  </a:cubicBezTo>
                  <a:cubicBezTo>
                    <a:pt x="68" y="896"/>
                    <a:pt x="50" y="963"/>
                    <a:pt x="36" y="1031"/>
                  </a:cubicBezTo>
                  <a:cubicBezTo>
                    <a:pt x="14" y="1143"/>
                    <a:pt x="0" y="1265"/>
                    <a:pt x="5" y="1382"/>
                  </a:cubicBezTo>
                  <a:cubicBezTo>
                    <a:pt x="5" y="1463"/>
                    <a:pt x="9" y="1544"/>
                    <a:pt x="23" y="1625"/>
                  </a:cubicBezTo>
                  <a:cubicBezTo>
                    <a:pt x="27" y="1688"/>
                    <a:pt x="36" y="1719"/>
                    <a:pt x="36" y="1719"/>
                  </a:cubicBezTo>
                  <a:cubicBezTo>
                    <a:pt x="36" y="1737"/>
                    <a:pt x="50" y="1746"/>
                    <a:pt x="63" y="1746"/>
                  </a:cubicBezTo>
                  <a:cubicBezTo>
                    <a:pt x="77" y="1746"/>
                    <a:pt x="90" y="1737"/>
                    <a:pt x="90" y="1719"/>
                  </a:cubicBezTo>
                  <a:cubicBezTo>
                    <a:pt x="90" y="1719"/>
                    <a:pt x="95" y="1688"/>
                    <a:pt x="108" y="1629"/>
                  </a:cubicBezTo>
                  <a:cubicBezTo>
                    <a:pt x="117" y="1571"/>
                    <a:pt x="122" y="1490"/>
                    <a:pt x="149" y="1395"/>
                  </a:cubicBezTo>
                  <a:lnTo>
                    <a:pt x="180" y="1242"/>
                  </a:lnTo>
                  <a:cubicBezTo>
                    <a:pt x="194" y="1188"/>
                    <a:pt x="207" y="1134"/>
                    <a:pt x="225" y="1076"/>
                  </a:cubicBezTo>
                  <a:cubicBezTo>
                    <a:pt x="243" y="1022"/>
                    <a:pt x="261" y="963"/>
                    <a:pt x="284" y="909"/>
                  </a:cubicBezTo>
                  <a:cubicBezTo>
                    <a:pt x="306" y="851"/>
                    <a:pt x="333" y="797"/>
                    <a:pt x="360" y="738"/>
                  </a:cubicBezTo>
                  <a:cubicBezTo>
                    <a:pt x="392" y="684"/>
                    <a:pt x="419" y="630"/>
                    <a:pt x="455" y="585"/>
                  </a:cubicBezTo>
                  <a:cubicBezTo>
                    <a:pt x="495" y="540"/>
                    <a:pt x="522" y="486"/>
                    <a:pt x="567" y="446"/>
                  </a:cubicBezTo>
                  <a:cubicBezTo>
                    <a:pt x="634" y="365"/>
                    <a:pt x="711" y="297"/>
                    <a:pt x="796" y="234"/>
                  </a:cubicBezTo>
                  <a:cubicBezTo>
                    <a:pt x="882" y="171"/>
                    <a:pt x="972" y="118"/>
                    <a:pt x="1071" y="77"/>
                  </a:cubicBezTo>
                  <a:cubicBezTo>
                    <a:pt x="1084" y="68"/>
                    <a:pt x="1093" y="55"/>
                    <a:pt x="1089" y="37"/>
                  </a:cubicBezTo>
                  <a:cubicBezTo>
                    <a:pt x="1089" y="19"/>
                    <a:pt x="1071" y="1"/>
                    <a:pt x="1053" y="1"/>
                  </a:cubicBezTo>
                  <a:close/>
                </a:path>
              </a:pathLst>
            </a:custGeom>
            <a:solidFill>
              <a:srgbClr val="4A160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 name="Google Shape;3004;p81">
              <a:extLst>
                <a:ext uri="{FF2B5EF4-FFF2-40B4-BE49-F238E27FC236}">
                  <a16:creationId xmlns:a16="http://schemas.microsoft.com/office/drawing/2014/main" id="{6B3F5485-0C90-AD41-8ACA-2DD885A838C3}"/>
                </a:ext>
              </a:extLst>
            </p:cNvPr>
            <p:cNvSpPr/>
            <p:nvPr/>
          </p:nvSpPr>
          <p:spPr>
            <a:xfrm>
              <a:off x="10146287" y="2459520"/>
              <a:ext cx="225701" cy="253308"/>
            </a:xfrm>
            <a:custGeom>
              <a:avLst/>
              <a:gdLst/>
              <a:ahLst/>
              <a:cxnLst/>
              <a:rect l="l" t="t" r="r" b="b"/>
              <a:pathLst>
                <a:path w="2420" h="2716" extrusionOk="0">
                  <a:moveTo>
                    <a:pt x="1369" y="0"/>
                  </a:moveTo>
                  <a:cubicBezTo>
                    <a:pt x="1247" y="0"/>
                    <a:pt x="1127" y="22"/>
                    <a:pt x="1012" y="66"/>
                  </a:cubicBezTo>
                  <a:cubicBezTo>
                    <a:pt x="886" y="111"/>
                    <a:pt x="769" y="183"/>
                    <a:pt x="665" y="268"/>
                  </a:cubicBezTo>
                  <a:cubicBezTo>
                    <a:pt x="620" y="300"/>
                    <a:pt x="580" y="340"/>
                    <a:pt x="544" y="381"/>
                  </a:cubicBezTo>
                  <a:cubicBezTo>
                    <a:pt x="508" y="412"/>
                    <a:pt x="476" y="448"/>
                    <a:pt x="449" y="489"/>
                  </a:cubicBezTo>
                  <a:cubicBezTo>
                    <a:pt x="395" y="556"/>
                    <a:pt x="350" y="605"/>
                    <a:pt x="328" y="641"/>
                  </a:cubicBezTo>
                  <a:cubicBezTo>
                    <a:pt x="305" y="677"/>
                    <a:pt x="292" y="700"/>
                    <a:pt x="292" y="700"/>
                  </a:cubicBezTo>
                  <a:cubicBezTo>
                    <a:pt x="278" y="718"/>
                    <a:pt x="287" y="749"/>
                    <a:pt x="310" y="758"/>
                  </a:cubicBezTo>
                  <a:cubicBezTo>
                    <a:pt x="317" y="764"/>
                    <a:pt x="325" y="766"/>
                    <a:pt x="334" y="766"/>
                  </a:cubicBezTo>
                  <a:cubicBezTo>
                    <a:pt x="346" y="766"/>
                    <a:pt x="358" y="760"/>
                    <a:pt x="364" y="749"/>
                  </a:cubicBezTo>
                  <a:cubicBezTo>
                    <a:pt x="364" y="749"/>
                    <a:pt x="382" y="731"/>
                    <a:pt x="404" y="691"/>
                  </a:cubicBezTo>
                  <a:cubicBezTo>
                    <a:pt x="427" y="655"/>
                    <a:pt x="472" y="614"/>
                    <a:pt x="526" y="551"/>
                  </a:cubicBezTo>
                  <a:cubicBezTo>
                    <a:pt x="553" y="520"/>
                    <a:pt x="580" y="489"/>
                    <a:pt x="616" y="457"/>
                  </a:cubicBezTo>
                  <a:cubicBezTo>
                    <a:pt x="652" y="421"/>
                    <a:pt x="692" y="390"/>
                    <a:pt x="737" y="358"/>
                  </a:cubicBezTo>
                  <a:cubicBezTo>
                    <a:pt x="832" y="286"/>
                    <a:pt x="940" y="232"/>
                    <a:pt x="1057" y="192"/>
                  </a:cubicBezTo>
                  <a:cubicBezTo>
                    <a:pt x="1149" y="161"/>
                    <a:pt x="1243" y="147"/>
                    <a:pt x="1340" y="147"/>
                  </a:cubicBezTo>
                  <a:cubicBezTo>
                    <a:pt x="1384" y="147"/>
                    <a:pt x="1429" y="150"/>
                    <a:pt x="1475" y="156"/>
                  </a:cubicBezTo>
                  <a:lnTo>
                    <a:pt x="1587" y="174"/>
                  </a:lnTo>
                  <a:cubicBezTo>
                    <a:pt x="1623" y="183"/>
                    <a:pt x="1664" y="201"/>
                    <a:pt x="1700" y="214"/>
                  </a:cubicBezTo>
                  <a:cubicBezTo>
                    <a:pt x="1731" y="228"/>
                    <a:pt x="1772" y="237"/>
                    <a:pt x="1808" y="250"/>
                  </a:cubicBezTo>
                  <a:cubicBezTo>
                    <a:pt x="1839" y="268"/>
                    <a:pt x="1893" y="295"/>
                    <a:pt x="1911" y="309"/>
                  </a:cubicBezTo>
                  <a:lnTo>
                    <a:pt x="2015" y="390"/>
                  </a:lnTo>
                  <a:cubicBezTo>
                    <a:pt x="2042" y="417"/>
                    <a:pt x="2069" y="448"/>
                    <a:pt x="2091" y="480"/>
                  </a:cubicBezTo>
                  <a:cubicBezTo>
                    <a:pt x="2118" y="511"/>
                    <a:pt x="2136" y="547"/>
                    <a:pt x="2154" y="583"/>
                  </a:cubicBezTo>
                  <a:cubicBezTo>
                    <a:pt x="2177" y="619"/>
                    <a:pt x="2190" y="655"/>
                    <a:pt x="2199" y="695"/>
                  </a:cubicBezTo>
                  <a:cubicBezTo>
                    <a:pt x="2253" y="866"/>
                    <a:pt x="2258" y="1042"/>
                    <a:pt x="2222" y="1213"/>
                  </a:cubicBezTo>
                  <a:cubicBezTo>
                    <a:pt x="2190" y="1388"/>
                    <a:pt x="2132" y="1559"/>
                    <a:pt x="2042" y="1712"/>
                  </a:cubicBezTo>
                  <a:cubicBezTo>
                    <a:pt x="1961" y="1865"/>
                    <a:pt x="1857" y="2009"/>
                    <a:pt x="1736" y="2130"/>
                  </a:cubicBezTo>
                  <a:cubicBezTo>
                    <a:pt x="1623" y="2247"/>
                    <a:pt x="1493" y="2346"/>
                    <a:pt x="1353" y="2427"/>
                  </a:cubicBezTo>
                  <a:lnTo>
                    <a:pt x="1250" y="2481"/>
                  </a:lnTo>
                  <a:cubicBezTo>
                    <a:pt x="1237" y="2486"/>
                    <a:pt x="1214" y="2499"/>
                    <a:pt x="1205" y="2499"/>
                  </a:cubicBezTo>
                  <a:lnTo>
                    <a:pt x="1151" y="2517"/>
                  </a:lnTo>
                  <a:cubicBezTo>
                    <a:pt x="1084" y="2540"/>
                    <a:pt x="1012" y="2562"/>
                    <a:pt x="944" y="2576"/>
                  </a:cubicBezTo>
                  <a:cubicBezTo>
                    <a:pt x="877" y="2580"/>
                    <a:pt x="818" y="2589"/>
                    <a:pt x="755" y="2594"/>
                  </a:cubicBezTo>
                  <a:lnTo>
                    <a:pt x="584" y="2589"/>
                  </a:lnTo>
                  <a:cubicBezTo>
                    <a:pt x="490" y="2576"/>
                    <a:pt x="395" y="2553"/>
                    <a:pt x="305" y="2522"/>
                  </a:cubicBezTo>
                  <a:cubicBezTo>
                    <a:pt x="247" y="2499"/>
                    <a:pt x="193" y="2477"/>
                    <a:pt x="139" y="2450"/>
                  </a:cubicBezTo>
                  <a:cubicBezTo>
                    <a:pt x="121" y="2441"/>
                    <a:pt x="98" y="2427"/>
                    <a:pt x="80" y="2418"/>
                  </a:cubicBezTo>
                  <a:cubicBezTo>
                    <a:pt x="73" y="2414"/>
                    <a:pt x="65" y="2412"/>
                    <a:pt x="58" y="2412"/>
                  </a:cubicBezTo>
                  <a:cubicBezTo>
                    <a:pt x="24" y="2412"/>
                    <a:pt x="1" y="2460"/>
                    <a:pt x="31" y="2486"/>
                  </a:cubicBezTo>
                  <a:cubicBezTo>
                    <a:pt x="107" y="2535"/>
                    <a:pt x="188" y="2580"/>
                    <a:pt x="269" y="2612"/>
                  </a:cubicBezTo>
                  <a:cubicBezTo>
                    <a:pt x="364" y="2648"/>
                    <a:pt x="463" y="2679"/>
                    <a:pt x="566" y="2697"/>
                  </a:cubicBezTo>
                  <a:lnTo>
                    <a:pt x="755" y="2715"/>
                  </a:lnTo>
                  <a:cubicBezTo>
                    <a:pt x="823" y="2715"/>
                    <a:pt x="895" y="2702"/>
                    <a:pt x="971" y="2697"/>
                  </a:cubicBezTo>
                  <a:cubicBezTo>
                    <a:pt x="1043" y="2684"/>
                    <a:pt x="1115" y="2666"/>
                    <a:pt x="1187" y="2643"/>
                  </a:cubicBezTo>
                  <a:lnTo>
                    <a:pt x="1245" y="2625"/>
                  </a:lnTo>
                  <a:cubicBezTo>
                    <a:pt x="1263" y="2616"/>
                    <a:pt x="1286" y="2607"/>
                    <a:pt x="1304" y="2598"/>
                  </a:cubicBezTo>
                  <a:lnTo>
                    <a:pt x="1416" y="2549"/>
                  </a:lnTo>
                  <a:cubicBezTo>
                    <a:pt x="1574" y="2463"/>
                    <a:pt x="1718" y="2360"/>
                    <a:pt x="1839" y="2234"/>
                  </a:cubicBezTo>
                  <a:cubicBezTo>
                    <a:pt x="1974" y="2099"/>
                    <a:pt x="2087" y="1946"/>
                    <a:pt x="2177" y="1784"/>
                  </a:cubicBezTo>
                  <a:cubicBezTo>
                    <a:pt x="2271" y="1613"/>
                    <a:pt x="2339" y="1429"/>
                    <a:pt x="2379" y="1235"/>
                  </a:cubicBezTo>
                  <a:cubicBezTo>
                    <a:pt x="2420" y="1037"/>
                    <a:pt x="2406" y="835"/>
                    <a:pt x="2348" y="646"/>
                  </a:cubicBezTo>
                  <a:cubicBezTo>
                    <a:pt x="2334" y="596"/>
                    <a:pt x="2316" y="547"/>
                    <a:pt x="2289" y="506"/>
                  </a:cubicBezTo>
                  <a:cubicBezTo>
                    <a:pt x="2267" y="462"/>
                    <a:pt x="2240" y="417"/>
                    <a:pt x="2208" y="376"/>
                  </a:cubicBezTo>
                  <a:cubicBezTo>
                    <a:pt x="2177" y="336"/>
                    <a:pt x="2145" y="300"/>
                    <a:pt x="2105" y="264"/>
                  </a:cubicBezTo>
                  <a:lnTo>
                    <a:pt x="2001" y="183"/>
                  </a:lnTo>
                  <a:cubicBezTo>
                    <a:pt x="1961" y="160"/>
                    <a:pt x="1920" y="133"/>
                    <a:pt x="1880" y="115"/>
                  </a:cubicBezTo>
                  <a:cubicBezTo>
                    <a:pt x="1835" y="97"/>
                    <a:pt x="1790" y="79"/>
                    <a:pt x="1745" y="66"/>
                  </a:cubicBezTo>
                  <a:cubicBezTo>
                    <a:pt x="1700" y="52"/>
                    <a:pt x="1659" y="39"/>
                    <a:pt x="1619" y="25"/>
                  </a:cubicBezTo>
                  <a:lnTo>
                    <a:pt x="1488" y="7"/>
                  </a:lnTo>
                  <a:cubicBezTo>
                    <a:pt x="1449" y="3"/>
                    <a:pt x="1409" y="0"/>
                    <a:pt x="1369" y="0"/>
                  </a:cubicBezTo>
                  <a:close/>
                </a:path>
              </a:pathLst>
            </a:custGeom>
            <a:solidFill>
              <a:srgbClr val="8C543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 name="Google Shape;3005;p81">
              <a:extLst>
                <a:ext uri="{FF2B5EF4-FFF2-40B4-BE49-F238E27FC236}">
                  <a16:creationId xmlns:a16="http://schemas.microsoft.com/office/drawing/2014/main" id="{080FE26F-5AB2-6E46-B412-4AFBFDA0AC0D}"/>
                </a:ext>
              </a:extLst>
            </p:cNvPr>
            <p:cNvSpPr/>
            <p:nvPr/>
          </p:nvSpPr>
          <p:spPr>
            <a:xfrm>
              <a:off x="9572241" y="1932480"/>
              <a:ext cx="558471" cy="232510"/>
            </a:xfrm>
            <a:custGeom>
              <a:avLst/>
              <a:gdLst/>
              <a:ahLst/>
              <a:cxnLst/>
              <a:rect l="l" t="t" r="r" b="b"/>
              <a:pathLst>
                <a:path w="5988" h="2493" extrusionOk="0">
                  <a:moveTo>
                    <a:pt x="3338" y="0"/>
                  </a:moveTo>
                  <a:cubicBezTo>
                    <a:pt x="3087" y="0"/>
                    <a:pt x="2836" y="25"/>
                    <a:pt x="2591" y="75"/>
                  </a:cubicBezTo>
                  <a:cubicBezTo>
                    <a:pt x="2362" y="120"/>
                    <a:pt x="2142" y="188"/>
                    <a:pt x="1930" y="278"/>
                  </a:cubicBezTo>
                  <a:cubicBezTo>
                    <a:pt x="1728" y="368"/>
                    <a:pt x="1534" y="485"/>
                    <a:pt x="1354" y="615"/>
                  </a:cubicBezTo>
                  <a:cubicBezTo>
                    <a:pt x="1044" y="854"/>
                    <a:pt x="770" y="1142"/>
                    <a:pt x="545" y="1461"/>
                  </a:cubicBezTo>
                  <a:cubicBezTo>
                    <a:pt x="383" y="1681"/>
                    <a:pt x="243" y="1920"/>
                    <a:pt x="126" y="2167"/>
                  </a:cubicBezTo>
                  <a:cubicBezTo>
                    <a:pt x="81" y="2262"/>
                    <a:pt x="41" y="2356"/>
                    <a:pt x="5" y="2455"/>
                  </a:cubicBezTo>
                  <a:cubicBezTo>
                    <a:pt x="0" y="2469"/>
                    <a:pt x="5" y="2482"/>
                    <a:pt x="18" y="2491"/>
                  </a:cubicBezTo>
                  <a:cubicBezTo>
                    <a:pt x="22" y="2492"/>
                    <a:pt x="25" y="2493"/>
                    <a:pt x="29" y="2493"/>
                  </a:cubicBezTo>
                  <a:cubicBezTo>
                    <a:pt x="40" y="2493"/>
                    <a:pt x="51" y="2488"/>
                    <a:pt x="54" y="2478"/>
                  </a:cubicBezTo>
                  <a:cubicBezTo>
                    <a:pt x="54" y="2478"/>
                    <a:pt x="99" y="2374"/>
                    <a:pt x="198" y="2208"/>
                  </a:cubicBezTo>
                  <a:cubicBezTo>
                    <a:pt x="333" y="1974"/>
                    <a:pt x="486" y="1753"/>
                    <a:pt x="653" y="1546"/>
                  </a:cubicBezTo>
                  <a:cubicBezTo>
                    <a:pt x="887" y="1250"/>
                    <a:pt x="1161" y="989"/>
                    <a:pt x="1467" y="768"/>
                  </a:cubicBezTo>
                  <a:cubicBezTo>
                    <a:pt x="1633" y="647"/>
                    <a:pt x="1818" y="543"/>
                    <a:pt x="2011" y="462"/>
                  </a:cubicBezTo>
                  <a:cubicBezTo>
                    <a:pt x="2209" y="381"/>
                    <a:pt x="2416" y="318"/>
                    <a:pt x="2632" y="282"/>
                  </a:cubicBezTo>
                  <a:cubicBezTo>
                    <a:pt x="2880" y="232"/>
                    <a:pt x="3134" y="206"/>
                    <a:pt x="3387" y="206"/>
                  </a:cubicBezTo>
                  <a:cubicBezTo>
                    <a:pt x="3560" y="206"/>
                    <a:pt x="3733" y="218"/>
                    <a:pt x="3905" y="242"/>
                  </a:cubicBezTo>
                  <a:cubicBezTo>
                    <a:pt x="4278" y="296"/>
                    <a:pt x="4638" y="399"/>
                    <a:pt x="4980" y="552"/>
                  </a:cubicBezTo>
                  <a:cubicBezTo>
                    <a:pt x="5228" y="660"/>
                    <a:pt x="5462" y="791"/>
                    <a:pt x="5678" y="944"/>
                  </a:cubicBezTo>
                  <a:cubicBezTo>
                    <a:pt x="5763" y="1002"/>
                    <a:pt x="5844" y="1065"/>
                    <a:pt x="5920" y="1128"/>
                  </a:cubicBezTo>
                  <a:cubicBezTo>
                    <a:pt x="5926" y="1134"/>
                    <a:pt x="5934" y="1136"/>
                    <a:pt x="5942" y="1136"/>
                  </a:cubicBezTo>
                  <a:cubicBezTo>
                    <a:pt x="5953" y="1136"/>
                    <a:pt x="5965" y="1131"/>
                    <a:pt x="5970" y="1124"/>
                  </a:cubicBezTo>
                  <a:cubicBezTo>
                    <a:pt x="5988" y="1110"/>
                    <a:pt x="5988" y="1088"/>
                    <a:pt x="5970" y="1074"/>
                  </a:cubicBezTo>
                  <a:cubicBezTo>
                    <a:pt x="5902" y="998"/>
                    <a:pt x="5821" y="926"/>
                    <a:pt x="5741" y="863"/>
                  </a:cubicBezTo>
                  <a:cubicBezTo>
                    <a:pt x="5529" y="687"/>
                    <a:pt x="5295" y="534"/>
                    <a:pt x="5052" y="413"/>
                  </a:cubicBezTo>
                  <a:cubicBezTo>
                    <a:pt x="4701" y="233"/>
                    <a:pt x="4323" y="107"/>
                    <a:pt x="3937" y="48"/>
                  </a:cubicBezTo>
                  <a:cubicBezTo>
                    <a:pt x="3739" y="16"/>
                    <a:pt x="3538" y="0"/>
                    <a:pt x="3338" y="0"/>
                  </a:cubicBezTo>
                  <a:close/>
                </a:path>
              </a:pathLst>
            </a:custGeom>
            <a:solidFill>
              <a:srgbClr val="4A160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 name="Google Shape;3006;p81">
              <a:extLst>
                <a:ext uri="{FF2B5EF4-FFF2-40B4-BE49-F238E27FC236}">
                  <a16:creationId xmlns:a16="http://schemas.microsoft.com/office/drawing/2014/main" id="{217FB188-563F-CD4B-8BBF-23BAA654E818}"/>
                </a:ext>
              </a:extLst>
            </p:cNvPr>
            <p:cNvSpPr/>
            <p:nvPr/>
          </p:nvSpPr>
          <p:spPr>
            <a:xfrm>
              <a:off x="9639764" y="2023973"/>
              <a:ext cx="429019" cy="153980"/>
            </a:xfrm>
            <a:custGeom>
              <a:avLst/>
              <a:gdLst/>
              <a:ahLst/>
              <a:cxnLst/>
              <a:rect l="l" t="t" r="r" b="b"/>
              <a:pathLst>
                <a:path w="4600" h="1651" extrusionOk="0">
                  <a:moveTo>
                    <a:pt x="3244" y="0"/>
                  </a:moveTo>
                  <a:cubicBezTo>
                    <a:pt x="3157" y="0"/>
                    <a:pt x="3069" y="5"/>
                    <a:pt x="2979" y="8"/>
                  </a:cubicBezTo>
                  <a:cubicBezTo>
                    <a:pt x="2826" y="17"/>
                    <a:pt x="2673" y="35"/>
                    <a:pt x="2520" y="62"/>
                  </a:cubicBezTo>
                  <a:lnTo>
                    <a:pt x="2286" y="107"/>
                  </a:lnTo>
                  <a:cubicBezTo>
                    <a:pt x="2209" y="125"/>
                    <a:pt x="2133" y="147"/>
                    <a:pt x="2056" y="170"/>
                  </a:cubicBezTo>
                  <a:cubicBezTo>
                    <a:pt x="1903" y="215"/>
                    <a:pt x="1751" y="269"/>
                    <a:pt x="1607" y="336"/>
                  </a:cubicBezTo>
                  <a:cubicBezTo>
                    <a:pt x="1463" y="394"/>
                    <a:pt x="1328" y="462"/>
                    <a:pt x="1193" y="543"/>
                  </a:cubicBezTo>
                  <a:cubicBezTo>
                    <a:pt x="1058" y="606"/>
                    <a:pt x="945" y="705"/>
                    <a:pt x="833" y="781"/>
                  </a:cubicBezTo>
                  <a:cubicBezTo>
                    <a:pt x="729" y="853"/>
                    <a:pt x="630" y="934"/>
                    <a:pt x="536" y="1024"/>
                  </a:cubicBezTo>
                  <a:cubicBezTo>
                    <a:pt x="455" y="1092"/>
                    <a:pt x="378" y="1168"/>
                    <a:pt x="306" y="1249"/>
                  </a:cubicBezTo>
                  <a:lnTo>
                    <a:pt x="149" y="1438"/>
                  </a:lnTo>
                  <a:lnTo>
                    <a:pt x="10" y="1605"/>
                  </a:lnTo>
                  <a:cubicBezTo>
                    <a:pt x="1" y="1618"/>
                    <a:pt x="1" y="1632"/>
                    <a:pt x="10" y="1641"/>
                  </a:cubicBezTo>
                  <a:cubicBezTo>
                    <a:pt x="14" y="1647"/>
                    <a:pt x="21" y="1651"/>
                    <a:pt x="28" y="1651"/>
                  </a:cubicBezTo>
                  <a:cubicBezTo>
                    <a:pt x="34" y="1651"/>
                    <a:pt x="41" y="1647"/>
                    <a:pt x="46" y="1641"/>
                  </a:cubicBezTo>
                  <a:lnTo>
                    <a:pt x="208" y="1497"/>
                  </a:lnTo>
                  <a:lnTo>
                    <a:pt x="383" y="1330"/>
                  </a:lnTo>
                  <a:cubicBezTo>
                    <a:pt x="450" y="1263"/>
                    <a:pt x="540" y="1209"/>
                    <a:pt x="630" y="1132"/>
                  </a:cubicBezTo>
                  <a:cubicBezTo>
                    <a:pt x="725" y="1051"/>
                    <a:pt x="824" y="979"/>
                    <a:pt x="932" y="916"/>
                  </a:cubicBezTo>
                  <a:cubicBezTo>
                    <a:pt x="1044" y="853"/>
                    <a:pt x="1157" y="768"/>
                    <a:pt x="1287" y="709"/>
                  </a:cubicBezTo>
                  <a:cubicBezTo>
                    <a:pt x="1418" y="646"/>
                    <a:pt x="1544" y="565"/>
                    <a:pt x="1688" y="520"/>
                  </a:cubicBezTo>
                  <a:cubicBezTo>
                    <a:pt x="1827" y="462"/>
                    <a:pt x="1971" y="412"/>
                    <a:pt x="2115" y="376"/>
                  </a:cubicBezTo>
                  <a:lnTo>
                    <a:pt x="2335" y="313"/>
                  </a:lnTo>
                  <a:lnTo>
                    <a:pt x="2560" y="273"/>
                  </a:lnTo>
                  <a:cubicBezTo>
                    <a:pt x="2704" y="237"/>
                    <a:pt x="2853" y="233"/>
                    <a:pt x="2997" y="210"/>
                  </a:cubicBezTo>
                  <a:cubicBezTo>
                    <a:pt x="3136" y="201"/>
                    <a:pt x="3276" y="192"/>
                    <a:pt x="3406" y="188"/>
                  </a:cubicBezTo>
                  <a:cubicBezTo>
                    <a:pt x="3541" y="188"/>
                    <a:pt x="3667" y="188"/>
                    <a:pt x="3779" y="197"/>
                  </a:cubicBezTo>
                  <a:cubicBezTo>
                    <a:pt x="3964" y="206"/>
                    <a:pt x="4148" y="224"/>
                    <a:pt x="4333" y="251"/>
                  </a:cubicBezTo>
                  <a:cubicBezTo>
                    <a:pt x="4468" y="273"/>
                    <a:pt x="4544" y="291"/>
                    <a:pt x="4544" y="291"/>
                  </a:cubicBezTo>
                  <a:lnTo>
                    <a:pt x="4540" y="287"/>
                  </a:lnTo>
                  <a:lnTo>
                    <a:pt x="4540" y="287"/>
                  </a:lnTo>
                  <a:cubicBezTo>
                    <a:pt x="4543" y="287"/>
                    <a:pt x="4546" y="287"/>
                    <a:pt x="4549" y="287"/>
                  </a:cubicBezTo>
                  <a:cubicBezTo>
                    <a:pt x="4587" y="287"/>
                    <a:pt x="4600" y="236"/>
                    <a:pt x="4562" y="219"/>
                  </a:cubicBezTo>
                  <a:cubicBezTo>
                    <a:pt x="4495" y="192"/>
                    <a:pt x="4427" y="170"/>
                    <a:pt x="4355" y="152"/>
                  </a:cubicBezTo>
                  <a:cubicBezTo>
                    <a:pt x="4171" y="98"/>
                    <a:pt x="3982" y="62"/>
                    <a:pt x="3793" y="39"/>
                  </a:cubicBezTo>
                  <a:cubicBezTo>
                    <a:pt x="3676" y="21"/>
                    <a:pt x="3545" y="17"/>
                    <a:pt x="3411" y="8"/>
                  </a:cubicBezTo>
                  <a:cubicBezTo>
                    <a:pt x="3356" y="2"/>
                    <a:pt x="3300" y="0"/>
                    <a:pt x="3244" y="0"/>
                  </a:cubicBezTo>
                  <a:close/>
                </a:path>
              </a:pathLst>
            </a:custGeom>
            <a:solidFill>
              <a:srgbClr val="4A160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 name="Google Shape;3007;p81">
              <a:extLst>
                <a:ext uri="{FF2B5EF4-FFF2-40B4-BE49-F238E27FC236}">
                  <a16:creationId xmlns:a16="http://schemas.microsoft.com/office/drawing/2014/main" id="{FB584FFB-0063-C04C-BA69-CB75E51FB79A}"/>
                </a:ext>
              </a:extLst>
            </p:cNvPr>
            <p:cNvSpPr/>
            <p:nvPr/>
          </p:nvSpPr>
          <p:spPr>
            <a:xfrm>
              <a:off x="10161302" y="2092989"/>
              <a:ext cx="72840" cy="342003"/>
            </a:xfrm>
            <a:custGeom>
              <a:avLst/>
              <a:gdLst/>
              <a:ahLst/>
              <a:cxnLst/>
              <a:rect l="l" t="t" r="r" b="b"/>
              <a:pathLst>
                <a:path w="781" h="3667" extrusionOk="0">
                  <a:moveTo>
                    <a:pt x="358" y="0"/>
                  </a:moveTo>
                  <a:cubicBezTo>
                    <a:pt x="336" y="0"/>
                    <a:pt x="316" y="14"/>
                    <a:pt x="306" y="37"/>
                  </a:cubicBezTo>
                  <a:cubicBezTo>
                    <a:pt x="234" y="217"/>
                    <a:pt x="176" y="406"/>
                    <a:pt x="131" y="599"/>
                  </a:cubicBezTo>
                  <a:cubicBezTo>
                    <a:pt x="86" y="793"/>
                    <a:pt x="50" y="991"/>
                    <a:pt x="32" y="1193"/>
                  </a:cubicBezTo>
                  <a:cubicBezTo>
                    <a:pt x="5" y="1422"/>
                    <a:pt x="0" y="1652"/>
                    <a:pt x="9" y="1886"/>
                  </a:cubicBezTo>
                  <a:cubicBezTo>
                    <a:pt x="23" y="2003"/>
                    <a:pt x="27" y="2124"/>
                    <a:pt x="45" y="2237"/>
                  </a:cubicBezTo>
                  <a:cubicBezTo>
                    <a:pt x="63" y="2354"/>
                    <a:pt x="86" y="2466"/>
                    <a:pt x="113" y="2574"/>
                  </a:cubicBezTo>
                  <a:cubicBezTo>
                    <a:pt x="140" y="2682"/>
                    <a:pt x="171" y="2781"/>
                    <a:pt x="212" y="2884"/>
                  </a:cubicBezTo>
                  <a:cubicBezTo>
                    <a:pt x="243" y="2974"/>
                    <a:pt x="284" y="3060"/>
                    <a:pt x="329" y="3145"/>
                  </a:cubicBezTo>
                  <a:lnTo>
                    <a:pt x="446" y="3361"/>
                  </a:lnTo>
                  <a:cubicBezTo>
                    <a:pt x="486" y="3420"/>
                    <a:pt x="527" y="3469"/>
                    <a:pt x="558" y="3514"/>
                  </a:cubicBezTo>
                  <a:lnTo>
                    <a:pt x="657" y="3640"/>
                  </a:lnTo>
                  <a:cubicBezTo>
                    <a:pt x="669" y="3659"/>
                    <a:pt x="685" y="3666"/>
                    <a:pt x="702" y="3666"/>
                  </a:cubicBezTo>
                  <a:cubicBezTo>
                    <a:pt x="741" y="3666"/>
                    <a:pt x="780" y="3622"/>
                    <a:pt x="752" y="3577"/>
                  </a:cubicBezTo>
                  <a:lnTo>
                    <a:pt x="747" y="3573"/>
                  </a:lnTo>
                  <a:lnTo>
                    <a:pt x="666" y="3438"/>
                  </a:lnTo>
                  <a:cubicBezTo>
                    <a:pt x="644" y="3397"/>
                    <a:pt x="608" y="3348"/>
                    <a:pt x="576" y="3285"/>
                  </a:cubicBezTo>
                  <a:lnTo>
                    <a:pt x="482" y="3078"/>
                  </a:lnTo>
                  <a:cubicBezTo>
                    <a:pt x="446" y="2992"/>
                    <a:pt x="414" y="2907"/>
                    <a:pt x="387" y="2821"/>
                  </a:cubicBezTo>
                  <a:cubicBezTo>
                    <a:pt x="356" y="2727"/>
                    <a:pt x="333" y="2628"/>
                    <a:pt x="311" y="2529"/>
                  </a:cubicBezTo>
                  <a:cubicBezTo>
                    <a:pt x="288" y="2421"/>
                    <a:pt x="266" y="2318"/>
                    <a:pt x="257" y="2210"/>
                  </a:cubicBezTo>
                  <a:cubicBezTo>
                    <a:pt x="239" y="2097"/>
                    <a:pt x="234" y="1985"/>
                    <a:pt x="225" y="1872"/>
                  </a:cubicBezTo>
                  <a:cubicBezTo>
                    <a:pt x="212" y="1652"/>
                    <a:pt x="216" y="1427"/>
                    <a:pt x="234" y="1206"/>
                  </a:cubicBezTo>
                  <a:cubicBezTo>
                    <a:pt x="252" y="995"/>
                    <a:pt x="275" y="797"/>
                    <a:pt x="302" y="626"/>
                  </a:cubicBezTo>
                  <a:cubicBezTo>
                    <a:pt x="360" y="289"/>
                    <a:pt x="414" y="68"/>
                    <a:pt x="414" y="68"/>
                  </a:cubicBezTo>
                  <a:cubicBezTo>
                    <a:pt x="423" y="41"/>
                    <a:pt x="405" y="14"/>
                    <a:pt x="383" y="5"/>
                  </a:cubicBezTo>
                  <a:cubicBezTo>
                    <a:pt x="374" y="2"/>
                    <a:pt x="366" y="0"/>
                    <a:pt x="358" y="0"/>
                  </a:cubicBezTo>
                  <a:close/>
                </a:path>
              </a:pathLst>
            </a:custGeom>
            <a:solidFill>
              <a:srgbClr val="4A160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 name="Google Shape;3008;p81">
              <a:extLst>
                <a:ext uri="{FF2B5EF4-FFF2-40B4-BE49-F238E27FC236}">
                  <a16:creationId xmlns:a16="http://schemas.microsoft.com/office/drawing/2014/main" id="{A072A0EB-F7D9-3841-B4A9-41BC6A5C4553}"/>
                </a:ext>
              </a:extLst>
            </p:cNvPr>
            <p:cNvSpPr/>
            <p:nvPr/>
          </p:nvSpPr>
          <p:spPr>
            <a:xfrm>
              <a:off x="10232184" y="2124699"/>
              <a:ext cx="64353" cy="250603"/>
            </a:xfrm>
            <a:custGeom>
              <a:avLst/>
              <a:gdLst/>
              <a:ahLst/>
              <a:cxnLst/>
              <a:rect l="l" t="t" r="r" b="b"/>
              <a:pathLst>
                <a:path w="690" h="2687" extrusionOk="0">
                  <a:moveTo>
                    <a:pt x="99" y="1"/>
                  </a:moveTo>
                  <a:cubicBezTo>
                    <a:pt x="73" y="1"/>
                    <a:pt x="48" y="17"/>
                    <a:pt x="46" y="52"/>
                  </a:cubicBezTo>
                  <a:cubicBezTo>
                    <a:pt x="23" y="192"/>
                    <a:pt x="10" y="336"/>
                    <a:pt x="5" y="475"/>
                  </a:cubicBezTo>
                  <a:cubicBezTo>
                    <a:pt x="1" y="601"/>
                    <a:pt x="1" y="750"/>
                    <a:pt x="5" y="907"/>
                  </a:cubicBezTo>
                  <a:cubicBezTo>
                    <a:pt x="14" y="1064"/>
                    <a:pt x="28" y="1235"/>
                    <a:pt x="46" y="1402"/>
                  </a:cubicBezTo>
                  <a:cubicBezTo>
                    <a:pt x="55" y="1496"/>
                    <a:pt x="73" y="1573"/>
                    <a:pt x="86" y="1654"/>
                  </a:cubicBezTo>
                  <a:cubicBezTo>
                    <a:pt x="104" y="1735"/>
                    <a:pt x="122" y="1816"/>
                    <a:pt x="149" y="1897"/>
                  </a:cubicBezTo>
                  <a:cubicBezTo>
                    <a:pt x="185" y="2041"/>
                    <a:pt x="244" y="2180"/>
                    <a:pt x="311" y="2311"/>
                  </a:cubicBezTo>
                  <a:cubicBezTo>
                    <a:pt x="360" y="2405"/>
                    <a:pt x="419" y="2495"/>
                    <a:pt x="486" y="2576"/>
                  </a:cubicBezTo>
                  <a:cubicBezTo>
                    <a:pt x="509" y="2607"/>
                    <a:pt x="536" y="2639"/>
                    <a:pt x="567" y="2666"/>
                  </a:cubicBezTo>
                  <a:cubicBezTo>
                    <a:pt x="580" y="2681"/>
                    <a:pt x="595" y="2687"/>
                    <a:pt x="609" y="2687"/>
                  </a:cubicBezTo>
                  <a:cubicBezTo>
                    <a:pt x="652" y="2687"/>
                    <a:pt x="690" y="2634"/>
                    <a:pt x="653" y="2594"/>
                  </a:cubicBezTo>
                  <a:lnTo>
                    <a:pt x="653" y="2589"/>
                  </a:lnTo>
                  <a:cubicBezTo>
                    <a:pt x="653" y="2589"/>
                    <a:pt x="630" y="2558"/>
                    <a:pt x="594" y="2499"/>
                  </a:cubicBezTo>
                  <a:cubicBezTo>
                    <a:pt x="549" y="2414"/>
                    <a:pt x="509" y="2329"/>
                    <a:pt x="473" y="2239"/>
                  </a:cubicBezTo>
                  <a:cubicBezTo>
                    <a:pt x="446" y="2176"/>
                    <a:pt x="423" y="2117"/>
                    <a:pt x="405" y="2054"/>
                  </a:cubicBezTo>
                  <a:cubicBezTo>
                    <a:pt x="387" y="1987"/>
                    <a:pt x="360" y="1919"/>
                    <a:pt x="347" y="1847"/>
                  </a:cubicBezTo>
                  <a:cubicBezTo>
                    <a:pt x="324" y="1771"/>
                    <a:pt x="307" y="1699"/>
                    <a:pt x="298" y="1622"/>
                  </a:cubicBezTo>
                  <a:cubicBezTo>
                    <a:pt x="284" y="1541"/>
                    <a:pt x="271" y="1460"/>
                    <a:pt x="257" y="1379"/>
                  </a:cubicBezTo>
                  <a:cubicBezTo>
                    <a:pt x="212" y="1051"/>
                    <a:pt x="185" y="727"/>
                    <a:pt x="172" y="475"/>
                  </a:cubicBezTo>
                  <a:cubicBezTo>
                    <a:pt x="158" y="228"/>
                    <a:pt x="158" y="66"/>
                    <a:pt x="158" y="66"/>
                  </a:cubicBezTo>
                  <a:lnTo>
                    <a:pt x="158" y="61"/>
                  </a:lnTo>
                  <a:cubicBezTo>
                    <a:pt x="160" y="23"/>
                    <a:pt x="129" y="1"/>
                    <a:pt x="99" y="1"/>
                  </a:cubicBezTo>
                  <a:close/>
                </a:path>
              </a:pathLst>
            </a:custGeom>
            <a:solidFill>
              <a:srgbClr val="4A160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 name="Google Shape;3009;p81">
              <a:extLst>
                <a:ext uri="{FF2B5EF4-FFF2-40B4-BE49-F238E27FC236}">
                  <a16:creationId xmlns:a16="http://schemas.microsoft.com/office/drawing/2014/main" id="{F07F363E-04CE-3D47-82EE-E7A301FE7712}"/>
                </a:ext>
              </a:extLst>
            </p:cNvPr>
            <p:cNvSpPr/>
            <p:nvPr/>
          </p:nvSpPr>
          <p:spPr>
            <a:xfrm>
              <a:off x="9742822" y="2095693"/>
              <a:ext cx="273733" cy="94011"/>
            </a:xfrm>
            <a:custGeom>
              <a:avLst/>
              <a:gdLst/>
              <a:ahLst/>
              <a:cxnLst/>
              <a:rect l="l" t="t" r="r" b="b"/>
              <a:pathLst>
                <a:path w="2935" h="1008" extrusionOk="0">
                  <a:moveTo>
                    <a:pt x="2850" y="0"/>
                  </a:moveTo>
                  <a:cubicBezTo>
                    <a:pt x="2842" y="0"/>
                    <a:pt x="2832" y="2"/>
                    <a:pt x="2823" y="8"/>
                  </a:cubicBezTo>
                  <a:lnTo>
                    <a:pt x="2404" y="188"/>
                  </a:lnTo>
                  <a:cubicBezTo>
                    <a:pt x="2279" y="246"/>
                    <a:pt x="2130" y="296"/>
                    <a:pt x="1973" y="368"/>
                  </a:cubicBezTo>
                  <a:cubicBezTo>
                    <a:pt x="1815" y="435"/>
                    <a:pt x="1644" y="489"/>
                    <a:pt x="1478" y="552"/>
                  </a:cubicBezTo>
                  <a:cubicBezTo>
                    <a:pt x="1388" y="588"/>
                    <a:pt x="1302" y="611"/>
                    <a:pt x="1221" y="638"/>
                  </a:cubicBezTo>
                  <a:lnTo>
                    <a:pt x="969" y="719"/>
                  </a:lnTo>
                  <a:cubicBezTo>
                    <a:pt x="807" y="755"/>
                    <a:pt x="655" y="800"/>
                    <a:pt x="524" y="831"/>
                  </a:cubicBezTo>
                  <a:cubicBezTo>
                    <a:pt x="259" y="863"/>
                    <a:pt x="83" y="894"/>
                    <a:pt x="83" y="894"/>
                  </a:cubicBezTo>
                  <a:lnTo>
                    <a:pt x="70" y="894"/>
                  </a:lnTo>
                  <a:cubicBezTo>
                    <a:pt x="1" y="903"/>
                    <a:pt x="6" y="1007"/>
                    <a:pt x="75" y="1007"/>
                  </a:cubicBezTo>
                  <a:cubicBezTo>
                    <a:pt x="77" y="1007"/>
                    <a:pt x="80" y="1007"/>
                    <a:pt x="83" y="1007"/>
                  </a:cubicBezTo>
                  <a:cubicBezTo>
                    <a:pt x="83" y="1007"/>
                    <a:pt x="268" y="1007"/>
                    <a:pt x="551" y="998"/>
                  </a:cubicBezTo>
                  <a:cubicBezTo>
                    <a:pt x="686" y="971"/>
                    <a:pt x="848" y="944"/>
                    <a:pt x="1023" y="912"/>
                  </a:cubicBezTo>
                  <a:lnTo>
                    <a:pt x="1280" y="836"/>
                  </a:lnTo>
                  <a:cubicBezTo>
                    <a:pt x="1370" y="813"/>
                    <a:pt x="1460" y="786"/>
                    <a:pt x="1545" y="755"/>
                  </a:cubicBezTo>
                  <a:cubicBezTo>
                    <a:pt x="1721" y="687"/>
                    <a:pt x="1892" y="620"/>
                    <a:pt x="2054" y="552"/>
                  </a:cubicBezTo>
                  <a:cubicBezTo>
                    <a:pt x="2211" y="480"/>
                    <a:pt x="2355" y="408"/>
                    <a:pt x="2476" y="341"/>
                  </a:cubicBezTo>
                  <a:cubicBezTo>
                    <a:pt x="2616" y="273"/>
                    <a:pt x="2746" y="192"/>
                    <a:pt x="2877" y="107"/>
                  </a:cubicBezTo>
                  <a:cubicBezTo>
                    <a:pt x="2934" y="76"/>
                    <a:pt x="2901" y="0"/>
                    <a:pt x="2850" y="0"/>
                  </a:cubicBezTo>
                  <a:close/>
                </a:path>
              </a:pathLst>
            </a:custGeom>
            <a:solidFill>
              <a:srgbClr val="4A160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2" name="Rectangle 161">
              <a:extLst>
                <a:ext uri="{FF2B5EF4-FFF2-40B4-BE49-F238E27FC236}">
                  <a16:creationId xmlns:a16="http://schemas.microsoft.com/office/drawing/2014/main" id="{5E53B714-0F0A-8848-A199-143BDE339C51}"/>
                </a:ext>
              </a:extLst>
            </p:cNvPr>
            <p:cNvSpPr/>
            <p:nvPr/>
          </p:nvSpPr>
          <p:spPr>
            <a:xfrm>
              <a:off x="10107606" y="2716651"/>
              <a:ext cx="984738" cy="841810"/>
            </a:xfrm>
            <a:prstGeom prst="rect">
              <a:avLst/>
            </a:prstGeom>
            <a:solidFill>
              <a:srgbClr val="776AA2"/>
            </a:solidFill>
            <a:ln>
              <a:solidFill>
                <a:srgbClr val="776A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3" name="Picture 162" descr="Icon&#10;&#10;Description automatically generated">
              <a:extLst>
                <a:ext uri="{FF2B5EF4-FFF2-40B4-BE49-F238E27FC236}">
                  <a16:creationId xmlns:a16="http://schemas.microsoft.com/office/drawing/2014/main" id="{E636F2DF-BFEE-7043-87DC-48711362E3DA}"/>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10000" b="91852" l="0" r="72353">
                          <a14:foregroundMark x1="72941" y1="78889" x2="72941" y2="78889"/>
                        </a14:backgroundRemoval>
                      </a14:imgEffect>
                    </a14:imgLayer>
                  </a14:imgProps>
                </a:ext>
                <a:ext uri="{28A0092B-C50C-407E-A947-70E740481C1C}">
                  <a14:useLocalDpi xmlns:a14="http://schemas.microsoft.com/office/drawing/2010/main"/>
                </a:ext>
              </a:extLst>
            </a:blip>
            <a:srcRect/>
            <a:stretch/>
          </p:blipFill>
          <p:spPr>
            <a:xfrm>
              <a:off x="9974213" y="2814763"/>
              <a:ext cx="475092" cy="753771"/>
            </a:xfrm>
            <a:prstGeom prst="rect">
              <a:avLst/>
            </a:prstGeom>
          </p:spPr>
        </p:pic>
        <p:sp>
          <p:nvSpPr>
            <p:cNvPr id="164" name="Rectangle 163">
              <a:extLst>
                <a:ext uri="{FF2B5EF4-FFF2-40B4-BE49-F238E27FC236}">
                  <a16:creationId xmlns:a16="http://schemas.microsoft.com/office/drawing/2014/main" id="{EA0EA958-C014-2F44-B30B-6EADB64D34FC}"/>
                </a:ext>
              </a:extLst>
            </p:cNvPr>
            <p:cNvSpPr/>
            <p:nvPr/>
          </p:nvSpPr>
          <p:spPr>
            <a:xfrm>
              <a:off x="10103516" y="3027760"/>
              <a:ext cx="86522" cy="396587"/>
            </a:xfrm>
            <a:prstGeom prst="rect">
              <a:avLst/>
            </a:prstGeom>
            <a:solidFill>
              <a:srgbClr val="5777B2"/>
            </a:solidFill>
            <a:ln>
              <a:solidFill>
                <a:srgbClr val="5777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 name="Rectangle 164">
              <a:extLst>
                <a:ext uri="{FF2B5EF4-FFF2-40B4-BE49-F238E27FC236}">
                  <a16:creationId xmlns:a16="http://schemas.microsoft.com/office/drawing/2014/main" id="{7F66846C-C4E6-4140-9AE8-25001BC789BE}"/>
                </a:ext>
              </a:extLst>
            </p:cNvPr>
            <p:cNvSpPr/>
            <p:nvPr/>
          </p:nvSpPr>
          <p:spPr>
            <a:xfrm rot="1153900">
              <a:off x="10024326" y="3119904"/>
              <a:ext cx="106202" cy="361389"/>
            </a:xfrm>
            <a:prstGeom prst="rect">
              <a:avLst/>
            </a:prstGeom>
            <a:solidFill>
              <a:srgbClr val="5777B2"/>
            </a:solidFill>
            <a:ln>
              <a:solidFill>
                <a:srgbClr val="5777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8" name="Group 177">
              <a:extLst>
                <a:ext uri="{FF2B5EF4-FFF2-40B4-BE49-F238E27FC236}">
                  <a16:creationId xmlns:a16="http://schemas.microsoft.com/office/drawing/2014/main" id="{B2717547-F28B-CD45-AC28-2A18030F83F4}"/>
                </a:ext>
              </a:extLst>
            </p:cNvPr>
            <p:cNvGrpSpPr/>
            <p:nvPr/>
          </p:nvGrpSpPr>
          <p:grpSpPr>
            <a:xfrm flipH="1">
              <a:off x="9845477" y="3143618"/>
              <a:ext cx="354940" cy="207608"/>
              <a:chOff x="9441136" y="3196407"/>
              <a:chExt cx="354940" cy="207608"/>
            </a:xfrm>
          </p:grpSpPr>
          <p:sp>
            <p:nvSpPr>
              <p:cNvPr id="180" name="Google Shape;2974;p81">
                <a:extLst>
                  <a:ext uri="{FF2B5EF4-FFF2-40B4-BE49-F238E27FC236}">
                    <a16:creationId xmlns:a16="http://schemas.microsoft.com/office/drawing/2014/main" id="{CF770F96-A614-5C4E-96D6-397EE286EBF2}"/>
                  </a:ext>
                </a:extLst>
              </p:cNvPr>
              <p:cNvSpPr/>
              <p:nvPr/>
            </p:nvSpPr>
            <p:spPr>
              <a:xfrm>
                <a:off x="9602458" y="3204054"/>
                <a:ext cx="193618" cy="197722"/>
              </a:xfrm>
              <a:custGeom>
                <a:avLst/>
                <a:gdLst/>
                <a:ahLst/>
                <a:cxnLst/>
                <a:rect l="l" t="t" r="r" b="b"/>
                <a:pathLst>
                  <a:path w="2076" h="2120" extrusionOk="0">
                    <a:moveTo>
                      <a:pt x="846" y="0"/>
                    </a:moveTo>
                    <a:cubicBezTo>
                      <a:pt x="641" y="0"/>
                      <a:pt x="185" y="666"/>
                      <a:pt x="185" y="666"/>
                    </a:cubicBezTo>
                    <a:cubicBezTo>
                      <a:pt x="185" y="666"/>
                      <a:pt x="113" y="724"/>
                      <a:pt x="0" y="810"/>
                    </a:cubicBezTo>
                    <a:cubicBezTo>
                      <a:pt x="59" y="1008"/>
                      <a:pt x="387" y="1984"/>
                      <a:pt x="1080" y="2097"/>
                    </a:cubicBezTo>
                    <a:lnTo>
                      <a:pt x="1102" y="2119"/>
                    </a:lnTo>
                    <a:cubicBezTo>
                      <a:pt x="1269" y="1957"/>
                      <a:pt x="1431" y="1791"/>
                      <a:pt x="1579" y="1611"/>
                    </a:cubicBezTo>
                    <a:cubicBezTo>
                      <a:pt x="2037" y="1050"/>
                      <a:pt x="2076" y="554"/>
                      <a:pt x="1954" y="554"/>
                    </a:cubicBezTo>
                    <a:cubicBezTo>
                      <a:pt x="1948" y="554"/>
                      <a:pt x="1942" y="555"/>
                      <a:pt x="1935" y="558"/>
                    </a:cubicBezTo>
                    <a:lnTo>
                      <a:pt x="1845" y="545"/>
                    </a:lnTo>
                    <a:cubicBezTo>
                      <a:pt x="1917" y="405"/>
                      <a:pt x="1957" y="284"/>
                      <a:pt x="1917" y="216"/>
                    </a:cubicBezTo>
                    <a:cubicBezTo>
                      <a:pt x="1896" y="182"/>
                      <a:pt x="1863" y="169"/>
                      <a:pt x="1824" y="169"/>
                    </a:cubicBezTo>
                    <a:cubicBezTo>
                      <a:pt x="1678" y="169"/>
                      <a:pt x="1444" y="360"/>
                      <a:pt x="1444" y="360"/>
                    </a:cubicBezTo>
                    <a:lnTo>
                      <a:pt x="1440" y="360"/>
                    </a:lnTo>
                    <a:cubicBezTo>
                      <a:pt x="1539" y="194"/>
                      <a:pt x="1606" y="45"/>
                      <a:pt x="1525" y="23"/>
                    </a:cubicBezTo>
                    <a:cubicBezTo>
                      <a:pt x="1513" y="19"/>
                      <a:pt x="1500" y="17"/>
                      <a:pt x="1486" y="17"/>
                    </a:cubicBezTo>
                    <a:cubicBezTo>
                      <a:pt x="1276" y="17"/>
                      <a:pt x="891" y="414"/>
                      <a:pt x="891" y="414"/>
                    </a:cubicBezTo>
                    <a:lnTo>
                      <a:pt x="886" y="414"/>
                    </a:lnTo>
                    <a:cubicBezTo>
                      <a:pt x="972" y="252"/>
                      <a:pt x="1030" y="68"/>
                      <a:pt x="873" y="5"/>
                    </a:cubicBezTo>
                    <a:cubicBezTo>
                      <a:pt x="865" y="2"/>
                      <a:pt x="856" y="0"/>
                      <a:pt x="846" y="0"/>
                    </a:cubicBezTo>
                    <a:close/>
                  </a:path>
                </a:pathLst>
              </a:custGeom>
              <a:solidFill>
                <a:srgbClr val="F9BDA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 name="Google Shape;2978;p81">
                <a:extLst>
                  <a:ext uri="{FF2B5EF4-FFF2-40B4-BE49-F238E27FC236}">
                    <a16:creationId xmlns:a16="http://schemas.microsoft.com/office/drawing/2014/main" id="{E3378781-AC90-5C46-9705-69C90F1EA5A6}"/>
                  </a:ext>
                </a:extLst>
              </p:cNvPr>
              <p:cNvSpPr/>
              <p:nvPr/>
            </p:nvSpPr>
            <p:spPr>
              <a:xfrm>
                <a:off x="9702718" y="3253858"/>
                <a:ext cx="90281" cy="150157"/>
              </a:xfrm>
              <a:custGeom>
                <a:avLst/>
                <a:gdLst/>
                <a:ahLst/>
                <a:cxnLst/>
                <a:rect l="l" t="t" r="r" b="b"/>
                <a:pathLst>
                  <a:path w="968" h="1610" extrusionOk="0">
                    <a:moveTo>
                      <a:pt x="851" y="1"/>
                    </a:moveTo>
                    <a:cubicBezTo>
                      <a:pt x="848" y="1"/>
                      <a:pt x="845" y="1"/>
                      <a:pt x="842" y="2"/>
                    </a:cubicBezTo>
                    <a:cubicBezTo>
                      <a:pt x="833" y="2"/>
                      <a:pt x="824" y="6"/>
                      <a:pt x="815" y="11"/>
                    </a:cubicBezTo>
                    <a:lnTo>
                      <a:pt x="828" y="47"/>
                    </a:lnTo>
                    <a:cubicBezTo>
                      <a:pt x="829" y="47"/>
                      <a:pt x="830" y="48"/>
                      <a:pt x="832" y="48"/>
                    </a:cubicBezTo>
                    <a:cubicBezTo>
                      <a:pt x="834" y="48"/>
                      <a:pt x="836" y="47"/>
                      <a:pt x="838" y="47"/>
                    </a:cubicBezTo>
                    <a:cubicBezTo>
                      <a:pt x="846" y="47"/>
                      <a:pt x="856" y="50"/>
                      <a:pt x="864" y="69"/>
                    </a:cubicBezTo>
                    <a:cubicBezTo>
                      <a:pt x="873" y="132"/>
                      <a:pt x="869" y="199"/>
                      <a:pt x="851" y="262"/>
                    </a:cubicBezTo>
                    <a:cubicBezTo>
                      <a:pt x="797" y="465"/>
                      <a:pt x="711" y="658"/>
                      <a:pt x="599" y="834"/>
                    </a:cubicBezTo>
                    <a:cubicBezTo>
                      <a:pt x="482" y="1018"/>
                      <a:pt x="356" y="1185"/>
                      <a:pt x="212" y="1347"/>
                    </a:cubicBezTo>
                    <a:cubicBezTo>
                      <a:pt x="95" y="1477"/>
                      <a:pt x="9" y="1563"/>
                      <a:pt x="9" y="1563"/>
                    </a:cubicBezTo>
                    <a:cubicBezTo>
                      <a:pt x="0" y="1572"/>
                      <a:pt x="0" y="1585"/>
                      <a:pt x="5" y="1594"/>
                    </a:cubicBezTo>
                    <a:cubicBezTo>
                      <a:pt x="8" y="1604"/>
                      <a:pt x="19" y="1609"/>
                      <a:pt x="30" y="1609"/>
                    </a:cubicBezTo>
                    <a:cubicBezTo>
                      <a:pt x="34" y="1609"/>
                      <a:pt x="37" y="1609"/>
                      <a:pt x="41" y="1608"/>
                    </a:cubicBezTo>
                    <a:cubicBezTo>
                      <a:pt x="131" y="1554"/>
                      <a:pt x="212" y="1495"/>
                      <a:pt x="288" y="1432"/>
                    </a:cubicBezTo>
                    <a:cubicBezTo>
                      <a:pt x="464" y="1288"/>
                      <a:pt x="612" y="1113"/>
                      <a:pt x="729" y="919"/>
                    </a:cubicBezTo>
                    <a:cubicBezTo>
                      <a:pt x="855" y="726"/>
                      <a:pt x="932" y="505"/>
                      <a:pt x="954" y="276"/>
                    </a:cubicBezTo>
                    <a:cubicBezTo>
                      <a:pt x="968" y="195"/>
                      <a:pt x="954" y="114"/>
                      <a:pt x="918" y="42"/>
                    </a:cubicBezTo>
                    <a:cubicBezTo>
                      <a:pt x="902" y="18"/>
                      <a:pt x="879" y="1"/>
                      <a:pt x="851" y="1"/>
                    </a:cubicBezTo>
                    <a:close/>
                  </a:path>
                </a:pathLst>
              </a:custGeom>
              <a:solidFill>
                <a:srgbClr val="8C543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 name="Google Shape;2979;p81">
                <a:extLst>
                  <a:ext uri="{FF2B5EF4-FFF2-40B4-BE49-F238E27FC236}">
                    <a16:creationId xmlns:a16="http://schemas.microsoft.com/office/drawing/2014/main" id="{E21C5537-5F10-2B41-9C0B-FFE2F392AF24}"/>
                  </a:ext>
                </a:extLst>
              </p:cNvPr>
              <p:cNvSpPr/>
              <p:nvPr/>
            </p:nvSpPr>
            <p:spPr>
              <a:xfrm>
                <a:off x="9726501" y="3213847"/>
                <a:ext cx="63980" cy="106229"/>
              </a:xfrm>
              <a:custGeom>
                <a:avLst/>
                <a:gdLst/>
                <a:ahLst/>
                <a:cxnLst/>
                <a:rect l="l" t="t" r="r" b="b"/>
                <a:pathLst>
                  <a:path w="686" h="1139" extrusionOk="0">
                    <a:moveTo>
                      <a:pt x="499" y="1"/>
                    </a:moveTo>
                    <a:cubicBezTo>
                      <a:pt x="483" y="1"/>
                      <a:pt x="467" y="3"/>
                      <a:pt x="452" y="8"/>
                    </a:cubicBezTo>
                    <a:cubicBezTo>
                      <a:pt x="402" y="17"/>
                      <a:pt x="357" y="39"/>
                      <a:pt x="317" y="62"/>
                    </a:cubicBezTo>
                    <a:cubicBezTo>
                      <a:pt x="258" y="98"/>
                      <a:pt x="204" y="138"/>
                      <a:pt x="155" y="183"/>
                    </a:cubicBezTo>
                    <a:cubicBezTo>
                      <a:pt x="119" y="219"/>
                      <a:pt x="101" y="242"/>
                      <a:pt x="101" y="242"/>
                    </a:cubicBezTo>
                    <a:cubicBezTo>
                      <a:pt x="96" y="246"/>
                      <a:pt x="92" y="255"/>
                      <a:pt x="96" y="264"/>
                    </a:cubicBezTo>
                    <a:cubicBezTo>
                      <a:pt x="103" y="271"/>
                      <a:pt x="109" y="275"/>
                      <a:pt x="116" y="275"/>
                    </a:cubicBezTo>
                    <a:cubicBezTo>
                      <a:pt x="118" y="275"/>
                      <a:pt x="121" y="274"/>
                      <a:pt x="123" y="273"/>
                    </a:cubicBezTo>
                    <a:lnTo>
                      <a:pt x="191" y="237"/>
                    </a:lnTo>
                    <a:cubicBezTo>
                      <a:pt x="245" y="210"/>
                      <a:pt x="303" y="183"/>
                      <a:pt x="357" y="161"/>
                    </a:cubicBezTo>
                    <a:cubicBezTo>
                      <a:pt x="393" y="147"/>
                      <a:pt x="429" y="134"/>
                      <a:pt x="465" y="134"/>
                    </a:cubicBezTo>
                    <a:cubicBezTo>
                      <a:pt x="470" y="132"/>
                      <a:pt x="475" y="132"/>
                      <a:pt x="480" y="132"/>
                    </a:cubicBezTo>
                    <a:cubicBezTo>
                      <a:pt x="491" y="132"/>
                      <a:pt x="501" y="135"/>
                      <a:pt x="510" y="138"/>
                    </a:cubicBezTo>
                    <a:cubicBezTo>
                      <a:pt x="510" y="138"/>
                      <a:pt x="510" y="138"/>
                      <a:pt x="510" y="138"/>
                    </a:cubicBezTo>
                    <a:lnTo>
                      <a:pt x="510" y="138"/>
                    </a:lnTo>
                    <a:cubicBezTo>
                      <a:pt x="512" y="138"/>
                      <a:pt x="512" y="139"/>
                      <a:pt x="512" y="140"/>
                    </a:cubicBezTo>
                    <a:cubicBezTo>
                      <a:pt x="511" y="139"/>
                      <a:pt x="511" y="139"/>
                      <a:pt x="510" y="138"/>
                    </a:cubicBezTo>
                    <a:lnTo>
                      <a:pt x="510" y="138"/>
                    </a:lnTo>
                    <a:cubicBezTo>
                      <a:pt x="510" y="140"/>
                      <a:pt x="511" y="140"/>
                      <a:pt x="511" y="140"/>
                    </a:cubicBezTo>
                    <a:cubicBezTo>
                      <a:pt x="511" y="140"/>
                      <a:pt x="512" y="140"/>
                      <a:pt x="512" y="140"/>
                    </a:cubicBezTo>
                    <a:lnTo>
                      <a:pt x="512" y="140"/>
                    </a:lnTo>
                    <a:cubicBezTo>
                      <a:pt x="516" y="144"/>
                      <a:pt x="520" y="148"/>
                      <a:pt x="524" y="152"/>
                    </a:cubicBezTo>
                    <a:cubicBezTo>
                      <a:pt x="528" y="183"/>
                      <a:pt x="524" y="215"/>
                      <a:pt x="510" y="246"/>
                    </a:cubicBezTo>
                    <a:cubicBezTo>
                      <a:pt x="497" y="291"/>
                      <a:pt x="474" y="336"/>
                      <a:pt x="452" y="377"/>
                    </a:cubicBezTo>
                    <a:cubicBezTo>
                      <a:pt x="402" y="467"/>
                      <a:pt x="357" y="561"/>
                      <a:pt x="299" y="642"/>
                    </a:cubicBezTo>
                    <a:cubicBezTo>
                      <a:pt x="245" y="723"/>
                      <a:pt x="200" y="804"/>
                      <a:pt x="155" y="871"/>
                    </a:cubicBezTo>
                    <a:cubicBezTo>
                      <a:pt x="69" y="1002"/>
                      <a:pt x="11" y="1096"/>
                      <a:pt x="11" y="1096"/>
                    </a:cubicBezTo>
                    <a:cubicBezTo>
                      <a:pt x="0" y="1117"/>
                      <a:pt x="17" y="1138"/>
                      <a:pt x="37" y="1138"/>
                    </a:cubicBezTo>
                    <a:cubicBezTo>
                      <a:pt x="43" y="1138"/>
                      <a:pt x="50" y="1136"/>
                      <a:pt x="56" y="1132"/>
                    </a:cubicBezTo>
                    <a:cubicBezTo>
                      <a:pt x="123" y="1069"/>
                      <a:pt x="186" y="1006"/>
                      <a:pt x="245" y="939"/>
                    </a:cubicBezTo>
                    <a:cubicBezTo>
                      <a:pt x="299" y="876"/>
                      <a:pt x="362" y="804"/>
                      <a:pt x="425" y="723"/>
                    </a:cubicBezTo>
                    <a:cubicBezTo>
                      <a:pt x="456" y="682"/>
                      <a:pt x="483" y="637"/>
                      <a:pt x="510" y="592"/>
                    </a:cubicBezTo>
                    <a:cubicBezTo>
                      <a:pt x="542" y="543"/>
                      <a:pt x="573" y="498"/>
                      <a:pt x="596" y="449"/>
                    </a:cubicBezTo>
                    <a:cubicBezTo>
                      <a:pt x="623" y="399"/>
                      <a:pt x="645" y="345"/>
                      <a:pt x="663" y="287"/>
                    </a:cubicBezTo>
                    <a:cubicBezTo>
                      <a:pt x="686" y="219"/>
                      <a:pt x="681" y="143"/>
                      <a:pt x="650" y="80"/>
                    </a:cubicBezTo>
                    <a:cubicBezTo>
                      <a:pt x="641" y="62"/>
                      <a:pt x="627" y="53"/>
                      <a:pt x="614" y="39"/>
                    </a:cubicBezTo>
                    <a:cubicBezTo>
                      <a:pt x="596" y="26"/>
                      <a:pt x="573" y="12"/>
                      <a:pt x="551" y="8"/>
                    </a:cubicBezTo>
                    <a:cubicBezTo>
                      <a:pt x="533" y="3"/>
                      <a:pt x="516" y="1"/>
                      <a:pt x="499" y="1"/>
                    </a:cubicBezTo>
                    <a:close/>
                  </a:path>
                </a:pathLst>
              </a:custGeom>
              <a:solidFill>
                <a:srgbClr val="8C543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 name="Google Shape;2980;p81">
                <a:extLst>
                  <a:ext uri="{FF2B5EF4-FFF2-40B4-BE49-F238E27FC236}">
                    <a16:creationId xmlns:a16="http://schemas.microsoft.com/office/drawing/2014/main" id="{97F8B392-3026-A648-B335-9D54BAA25E23}"/>
                  </a:ext>
                </a:extLst>
              </p:cNvPr>
              <p:cNvSpPr/>
              <p:nvPr/>
            </p:nvSpPr>
            <p:spPr>
              <a:xfrm>
                <a:off x="9683412" y="3197153"/>
                <a:ext cx="72280" cy="86363"/>
              </a:xfrm>
              <a:custGeom>
                <a:avLst/>
                <a:gdLst/>
                <a:ahLst/>
                <a:cxnLst/>
                <a:rect l="l" t="t" r="r" b="b"/>
                <a:pathLst>
                  <a:path w="775" h="926" extrusionOk="0">
                    <a:moveTo>
                      <a:pt x="612" y="151"/>
                    </a:moveTo>
                    <a:cubicBezTo>
                      <a:pt x="612" y="152"/>
                      <a:pt x="612" y="153"/>
                      <a:pt x="612" y="154"/>
                    </a:cubicBezTo>
                    <a:lnTo>
                      <a:pt x="612" y="154"/>
                    </a:lnTo>
                    <a:cubicBezTo>
                      <a:pt x="611" y="152"/>
                      <a:pt x="611" y="151"/>
                      <a:pt x="612" y="151"/>
                    </a:cubicBezTo>
                    <a:close/>
                    <a:moveTo>
                      <a:pt x="620" y="166"/>
                    </a:moveTo>
                    <a:lnTo>
                      <a:pt x="630" y="173"/>
                    </a:lnTo>
                    <a:cubicBezTo>
                      <a:pt x="630" y="174"/>
                      <a:pt x="629" y="174"/>
                      <a:pt x="629" y="174"/>
                    </a:cubicBezTo>
                    <a:cubicBezTo>
                      <a:pt x="627" y="174"/>
                      <a:pt x="623" y="170"/>
                      <a:pt x="620" y="166"/>
                    </a:cubicBezTo>
                    <a:close/>
                    <a:moveTo>
                      <a:pt x="568" y="1"/>
                    </a:moveTo>
                    <a:cubicBezTo>
                      <a:pt x="522" y="1"/>
                      <a:pt x="475" y="12"/>
                      <a:pt x="432" y="34"/>
                    </a:cubicBezTo>
                    <a:cubicBezTo>
                      <a:pt x="369" y="65"/>
                      <a:pt x="306" y="110"/>
                      <a:pt x="257" y="160"/>
                    </a:cubicBezTo>
                    <a:cubicBezTo>
                      <a:pt x="158" y="254"/>
                      <a:pt x="72" y="362"/>
                      <a:pt x="0" y="479"/>
                    </a:cubicBezTo>
                    <a:cubicBezTo>
                      <a:pt x="0" y="488"/>
                      <a:pt x="0" y="497"/>
                      <a:pt x="5" y="502"/>
                    </a:cubicBezTo>
                    <a:cubicBezTo>
                      <a:pt x="9" y="506"/>
                      <a:pt x="15" y="508"/>
                      <a:pt x="21" y="508"/>
                    </a:cubicBezTo>
                    <a:cubicBezTo>
                      <a:pt x="26" y="508"/>
                      <a:pt x="32" y="506"/>
                      <a:pt x="36" y="502"/>
                    </a:cubicBezTo>
                    <a:cubicBezTo>
                      <a:pt x="131" y="416"/>
                      <a:pt x="230" y="331"/>
                      <a:pt x="333" y="254"/>
                    </a:cubicBezTo>
                    <a:cubicBezTo>
                      <a:pt x="383" y="223"/>
                      <a:pt x="437" y="191"/>
                      <a:pt x="491" y="169"/>
                    </a:cubicBezTo>
                    <a:cubicBezTo>
                      <a:pt x="514" y="159"/>
                      <a:pt x="538" y="153"/>
                      <a:pt x="562" y="153"/>
                    </a:cubicBezTo>
                    <a:cubicBezTo>
                      <a:pt x="578" y="153"/>
                      <a:pt x="595" y="156"/>
                      <a:pt x="611" y="162"/>
                    </a:cubicBezTo>
                    <a:lnTo>
                      <a:pt x="611" y="162"/>
                    </a:lnTo>
                    <a:cubicBezTo>
                      <a:pt x="609" y="167"/>
                      <a:pt x="608" y="172"/>
                      <a:pt x="608" y="178"/>
                    </a:cubicBezTo>
                    <a:cubicBezTo>
                      <a:pt x="594" y="214"/>
                      <a:pt x="585" y="245"/>
                      <a:pt x="567" y="272"/>
                    </a:cubicBezTo>
                    <a:cubicBezTo>
                      <a:pt x="536" y="344"/>
                      <a:pt x="495" y="412"/>
                      <a:pt x="455" y="475"/>
                    </a:cubicBezTo>
                    <a:cubicBezTo>
                      <a:pt x="374" y="610"/>
                      <a:pt x="288" y="740"/>
                      <a:pt x="207" y="884"/>
                    </a:cubicBezTo>
                    <a:cubicBezTo>
                      <a:pt x="198" y="893"/>
                      <a:pt x="198" y="906"/>
                      <a:pt x="207" y="915"/>
                    </a:cubicBezTo>
                    <a:cubicBezTo>
                      <a:pt x="212" y="922"/>
                      <a:pt x="219" y="926"/>
                      <a:pt x="225" y="926"/>
                    </a:cubicBezTo>
                    <a:cubicBezTo>
                      <a:pt x="232" y="926"/>
                      <a:pt x="239" y="922"/>
                      <a:pt x="243" y="915"/>
                    </a:cubicBezTo>
                    <a:cubicBezTo>
                      <a:pt x="365" y="807"/>
                      <a:pt x="477" y="686"/>
                      <a:pt x="572" y="556"/>
                    </a:cubicBezTo>
                    <a:cubicBezTo>
                      <a:pt x="626" y="488"/>
                      <a:pt x="671" y="421"/>
                      <a:pt x="711" y="349"/>
                    </a:cubicBezTo>
                    <a:cubicBezTo>
                      <a:pt x="729" y="308"/>
                      <a:pt x="747" y="263"/>
                      <a:pt x="761" y="218"/>
                    </a:cubicBezTo>
                    <a:cubicBezTo>
                      <a:pt x="770" y="191"/>
                      <a:pt x="774" y="160"/>
                      <a:pt x="770" y="128"/>
                    </a:cubicBezTo>
                    <a:cubicBezTo>
                      <a:pt x="761" y="79"/>
                      <a:pt x="725" y="34"/>
                      <a:pt x="675" y="20"/>
                    </a:cubicBezTo>
                    <a:lnTo>
                      <a:pt x="675" y="20"/>
                    </a:lnTo>
                    <a:lnTo>
                      <a:pt x="693" y="29"/>
                    </a:lnTo>
                    <a:cubicBezTo>
                      <a:pt x="653" y="10"/>
                      <a:pt x="610" y="1"/>
                      <a:pt x="568" y="1"/>
                    </a:cubicBezTo>
                    <a:close/>
                  </a:path>
                </a:pathLst>
              </a:custGeom>
              <a:solidFill>
                <a:srgbClr val="8C543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 name="Google Shape;2981;p81">
                <a:extLst>
                  <a:ext uri="{FF2B5EF4-FFF2-40B4-BE49-F238E27FC236}">
                    <a16:creationId xmlns:a16="http://schemas.microsoft.com/office/drawing/2014/main" id="{82956B7E-0C9D-5245-8925-9F3A124930A5}"/>
                  </a:ext>
                </a:extLst>
              </p:cNvPr>
              <p:cNvSpPr/>
              <p:nvPr/>
            </p:nvSpPr>
            <p:spPr>
              <a:xfrm rot="20743785">
                <a:off x="9441136" y="3299997"/>
                <a:ext cx="175962" cy="61900"/>
              </a:xfrm>
              <a:custGeom>
                <a:avLst/>
                <a:gdLst/>
                <a:ahLst/>
                <a:cxnLst/>
                <a:rect l="l" t="t" r="r" b="b"/>
                <a:pathLst>
                  <a:path w="1316" h="768" extrusionOk="0">
                    <a:moveTo>
                      <a:pt x="1256" y="1"/>
                    </a:moveTo>
                    <a:cubicBezTo>
                      <a:pt x="1247" y="1"/>
                      <a:pt x="1238" y="3"/>
                      <a:pt x="1230" y="7"/>
                    </a:cubicBezTo>
                    <a:cubicBezTo>
                      <a:pt x="1230" y="7"/>
                      <a:pt x="1149" y="47"/>
                      <a:pt x="1041" y="110"/>
                    </a:cubicBezTo>
                    <a:lnTo>
                      <a:pt x="641" y="344"/>
                    </a:lnTo>
                    <a:cubicBezTo>
                      <a:pt x="501" y="434"/>
                      <a:pt x="357" y="511"/>
                      <a:pt x="250" y="569"/>
                    </a:cubicBezTo>
                    <a:cubicBezTo>
                      <a:pt x="137" y="623"/>
                      <a:pt x="65" y="659"/>
                      <a:pt x="65" y="659"/>
                    </a:cubicBezTo>
                    <a:lnTo>
                      <a:pt x="56" y="664"/>
                    </a:lnTo>
                    <a:cubicBezTo>
                      <a:pt x="1" y="689"/>
                      <a:pt x="22" y="768"/>
                      <a:pt x="78" y="768"/>
                    </a:cubicBezTo>
                    <a:cubicBezTo>
                      <a:pt x="81" y="768"/>
                      <a:pt x="84" y="768"/>
                      <a:pt x="88" y="767"/>
                    </a:cubicBezTo>
                    <a:lnTo>
                      <a:pt x="151" y="758"/>
                    </a:lnTo>
                    <a:lnTo>
                      <a:pt x="218" y="749"/>
                    </a:lnTo>
                    <a:cubicBezTo>
                      <a:pt x="250" y="745"/>
                      <a:pt x="281" y="736"/>
                      <a:pt x="308" y="727"/>
                    </a:cubicBezTo>
                    <a:lnTo>
                      <a:pt x="411" y="691"/>
                    </a:lnTo>
                    <a:cubicBezTo>
                      <a:pt x="452" y="682"/>
                      <a:pt x="488" y="668"/>
                      <a:pt x="524" y="650"/>
                    </a:cubicBezTo>
                    <a:cubicBezTo>
                      <a:pt x="596" y="610"/>
                      <a:pt x="681" y="574"/>
                      <a:pt x="753" y="529"/>
                    </a:cubicBezTo>
                    <a:cubicBezTo>
                      <a:pt x="893" y="448"/>
                      <a:pt x="1023" y="353"/>
                      <a:pt x="1145" y="250"/>
                    </a:cubicBezTo>
                    <a:cubicBezTo>
                      <a:pt x="1199" y="200"/>
                      <a:pt x="1248" y="151"/>
                      <a:pt x="1298" y="97"/>
                    </a:cubicBezTo>
                    <a:cubicBezTo>
                      <a:pt x="1311" y="79"/>
                      <a:pt x="1316" y="52"/>
                      <a:pt x="1307" y="34"/>
                    </a:cubicBezTo>
                    <a:cubicBezTo>
                      <a:pt x="1297" y="12"/>
                      <a:pt x="1277" y="1"/>
                      <a:pt x="1256" y="1"/>
                    </a:cubicBezTo>
                    <a:close/>
                  </a:path>
                </a:pathLst>
              </a:custGeom>
              <a:solidFill>
                <a:srgbClr val="8F919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 name="Google Shape;2982;p81">
                <a:extLst>
                  <a:ext uri="{FF2B5EF4-FFF2-40B4-BE49-F238E27FC236}">
                    <a16:creationId xmlns:a16="http://schemas.microsoft.com/office/drawing/2014/main" id="{B5896101-22BC-B245-9441-2C8C19559DBC}"/>
                  </a:ext>
                </a:extLst>
              </p:cNvPr>
              <p:cNvSpPr/>
              <p:nvPr/>
            </p:nvSpPr>
            <p:spPr>
              <a:xfrm>
                <a:off x="9617940" y="3196407"/>
                <a:ext cx="82726" cy="73400"/>
              </a:xfrm>
              <a:custGeom>
                <a:avLst/>
                <a:gdLst/>
                <a:ahLst/>
                <a:cxnLst/>
                <a:rect l="l" t="t" r="r" b="b"/>
                <a:pathLst>
                  <a:path w="887" h="787" extrusionOk="0">
                    <a:moveTo>
                      <a:pt x="681" y="0"/>
                    </a:moveTo>
                    <a:cubicBezTo>
                      <a:pt x="647" y="0"/>
                      <a:pt x="611" y="9"/>
                      <a:pt x="581" y="24"/>
                    </a:cubicBezTo>
                    <a:cubicBezTo>
                      <a:pt x="522" y="51"/>
                      <a:pt x="473" y="91"/>
                      <a:pt x="428" y="136"/>
                    </a:cubicBezTo>
                    <a:cubicBezTo>
                      <a:pt x="388" y="172"/>
                      <a:pt x="347" y="213"/>
                      <a:pt x="316" y="258"/>
                    </a:cubicBezTo>
                    <a:cubicBezTo>
                      <a:pt x="244" y="339"/>
                      <a:pt x="190" y="420"/>
                      <a:pt x="140" y="492"/>
                    </a:cubicBezTo>
                    <a:cubicBezTo>
                      <a:pt x="91" y="568"/>
                      <a:pt x="46" y="649"/>
                      <a:pt x="1" y="734"/>
                    </a:cubicBezTo>
                    <a:cubicBezTo>
                      <a:pt x="1" y="743"/>
                      <a:pt x="1" y="752"/>
                      <a:pt x="5" y="757"/>
                    </a:cubicBezTo>
                    <a:cubicBezTo>
                      <a:pt x="10" y="761"/>
                      <a:pt x="15" y="764"/>
                      <a:pt x="21" y="764"/>
                    </a:cubicBezTo>
                    <a:cubicBezTo>
                      <a:pt x="27" y="764"/>
                      <a:pt x="32" y="761"/>
                      <a:pt x="37" y="757"/>
                    </a:cubicBezTo>
                    <a:lnTo>
                      <a:pt x="226" y="559"/>
                    </a:lnTo>
                    <a:cubicBezTo>
                      <a:pt x="280" y="496"/>
                      <a:pt x="347" y="429"/>
                      <a:pt x="419" y="357"/>
                    </a:cubicBezTo>
                    <a:cubicBezTo>
                      <a:pt x="455" y="321"/>
                      <a:pt x="495" y="285"/>
                      <a:pt x="531" y="253"/>
                    </a:cubicBezTo>
                    <a:cubicBezTo>
                      <a:pt x="567" y="222"/>
                      <a:pt x="603" y="195"/>
                      <a:pt x="648" y="172"/>
                    </a:cubicBezTo>
                    <a:cubicBezTo>
                      <a:pt x="664" y="172"/>
                      <a:pt x="650" y="162"/>
                      <a:pt x="671" y="162"/>
                    </a:cubicBezTo>
                    <a:cubicBezTo>
                      <a:pt x="674" y="162"/>
                      <a:pt x="679" y="163"/>
                      <a:pt x="684" y="163"/>
                    </a:cubicBezTo>
                    <a:cubicBezTo>
                      <a:pt x="671" y="163"/>
                      <a:pt x="707" y="177"/>
                      <a:pt x="707" y="181"/>
                    </a:cubicBezTo>
                    <a:cubicBezTo>
                      <a:pt x="725" y="195"/>
                      <a:pt x="729" y="226"/>
                      <a:pt x="725" y="267"/>
                    </a:cubicBezTo>
                    <a:cubicBezTo>
                      <a:pt x="711" y="352"/>
                      <a:pt x="684" y="433"/>
                      <a:pt x="644" y="510"/>
                    </a:cubicBezTo>
                    <a:cubicBezTo>
                      <a:pt x="603" y="577"/>
                      <a:pt x="581" y="640"/>
                      <a:pt x="554" y="685"/>
                    </a:cubicBezTo>
                    <a:lnTo>
                      <a:pt x="518" y="748"/>
                    </a:lnTo>
                    <a:cubicBezTo>
                      <a:pt x="509" y="757"/>
                      <a:pt x="509" y="770"/>
                      <a:pt x="513" y="779"/>
                    </a:cubicBezTo>
                    <a:cubicBezTo>
                      <a:pt x="518" y="784"/>
                      <a:pt x="525" y="786"/>
                      <a:pt x="532" y="786"/>
                    </a:cubicBezTo>
                    <a:cubicBezTo>
                      <a:pt x="539" y="786"/>
                      <a:pt x="547" y="784"/>
                      <a:pt x="554" y="779"/>
                    </a:cubicBezTo>
                    <a:lnTo>
                      <a:pt x="608" y="721"/>
                    </a:lnTo>
                    <a:cubicBezTo>
                      <a:pt x="653" y="672"/>
                      <a:pt x="698" y="618"/>
                      <a:pt x="738" y="559"/>
                    </a:cubicBezTo>
                    <a:cubicBezTo>
                      <a:pt x="765" y="523"/>
                      <a:pt x="792" y="483"/>
                      <a:pt x="815" y="442"/>
                    </a:cubicBezTo>
                    <a:cubicBezTo>
                      <a:pt x="842" y="388"/>
                      <a:pt x="860" y="334"/>
                      <a:pt x="869" y="280"/>
                    </a:cubicBezTo>
                    <a:cubicBezTo>
                      <a:pt x="887" y="204"/>
                      <a:pt x="869" y="123"/>
                      <a:pt x="815" y="64"/>
                    </a:cubicBezTo>
                    <a:cubicBezTo>
                      <a:pt x="801" y="51"/>
                      <a:pt x="788" y="37"/>
                      <a:pt x="770" y="28"/>
                    </a:cubicBezTo>
                    <a:lnTo>
                      <a:pt x="743" y="10"/>
                    </a:lnTo>
                    <a:lnTo>
                      <a:pt x="734" y="10"/>
                    </a:lnTo>
                    <a:lnTo>
                      <a:pt x="711" y="1"/>
                    </a:lnTo>
                    <a:lnTo>
                      <a:pt x="702" y="1"/>
                    </a:lnTo>
                    <a:cubicBezTo>
                      <a:pt x="695" y="0"/>
                      <a:pt x="688" y="0"/>
                      <a:pt x="681" y="0"/>
                    </a:cubicBezTo>
                    <a:close/>
                  </a:path>
                </a:pathLst>
              </a:custGeom>
              <a:solidFill>
                <a:srgbClr val="8C543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79" name="Google Shape;2976;p81">
              <a:extLst>
                <a:ext uri="{FF2B5EF4-FFF2-40B4-BE49-F238E27FC236}">
                  <a16:creationId xmlns:a16="http://schemas.microsoft.com/office/drawing/2014/main" id="{F0EB198F-E2D9-0C44-92AD-CA47C45179F9}"/>
                </a:ext>
              </a:extLst>
            </p:cNvPr>
            <p:cNvSpPr/>
            <p:nvPr/>
          </p:nvSpPr>
          <p:spPr>
            <a:xfrm rot="20890277" flipH="1">
              <a:off x="10098843" y="3114143"/>
              <a:ext cx="55290" cy="211338"/>
            </a:xfrm>
            <a:custGeom>
              <a:avLst/>
              <a:gdLst/>
              <a:ahLst/>
              <a:cxnLst/>
              <a:rect l="l" t="t" r="r" b="b"/>
              <a:pathLst>
                <a:path w="758" h="1083" extrusionOk="0">
                  <a:moveTo>
                    <a:pt x="699" y="0"/>
                  </a:moveTo>
                  <a:cubicBezTo>
                    <a:pt x="684" y="0"/>
                    <a:pt x="670" y="6"/>
                    <a:pt x="659" y="17"/>
                  </a:cubicBezTo>
                  <a:cubicBezTo>
                    <a:pt x="614" y="62"/>
                    <a:pt x="573" y="107"/>
                    <a:pt x="537" y="157"/>
                  </a:cubicBezTo>
                  <a:cubicBezTo>
                    <a:pt x="452" y="260"/>
                    <a:pt x="375" y="368"/>
                    <a:pt x="303" y="481"/>
                  </a:cubicBezTo>
                  <a:lnTo>
                    <a:pt x="191" y="661"/>
                  </a:lnTo>
                  <a:cubicBezTo>
                    <a:pt x="159" y="719"/>
                    <a:pt x="128" y="778"/>
                    <a:pt x="101" y="827"/>
                  </a:cubicBezTo>
                  <a:cubicBezTo>
                    <a:pt x="51" y="926"/>
                    <a:pt x="29" y="993"/>
                    <a:pt x="29" y="993"/>
                  </a:cubicBezTo>
                  <a:cubicBezTo>
                    <a:pt x="0" y="1038"/>
                    <a:pt x="39" y="1083"/>
                    <a:pt x="79" y="1083"/>
                  </a:cubicBezTo>
                  <a:cubicBezTo>
                    <a:pt x="95" y="1083"/>
                    <a:pt x="111" y="1075"/>
                    <a:pt x="123" y="1056"/>
                  </a:cubicBezTo>
                  <a:cubicBezTo>
                    <a:pt x="123" y="1056"/>
                    <a:pt x="173" y="1002"/>
                    <a:pt x="245" y="917"/>
                  </a:cubicBezTo>
                  <a:cubicBezTo>
                    <a:pt x="276" y="877"/>
                    <a:pt x="317" y="827"/>
                    <a:pt x="357" y="773"/>
                  </a:cubicBezTo>
                  <a:cubicBezTo>
                    <a:pt x="393" y="715"/>
                    <a:pt x="438" y="656"/>
                    <a:pt x="479" y="598"/>
                  </a:cubicBezTo>
                  <a:cubicBezTo>
                    <a:pt x="551" y="485"/>
                    <a:pt x="614" y="368"/>
                    <a:pt x="677" y="247"/>
                  </a:cubicBezTo>
                  <a:cubicBezTo>
                    <a:pt x="704" y="193"/>
                    <a:pt x="726" y="139"/>
                    <a:pt x="749" y="80"/>
                  </a:cubicBezTo>
                  <a:cubicBezTo>
                    <a:pt x="758" y="58"/>
                    <a:pt x="753" y="35"/>
                    <a:pt x="740" y="17"/>
                  </a:cubicBezTo>
                  <a:cubicBezTo>
                    <a:pt x="728" y="6"/>
                    <a:pt x="714" y="0"/>
                    <a:pt x="699" y="0"/>
                  </a:cubicBezTo>
                  <a:close/>
                </a:path>
              </a:pathLst>
            </a:custGeom>
            <a:solidFill>
              <a:srgbClr val="8F919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253468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dissolve">
                                      <p:cBhvr>
                                        <p:cTn id="7" dur="500"/>
                                        <p:tgtEl>
                                          <p:spTgt spid="1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4"/>
                                        </p:tgtEl>
                                        <p:attrNameLst>
                                          <p:attrName>style.visibility</p:attrName>
                                        </p:attrNameLst>
                                      </p:cBhvr>
                                      <p:to>
                                        <p:strVal val="visible"/>
                                      </p:to>
                                    </p:set>
                                    <p:animEffect transition="in" filter="dissolve">
                                      <p:cBhvr>
                                        <p:cTn id="12"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p:bldP spid="1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776BA2"/>
        </a:solidFill>
        <a:effectLst/>
      </p:bgPr>
    </p:bg>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36B6847E-A1B5-5347-9085-D29D4E5BCEDE}"/>
              </a:ext>
            </a:extLst>
          </p:cNvPr>
          <p:cNvSpPr/>
          <p:nvPr/>
        </p:nvSpPr>
        <p:spPr>
          <a:xfrm>
            <a:off x="742629" y="278704"/>
            <a:ext cx="11266769" cy="6300591"/>
          </a:xfrm>
          <a:prstGeom prst="roundRect">
            <a:avLst>
              <a:gd name="adj" fmla="val 56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1E0E629-5E53-8446-A61F-22CDDCD2710D}"/>
              </a:ext>
            </a:extLst>
          </p:cNvPr>
          <p:cNvGrpSpPr/>
          <p:nvPr/>
        </p:nvGrpSpPr>
        <p:grpSpPr>
          <a:xfrm>
            <a:off x="9256396" y="1404210"/>
            <a:ext cx="2314736" cy="4678626"/>
            <a:chOff x="9256396" y="1404210"/>
            <a:chExt cx="2314736" cy="4678626"/>
          </a:xfrm>
        </p:grpSpPr>
        <p:sp>
          <p:nvSpPr>
            <p:cNvPr id="113" name="Oval 112">
              <a:extLst>
                <a:ext uri="{FF2B5EF4-FFF2-40B4-BE49-F238E27FC236}">
                  <a16:creationId xmlns:a16="http://schemas.microsoft.com/office/drawing/2014/main" id="{ADFD7DA2-C25B-3945-8FC5-E53099FC3D92}"/>
                </a:ext>
              </a:extLst>
            </p:cNvPr>
            <p:cNvSpPr/>
            <p:nvPr/>
          </p:nvSpPr>
          <p:spPr>
            <a:xfrm>
              <a:off x="9270464" y="5983222"/>
              <a:ext cx="1490115" cy="99614"/>
            </a:xfrm>
            <a:prstGeom prst="ellipse">
              <a:avLst/>
            </a:prstGeom>
            <a:solidFill>
              <a:srgbClr val="BFBFB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6" name="Group 65">
              <a:extLst>
                <a:ext uri="{FF2B5EF4-FFF2-40B4-BE49-F238E27FC236}">
                  <a16:creationId xmlns:a16="http://schemas.microsoft.com/office/drawing/2014/main" id="{702A85F5-DD17-F447-A700-5D9FE103E540}"/>
                </a:ext>
              </a:extLst>
            </p:cNvPr>
            <p:cNvGrpSpPr/>
            <p:nvPr/>
          </p:nvGrpSpPr>
          <p:grpSpPr>
            <a:xfrm>
              <a:off x="9256396" y="1404210"/>
              <a:ext cx="2314736" cy="4639098"/>
              <a:chOff x="9287316" y="1809650"/>
              <a:chExt cx="1805028" cy="3617562"/>
            </a:xfrm>
          </p:grpSpPr>
          <p:sp>
            <p:nvSpPr>
              <p:cNvPr id="67" name="Google Shape;2964;p81">
                <a:extLst>
                  <a:ext uri="{FF2B5EF4-FFF2-40B4-BE49-F238E27FC236}">
                    <a16:creationId xmlns:a16="http://schemas.microsoft.com/office/drawing/2014/main" id="{E30BC37E-7BC8-2E4F-909B-F884063B1254}"/>
                  </a:ext>
                </a:extLst>
              </p:cNvPr>
              <p:cNvSpPr/>
              <p:nvPr/>
            </p:nvSpPr>
            <p:spPr>
              <a:xfrm>
                <a:off x="9428706" y="1809650"/>
                <a:ext cx="1045221" cy="692586"/>
              </a:xfrm>
              <a:custGeom>
                <a:avLst/>
                <a:gdLst/>
                <a:ahLst/>
                <a:cxnLst/>
                <a:rect l="l" t="t" r="r" b="b"/>
                <a:pathLst>
                  <a:path w="11207" h="7426" extrusionOk="0">
                    <a:moveTo>
                      <a:pt x="8707" y="1"/>
                    </a:moveTo>
                    <a:cubicBezTo>
                      <a:pt x="8484" y="1"/>
                      <a:pt x="8263" y="42"/>
                      <a:pt x="8053" y="133"/>
                    </a:cubicBezTo>
                    <a:cubicBezTo>
                      <a:pt x="7077" y="551"/>
                      <a:pt x="7581" y="1919"/>
                      <a:pt x="7612" y="2009"/>
                    </a:cubicBezTo>
                    <a:cubicBezTo>
                      <a:pt x="7072" y="1448"/>
                      <a:pt x="6113" y="733"/>
                      <a:pt x="4771" y="733"/>
                    </a:cubicBezTo>
                    <a:cubicBezTo>
                      <a:pt x="4628" y="733"/>
                      <a:pt x="4480" y="741"/>
                      <a:pt x="4328" y="758"/>
                    </a:cubicBezTo>
                    <a:cubicBezTo>
                      <a:pt x="1823" y="1041"/>
                      <a:pt x="1269" y="3570"/>
                      <a:pt x="851" y="3948"/>
                    </a:cubicBezTo>
                    <a:cubicBezTo>
                      <a:pt x="599" y="4177"/>
                      <a:pt x="1" y="4415"/>
                      <a:pt x="397" y="4514"/>
                    </a:cubicBezTo>
                    <a:cubicBezTo>
                      <a:pt x="775" y="4604"/>
                      <a:pt x="1157" y="4667"/>
                      <a:pt x="1539" y="4703"/>
                    </a:cubicBezTo>
                    <a:cubicBezTo>
                      <a:pt x="1850" y="4735"/>
                      <a:pt x="2161" y="4750"/>
                      <a:pt x="2472" y="4750"/>
                    </a:cubicBezTo>
                    <a:cubicBezTo>
                      <a:pt x="3188" y="4750"/>
                      <a:pt x="3903" y="4667"/>
                      <a:pt x="4603" y="4501"/>
                    </a:cubicBezTo>
                    <a:cubicBezTo>
                      <a:pt x="6609" y="4006"/>
                      <a:pt x="7590" y="3138"/>
                      <a:pt x="7590" y="3138"/>
                    </a:cubicBezTo>
                    <a:lnTo>
                      <a:pt x="7590" y="3138"/>
                    </a:lnTo>
                    <a:cubicBezTo>
                      <a:pt x="7590" y="3138"/>
                      <a:pt x="6677" y="6049"/>
                      <a:pt x="8166" y="7376"/>
                    </a:cubicBezTo>
                    <a:lnTo>
                      <a:pt x="8229" y="7425"/>
                    </a:lnTo>
                    <a:cubicBezTo>
                      <a:pt x="8403" y="7244"/>
                      <a:pt x="8681" y="7039"/>
                      <a:pt x="9049" y="7039"/>
                    </a:cubicBezTo>
                    <a:cubicBezTo>
                      <a:pt x="9192" y="7039"/>
                      <a:pt x="9349" y="7070"/>
                      <a:pt x="9520" y="7146"/>
                    </a:cubicBezTo>
                    <a:cubicBezTo>
                      <a:pt x="9560" y="7164"/>
                      <a:pt x="9601" y="7182"/>
                      <a:pt x="9637" y="7209"/>
                    </a:cubicBezTo>
                    <a:lnTo>
                      <a:pt x="9641" y="7196"/>
                    </a:lnTo>
                    <a:cubicBezTo>
                      <a:pt x="9641" y="7196"/>
                      <a:pt x="10487" y="5954"/>
                      <a:pt x="10379" y="4852"/>
                    </a:cubicBezTo>
                    <a:cubicBezTo>
                      <a:pt x="10240" y="3426"/>
                      <a:pt x="8993" y="2935"/>
                      <a:pt x="8993" y="2935"/>
                    </a:cubicBezTo>
                    <a:cubicBezTo>
                      <a:pt x="9830" y="2922"/>
                      <a:pt x="11207" y="2607"/>
                      <a:pt x="10730" y="1383"/>
                    </a:cubicBezTo>
                    <a:cubicBezTo>
                      <a:pt x="10427" y="606"/>
                      <a:pt x="9558" y="1"/>
                      <a:pt x="8707" y="1"/>
                    </a:cubicBezTo>
                    <a:close/>
                  </a:path>
                </a:pathLst>
              </a:custGeom>
              <a:solidFill>
                <a:srgbClr val="4A160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2965;p81">
                <a:extLst>
                  <a:ext uri="{FF2B5EF4-FFF2-40B4-BE49-F238E27FC236}">
                    <a16:creationId xmlns:a16="http://schemas.microsoft.com/office/drawing/2014/main" id="{3C420EDE-E236-DD45-BF87-014F7A8FC2C8}"/>
                  </a:ext>
                </a:extLst>
              </p:cNvPr>
              <p:cNvSpPr/>
              <p:nvPr/>
            </p:nvSpPr>
            <p:spPr>
              <a:xfrm>
                <a:off x="9428706" y="1877920"/>
                <a:ext cx="978536" cy="623850"/>
              </a:xfrm>
              <a:custGeom>
                <a:avLst/>
                <a:gdLst/>
                <a:ahLst/>
                <a:cxnLst/>
                <a:rect l="l" t="t" r="r" b="b"/>
                <a:pathLst>
                  <a:path w="10492" h="6689" extrusionOk="0">
                    <a:moveTo>
                      <a:pt x="4774" y="0"/>
                    </a:moveTo>
                    <a:cubicBezTo>
                      <a:pt x="4630" y="0"/>
                      <a:pt x="4481" y="9"/>
                      <a:pt x="4328" y="26"/>
                    </a:cubicBezTo>
                    <a:cubicBezTo>
                      <a:pt x="1823" y="309"/>
                      <a:pt x="1274" y="2833"/>
                      <a:pt x="856" y="3211"/>
                    </a:cubicBezTo>
                    <a:cubicBezTo>
                      <a:pt x="604" y="3441"/>
                      <a:pt x="1" y="3683"/>
                      <a:pt x="397" y="3782"/>
                    </a:cubicBezTo>
                    <a:cubicBezTo>
                      <a:pt x="775" y="3872"/>
                      <a:pt x="1157" y="3931"/>
                      <a:pt x="1544" y="3967"/>
                    </a:cubicBezTo>
                    <a:cubicBezTo>
                      <a:pt x="1855" y="4000"/>
                      <a:pt x="2167" y="4016"/>
                      <a:pt x="2479" y="4016"/>
                    </a:cubicBezTo>
                    <a:cubicBezTo>
                      <a:pt x="3195" y="4016"/>
                      <a:pt x="3909" y="3930"/>
                      <a:pt x="4607" y="3764"/>
                    </a:cubicBezTo>
                    <a:cubicBezTo>
                      <a:pt x="6614" y="3270"/>
                      <a:pt x="7594" y="2402"/>
                      <a:pt x="7594" y="2401"/>
                    </a:cubicBezTo>
                    <a:lnTo>
                      <a:pt x="7594" y="2401"/>
                    </a:lnTo>
                    <a:cubicBezTo>
                      <a:pt x="7594" y="2402"/>
                      <a:pt x="6681" y="5312"/>
                      <a:pt x="8175" y="6639"/>
                    </a:cubicBezTo>
                    <a:lnTo>
                      <a:pt x="8233" y="6689"/>
                    </a:lnTo>
                    <a:cubicBezTo>
                      <a:pt x="8408" y="6507"/>
                      <a:pt x="8685" y="6303"/>
                      <a:pt x="9055" y="6303"/>
                    </a:cubicBezTo>
                    <a:cubicBezTo>
                      <a:pt x="9199" y="6303"/>
                      <a:pt x="9357" y="6334"/>
                      <a:pt x="9529" y="6410"/>
                    </a:cubicBezTo>
                    <a:cubicBezTo>
                      <a:pt x="9565" y="6428"/>
                      <a:pt x="9605" y="6446"/>
                      <a:pt x="9641" y="6468"/>
                    </a:cubicBezTo>
                    <a:lnTo>
                      <a:pt x="9650" y="6459"/>
                    </a:lnTo>
                    <a:cubicBezTo>
                      <a:pt x="9650" y="6459"/>
                      <a:pt x="10492" y="5222"/>
                      <a:pt x="10388" y="4115"/>
                    </a:cubicBezTo>
                    <a:cubicBezTo>
                      <a:pt x="10249" y="2797"/>
                      <a:pt x="9169" y="2280"/>
                      <a:pt x="9016" y="2212"/>
                    </a:cubicBezTo>
                    <a:cubicBezTo>
                      <a:pt x="8665" y="2136"/>
                      <a:pt x="8368" y="1983"/>
                      <a:pt x="8022" y="1978"/>
                    </a:cubicBezTo>
                    <a:lnTo>
                      <a:pt x="8022" y="1978"/>
                    </a:lnTo>
                    <a:cubicBezTo>
                      <a:pt x="8022" y="1978"/>
                      <a:pt x="8022" y="1978"/>
                      <a:pt x="8022" y="1978"/>
                    </a:cubicBezTo>
                    <a:cubicBezTo>
                      <a:pt x="7936" y="1745"/>
                      <a:pt x="7770" y="1511"/>
                      <a:pt x="7617" y="1277"/>
                    </a:cubicBezTo>
                    <a:cubicBezTo>
                      <a:pt x="7072" y="712"/>
                      <a:pt x="6117" y="0"/>
                      <a:pt x="4774" y="0"/>
                    </a:cubicBezTo>
                    <a:close/>
                  </a:path>
                </a:pathLst>
              </a:custGeom>
              <a:solidFill>
                <a:srgbClr val="4A160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2966;p81">
                <a:extLst>
                  <a:ext uri="{FF2B5EF4-FFF2-40B4-BE49-F238E27FC236}">
                    <a16:creationId xmlns:a16="http://schemas.microsoft.com/office/drawing/2014/main" id="{7B7E0B2E-980F-D646-B2EA-2F8501F1F10D}"/>
                  </a:ext>
                </a:extLst>
              </p:cNvPr>
              <p:cNvSpPr/>
              <p:nvPr/>
            </p:nvSpPr>
            <p:spPr>
              <a:xfrm>
                <a:off x="9864253" y="2914933"/>
                <a:ext cx="153234" cy="100167"/>
              </a:xfrm>
              <a:custGeom>
                <a:avLst/>
                <a:gdLst/>
                <a:ahLst/>
                <a:cxnLst/>
                <a:rect l="l" t="t" r="r" b="b"/>
                <a:pathLst>
                  <a:path w="1643" h="1074" extrusionOk="0">
                    <a:moveTo>
                      <a:pt x="1233" y="1"/>
                    </a:moveTo>
                    <a:cubicBezTo>
                      <a:pt x="964" y="188"/>
                      <a:pt x="645" y="288"/>
                      <a:pt x="320" y="288"/>
                    </a:cubicBezTo>
                    <a:cubicBezTo>
                      <a:pt x="217" y="288"/>
                      <a:pt x="113" y="278"/>
                      <a:pt x="9" y="257"/>
                    </a:cubicBezTo>
                    <a:lnTo>
                      <a:pt x="0" y="302"/>
                    </a:lnTo>
                    <a:cubicBezTo>
                      <a:pt x="0" y="302"/>
                      <a:pt x="475" y="1073"/>
                      <a:pt x="885" y="1073"/>
                    </a:cubicBezTo>
                    <a:cubicBezTo>
                      <a:pt x="907" y="1073"/>
                      <a:pt x="928" y="1071"/>
                      <a:pt x="950" y="1067"/>
                    </a:cubicBezTo>
                    <a:cubicBezTo>
                      <a:pt x="1642" y="927"/>
                      <a:pt x="1233" y="1"/>
                      <a:pt x="1233" y="1"/>
                    </a:cubicBezTo>
                    <a:close/>
                  </a:path>
                </a:pathLst>
              </a:custGeom>
              <a:solidFill>
                <a:srgbClr val="FF948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2967;p81">
                <a:extLst>
                  <a:ext uri="{FF2B5EF4-FFF2-40B4-BE49-F238E27FC236}">
                    <a16:creationId xmlns:a16="http://schemas.microsoft.com/office/drawing/2014/main" id="{1735DE79-7001-4049-A094-E394F3D364ED}"/>
                  </a:ext>
                </a:extLst>
              </p:cNvPr>
              <p:cNvSpPr/>
              <p:nvPr/>
            </p:nvSpPr>
            <p:spPr>
              <a:xfrm>
                <a:off x="9743009" y="2896093"/>
                <a:ext cx="122177" cy="101379"/>
              </a:xfrm>
              <a:custGeom>
                <a:avLst/>
                <a:gdLst/>
                <a:ahLst/>
                <a:cxnLst/>
                <a:rect l="l" t="t" r="r" b="b"/>
                <a:pathLst>
                  <a:path w="1310" h="1087" extrusionOk="0">
                    <a:moveTo>
                      <a:pt x="126" y="0"/>
                    </a:moveTo>
                    <a:cubicBezTo>
                      <a:pt x="0" y="374"/>
                      <a:pt x="5" y="1008"/>
                      <a:pt x="356" y="1075"/>
                    </a:cubicBezTo>
                    <a:cubicBezTo>
                      <a:pt x="393" y="1083"/>
                      <a:pt x="431" y="1086"/>
                      <a:pt x="470" y="1086"/>
                    </a:cubicBezTo>
                    <a:cubicBezTo>
                      <a:pt x="502" y="1086"/>
                      <a:pt x="535" y="1084"/>
                      <a:pt x="567" y="1080"/>
                    </a:cubicBezTo>
                    <a:cubicBezTo>
                      <a:pt x="1008" y="1012"/>
                      <a:pt x="1300" y="504"/>
                      <a:pt x="1300" y="504"/>
                    </a:cubicBezTo>
                    <a:lnTo>
                      <a:pt x="1309" y="459"/>
                    </a:lnTo>
                    <a:cubicBezTo>
                      <a:pt x="972" y="392"/>
                      <a:pt x="653" y="252"/>
                      <a:pt x="374" y="45"/>
                    </a:cubicBezTo>
                    <a:lnTo>
                      <a:pt x="374" y="54"/>
                    </a:lnTo>
                    <a:cubicBezTo>
                      <a:pt x="293" y="32"/>
                      <a:pt x="207" y="14"/>
                      <a:pt x="126" y="0"/>
                    </a:cubicBezTo>
                    <a:close/>
                  </a:path>
                </a:pathLst>
              </a:custGeom>
              <a:solidFill>
                <a:srgbClr val="FF948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2968;p81">
                <a:extLst>
                  <a:ext uri="{FF2B5EF4-FFF2-40B4-BE49-F238E27FC236}">
                    <a16:creationId xmlns:a16="http://schemas.microsoft.com/office/drawing/2014/main" id="{810B91E6-8E4A-114D-BC83-F61C7E574E74}"/>
                  </a:ext>
                </a:extLst>
              </p:cNvPr>
              <p:cNvSpPr/>
              <p:nvPr/>
            </p:nvSpPr>
            <p:spPr>
              <a:xfrm>
                <a:off x="9777797" y="2807958"/>
                <a:ext cx="206489" cy="133462"/>
              </a:xfrm>
              <a:custGeom>
                <a:avLst/>
                <a:gdLst/>
                <a:ahLst/>
                <a:cxnLst/>
                <a:rect l="l" t="t" r="r" b="b"/>
                <a:pathLst>
                  <a:path w="2214" h="1431" extrusionOk="0">
                    <a:moveTo>
                      <a:pt x="2209" y="1"/>
                    </a:moveTo>
                    <a:cubicBezTo>
                      <a:pt x="1760" y="141"/>
                      <a:pt x="1293" y="212"/>
                      <a:pt x="826" y="212"/>
                    </a:cubicBezTo>
                    <a:cubicBezTo>
                      <a:pt x="708" y="212"/>
                      <a:pt x="590" y="207"/>
                      <a:pt x="473" y="198"/>
                    </a:cubicBezTo>
                    <a:cubicBezTo>
                      <a:pt x="343" y="189"/>
                      <a:pt x="217" y="180"/>
                      <a:pt x="95" y="162"/>
                    </a:cubicBezTo>
                    <a:lnTo>
                      <a:pt x="91" y="216"/>
                    </a:lnTo>
                    <a:lnTo>
                      <a:pt x="1" y="986"/>
                    </a:lnTo>
                    <a:cubicBezTo>
                      <a:pt x="280" y="1188"/>
                      <a:pt x="599" y="1332"/>
                      <a:pt x="936" y="1400"/>
                    </a:cubicBezTo>
                    <a:cubicBezTo>
                      <a:pt x="1039" y="1420"/>
                      <a:pt x="1143" y="1430"/>
                      <a:pt x="1246" y="1430"/>
                    </a:cubicBezTo>
                    <a:cubicBezTo>
                      <a:pt x="1571" y="1430"/>
                      <a:pt x="1890" y="1330"/>
                      <a:pt x="2160" y="1139"/>
                    </a:cubicBezTo>
                    <a:lnTo>
                      <a:pt x="2155" y="1085"/>
                    </a:lnTo>
                    <a:cubicBezTo>
                      <a:pt x="2124" y="1089"/>
                      <a:pt x="2106" y="1089"/>
                      <a:pt x="2106" y="1089"/>
                    </a:cubicBezTo>
                    <a:lnTo>
                      <a:pt x="2214" y="18"/>
                    </a:lnTo>
                    <a:lnTo>
                      <a:pt x="2209" y="1"/>
                    </a:lnTo>
                    <a:close/>
                  </a:path>
                </a:pathLst>
              </a:custGeom>
              <a:solidFill>
                <a:srgbClr val="F9BDA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2969;p81">
                <a:extLst>
                  <a:ext uri="{FF2B5EF4-FFF2-40B4-BE49-F238E27FC236}">
                    <a16:creationId xmlns:a16="http://schemas.microsoft.com/office/drawing/2014/main" id="{5AB55C05-5BA7-EB43-83FA-40CB55C72F26}"/>
                  </a:ext>
                </a:extLst>
              </p:cNvPr>
              <p:cNvSpPr/>
              <p:nvPr/>
            </p:nvSpPr>
            <p:spPr>
              <a:xfrm>
                <a:off x="9777797" y="2824279"/>
                <a:ext cx="205276" cy="117514"/>
              </a:xfrm>
              <a:custGeom>
                <a:avLst/>
                <a:gdLst/>
                <a:ahLst/>
                <a:cxnLst/>
                <a:rect l="l" t="t" r="r" b="b"/>
                <a:pathLst>
                  <a:path w="2201" h="1260" extrusionOk="0">
                    <a:moveTo>
                      <a:pt x="2200" y="1"/>
                    </a:moveTo>
                    <a:cubicBezTo>
                      <a:pt x="1675" y="428"/>
                      <a:pt x="1084" y="577"/>
                      <a:pt x="466" y="577"/>
                    </a:cubicBezTo>
                    <a:cubicBezTo>
                      <a:pt x="323" y="577"/>
                      <a:pt x="178" y="569"/>
                      <a:pt x="32" y="554"/>
                    </a:cubicBezTo>
                    <a:lnTo>
                      <a:pt x="1" y="820"/>
                    </a:lnTo>
                    <a:cubicBezTo>
                      <a:pt x="280" y="1022"/>
                      <a:pt x="599" y="1162"/>
                      <a:pt x="936" y="1229"/>
                    </a:cubicBezTo>
                    <a:cubicBezTo>
                      <a:pt x="1040" y="1250"/>
                      <a:pt x="1144" y="1260"/>
                      <a:pt x="1247" y="1260"/>
                    </a:cubicBezTo>
                    <a:cubicBezTo>
                      <a:pt x="1572" y="1260"/>
                      <a:pt x="1891" y="1160"/>
                      <a:pt x="2160" y="973"/>
                    </a:cubicBezTo>
                    <a:lnTo>
                      <a:pt x="2155" y="914"/>
                    </a:lnTo>
                    <a:cubicBezTo>
                      <a:pt x="2124" y="914"/>
                      <a:pt x="2106" y="919"/>
                      <a:pt x="2106" y="919"/>
                    </a:cubicBezTo>
                    <a:lnTo>
                      <a:pt x="2200" y="1"/>
                    </a:lnTo>
                    <a:close/>
                  </a:path>
                </a:pathLst>
              </a:custGeom>
              <a:solidFill>
                <a:srgbClr val="F9BDA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2970;p81">
                <a:extLst>
                  <a:ext uri="{FF2B5EF4-FFF2-40B4-BE49-F238E27FC236}">
                    <a16:creationId xmlns:a16="http://schemas.microsoft.com/office/drawing/2014/main" id="{1EABB301-8465-C34A-80CD-568B732DCA3B}"/>
                  </a:ext>
                </a:extLst>
              </p:cNvPr>
              <p:cNvSpPr/>
              <p:nvPr/>
            </p:nvSpPr>
            <p:spPr>
              <a:xfrm>
                <a:off x="9287316" y="2892363"/>
                <a:ext cx="1326788" cy="666099"/>
              </a:xfrm>
              <a:custGeom>
                <a:avLst/>
                <a:gdLst/>
                <a:ahLst/>
                <a:cxnLst/>
                <a:rect l="l" t="t" r="r" b="b"/>
                <a:pathLst>
                  <a:path w="14226" h="7142" extrusionOk="0">
                    <a:moveTo>
                      <a:pt x="5988" y="1569"/>
                    </a:moveTo>
                    <a:cubicBezTo>
                      <a:pt x="6079" y="1569"/>
                      <a:pt x="6139" y="1582"/>
                      <a:pt x="6159" y="1610"/>
                    </a:cubicBezTo>
                    <a:cubicBezTo>
                      <a:pt x="6348" y="1849"/>
                      <a:pt x="7046" y="5839"/>
                      <a:pt x="7046" y="5839"/>
                    </a:cubicBezTo>
                    <a:cubicBezTo>
                      <a:pt x="7046" y="5839"/>
                      <a:pt x="4829" y="6546"/>
                      <a:pt x="4321" y="6546"/>
                    </a:cubicBezTo>
                    <a:cubicBezTo>
                      <a:pt x="4280" y="6546"/>
                      <a:pt x="4251" y="6541"/>
                      <a:pt x="4234" y="6532"/>
                    </a:cubicBezTo>
                    <a:cubicBezTo>
                      <a:pt x="4130" y="6478"/>
                      <a:pt x="3960" y="6091"/>
                      <a:pt x="3906" y="5960"/>
                    </a:cubicBezTo>
                    <a:cubicBezTo>
                      <a:pt x="3883" y="5978"/>
                      <a:pt x="3856" y="5996"/>
                      <a:pt x="3834" y="6019"/>
                    </a:cubicBezTo>
                    <a:cubicBezTo>
                      <a:pt x="3222" y="5618"/>
                      <a:pt x="2920" y="4476"/>
                      <a:pt x="2920" y="4476"/>
                    </a:cubicBezTo>
                    <a:lnTo>
                      <a:pt x="2916" y="4467"/>
                    </a:lnTo>
                    <a:cubicBezTo>
                      <a:pt x="3001" y="4417"/>
                      <a:pt x="3078" y="4363"/>
                      <a:pt x="3154" y="4314"/>
                    </a:cubicBezTo>
                    <a:lnTo>
                      <a:pt x="3136" y="4287"/>
                    </a:lnTo>
                    <a:cubicBezTo>
                      <a:pt x="3136" y="4287"/>
                      <a:pt x="2655" y="2573"/>
                      <a:pt x="2731" y="2438"/>
                    </a:cubicBezTo>
                    <a:cubicBezTo>
                      <a:pt x="2794" y="2339"/>
                      <a:pt x="4576" y="1790"/>
                      <a:pt x="5552" y="1619"/>
                    </a:cubicBezTo>
                    <a:cubicBezTo>
                      <a:pt x="5729" y="1587"/>
                      <a:pt x="5880" y="1569"/>
                      <a:pt x="5988" y="1569"/>
                    </a:cubicBezTo>
                    <a:close/>
                    <a:moveTo>
                      <a:pt x="4600" y="0"/>
                    </a:moveTo>
                    <a:cubicBezTo>
                      <a:pt x="4117" y="0"/>
                      <a:pt x="3644" y="146"/>
                      <a:pt x="3244" y="423"/>
                    </a:cubicBezTo>
                    <a:cubicBezTo>
                      <a:pt x="2034" y="1255"/>
                      <a:pt x="1" y="5461"/>
                      <a:pt x="1125" y="6424"/>
                    </a:cubicBezTo>
                    <a:cubicBezTo>
                      <a:pt x="1408" y="6664"/>
                      <a:pt x="1722" y="6763"/>
                      <a:pt x="2046" y="6763"/>
                    </a:cubicBezTo>
                    <a:cubicBezTo>
                      <a:pt x="2612" y="6763"/>
                      <a:pt x="3207" y="6462"/>
                      <a:pt x="3717" y="6095"/>
                    </a:cubicBezTo>
                    <a:lnTo>
                      <a:pt x="3744" y="6127"/>
                    </a:lnTo>
                    <a:lnTo>
                      <a:pt x="3888" y="6734"/>
                    </a:lnTo>
                    <a:cubicBezTo>
                      <a:pt x="3888" y="6734"/>
                      <a:pt x="4346" y="7022"/>
                      <a:pt x="5741" y="7130"/>
                    </a:cubicBezTo>
                    <a:cubicBezTo>
                      <a:pt x="5845" y="7138"/>
                      <a:pt x="5947" y="7141"/>
                      <a:pt x="6046" y="7141"/>
                    </a:cubicBezTo>
                    <a:cubicBezTo>
                      <a:pt x="7269" y="7141"/>
                      <a:pt x="8062" y="6595"/>
                      <a:pt x="8062" y="6595"/>
                    </a:cubicBezTo>
                    <a:lnTo>
                      <a:pt x="8849" y="3126"/>
                    </a:lnTo>
                    <a:cubicBezTo>
                      <a:pt x="8849" y="3126"/>
                      <a:pt x="10343" y="4089"/>
                      <a:pt x="11510" y="4089"/>
                    </a:cubicBezTo>
                    <a:cubicBezTo>
                      <a:pt x="11627" y="4089"/>
                      <a:pt x="11741" y="4079"/>
                      <a:pt x="11850" y="4057"/>
                    </a:cubicBezTo>
                    <a:cubicBezTo>
                      <a:pt x="12858" y="3860"/>
                      <a:pt x="13650" y="2802"/>
                      <a:pt x="14225" y="1907"/>
                    </a:cubicBezTo>
                    <a:cubicBezTo>
                      <a:pt x="13510" y="1633"/>
                      <a:pt x="12876" y="958"/>
                      <a:pt x="12651" y="697"/>
                    </a:cubicBezTo>
                    <a:cubicBezTo>
                      <a:pt x="12246" y="1237"/>
                      <a:pt x="11711" y="1894"/>
                      <a:pt x="11490" y="1921"/>
                    </a:cubicBezTo>
                    <a:cubicBezTo>
                      <a:pt x="11484" y="1921"/>
                      <a:pt x="11478" y="1922"/>
                      <a:pt x="11471" y="1922"/>
                    </a:cubicBezTo>
                    <a:cubicBezTo>
                      <a:pt x="11131" y="1922"/>
                      <a:pt x="10099" y="1016"/>
                      <a:pt x="9322" y="508"/>
                    </a:cubicBezTo>
                    <a:cubicBezTo>
                      <a:pt x="8880" y="224"/>
                      <a:pt x="8201" y="172"/>
                      <a:pt x="7770" y="172"/>
                    </a:cubicBezTo>
                    <a:cubicBezTo>
                      <a:pt x="7608" y="172"/>
                      <a:pt x="7481" y="179"/>
                      <a:pt x="7414" y="184"/>
                    </a:cubicBezTo>
                    <a:lnTo>
                      <a:pt x="7419" y="238"/>
                    </a:lnTo>
                    <a:cubicBezTo>
                      <a:pt x="7419" y="238"/>
                      <a:pt x="7828" y="1169"/>
                      <a:pt x="7136" y="1309"/>
                    </a:cubicBezTo>
                    <a:cubicBezTo>
                      <a:pt x="7115" y="1313"/>
                      <a:pt x="7095" y="1315"/>
                      <a:pt x="7074" y="1315"/>
                    </a:cubicBezTo>
                    <a:cubicBezTo>
                      <a:pt x="6664" y="1315"/>
                      <a:pt x="6186" y="540"/>
                      <a:pt x="6186" y="540"/>
                    </a:cubicBezTo>
                    <a:cubicBezTo>
                      <a:pt x="6186" y="540"/>
                      <a:pt x="5894" y="1052"/>
                      <a:pt x="5453" y="1115"/>
                    </a:cubicBezTo>
                    <a:cubicBezTo>
                      <a:pt x="5421" y="1119"/>
                      <a:pt x="5388" y="1122"/>
                      <a:pt x="5356" y="1122"/>
                    </a:cubicBezTo>
                    <a:cubicBezTo>
                      <a:pt x="5317" y="1122"/>
                      <a:pt x="5279" y="1118"/>
                      <a:pt x="5242" y="1111"/>
                    </a:cubicBezTo>
                    <a:cubicBezTo>
                      <a:pt x="4891" y="1043"/>
                      <a:pt x="4886" y="409"/>
                      <a:pt x="5012" y="36"/>
                    </a:cubicBezTo>
                    <a:cubicBezTo>
                      <a:pt x="4875" y="12"/>
                      <a:pt x="4737" y="0"/>
                      <a:pt x="4600" y="0"/>
                    </a:cubicBezTo>
                    <a:close/>
                  </a:path>
                </a:pathLst>
              </a:custGeom>
              <a:solidFill>
                <a:srgbClr val="5777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2971;p81">
                <a:extLst>
                  <a:ext uri="{FF2B5EF4-FFF2-40B4-BE49-F238E27FC236}">
                    <a16:creationId xmlns:a16="http://schemas.microsoft.com/office/drawing/2014/main" id="{30AF7B61-F2F2-834B-B7EB-8CE9B086AA4E}"/>
                  </a:ext>
                </a:extLst>
              </p:cNvPr>
              <p:cNvSpPr/>
              <p:nvPr/>
            </p:nvSpPr>
            <p:spPr>
              <a:xfrm>
                <a:off x="10510393" y="2744818"/>
                <a:ext cx="274013" cy="265898"/>
              </a:xfrm>
              <a:custGeom>
                <a:avLst/>
                <a:gdLst/>
                <a:ahLst/>
                <a:cxnLst/>
                <a:rect l="l" t="t" r="r" b="b"/>
                <a:pathLst>
                  <a:path w="2938" h="2851" extrusionOk="0">
                    <a:moveTo>
                      <a:pt x="1623" y="1"/>
                    </a:moveTo>
                    <a:cubicBezTo>
                      <a:pt x="1304" y="1"/>
                      <a:pt x="678" y="994"/>
                      <a:pt x="630" y="1069"/>
                    </a:cubicBezTo>
                    <a:cubicBezTo>
                      <a:pt x="646" y="1017"/>
                      <a:pt x="835" y="403"/>
                      <a:pt x="656" y="403"/>
                    </a:cubicBezTo>
                    <a:cubicBezTo>
                      <a:pt x="634" y="403"/>
                      <a:pt x="608" y="411"/>
                      <a:pt x="576" y="430"/>
                    </a:cubicBezTo>
                    <a:cubicBezTo>
                      <a:pt x="252" y="619"/>
                      <a:pt x="41" y="1582"/>
                      <a:pt x="41" y="1582"/>
                    </a:cubicBezTo>
                    <a:cubicBezTo>
                      <a:pt x="41" y="1582"/>
                      <a:pt x="27" y="1604"/>
                      <a:pt x="0" y="1636"/>
                    </a:cubicBezTo>
                    <a:cubicBezTo>
                      <a:pt x="99" y="1789"/>
                      <a:pt x="634" y="2562"/>
                      <a:pt x="1516" y="2850"/>
                    </a:cubicBezTo>
                    <a:cubicBezTo>
                      <a:pt x="1624" y="2661"/>
                      <a:pt x="1750" y="2477"/>
                      <a:pt x="1885" y="2306"/>
                    </a:cubicBezTo>
                    <a:cubicBezTo>
                      <a:pt x="2290" y="1852"/>
                      <a:pt x="2938" y="1307"/>
                      <a:pt x="2753" y="1145"/>
                    </a:cubicBezTo>
                    <a:cubicBezTo>
                      <a:pt x="2722" y="1119"/>
                      <a:pt x="2678" y="1108"/>
                      <a:pt x="2626" y="1108"/>
                    </a:cubicBezTo>
                    <a:cubicBezTo>
                      <a:pt x="2373" y="1108"/>
                      <a:pt x="1933" y="1363"/>
                      <a:pt x="1881" y="1393"/>
                    </a:cubicBezTo>
                    <a:cubicBezTo>
                      <a:pt x="1957" y="1298"/>
                      <a:pt x="2681" y="462"/>
                      <a:pt x="2380" y="363"/>
                    </a:cubicBezTo>
                    <a:cubicBezTo>
                      <a:pt x="2359" y="355"/>
                      <a:pt x="2336" y="352"/>
                      <a:pt x="2312" y="352"/>
                    </a:cubicBezTo>
                    <a:cubicBezTo>
                      <a:pt x="1999" y="352"/>
                      <a:pt x="1498" y="940"/>
                      <a:pt x="1440" y="1015"/>
                    </a:cubicBezTo>
                    <a:cubicBezTo>
                      <a:pt x="1489" y="916"/>
                      <a:pt x="1957" y="52"/>
                      <a:pt x="1647" y="3"/>
                    </a:cubicBezTo>
                    <a:cubicBezTo>
                      <a:pt x="1639" y="1"/>
                      <a:pt x="1631" y="1"/>
                      <a:pt x="1623" y="1"/>
                    </a:cubicBezTo>
                    <a:close/>
                  </a:path>
                </a:pathLst>
              </a:custGeom>
              <a:solidFill>
                <a:srgbClr val="F9BDA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2972;p81">
                <a:extLst>
                  <a:ext uri="{FF2B5EF4-FFF2-40B4-BE49-F238E27FC236}">
                    <a16:creationId xmlns:a16="http://schemas.microsoft.com/office/drawing/2014/main" id="{C94FACD1-10E3-E842-8724-E377B31117F7}"/>
                  </a:ext>
                </a:extLst>
              </p:cNvPr>
              <p:cNvSpPr/>
              <p:nvPr/>
            </p:nvSpPr>
            <p:spPr>
              <a:xfrm>
                <a:off x="10467118" y="2897306"/>
                <a:ext cx="184292" cy="173846"/>
              </a:xfrm>
              <a:custGeom>
                <a:avLst/>
                <a:gdLst/>
                <a:ahLst/>
                <a:cxnLst/>
                <a:rect l="l" t="t" r="r" b="b"/>
                <a:pathLst>
                  <a:path w="1976" h="1864" extrusionOk="0">
                    <a:moveTo>
                      <a:pt x="464" y="1"/>
                    </a:moveTo>
                    <a:cubicBezTo>
                      <a:pt x="388" y="104"/>
                      <a:pt x="212" y="356"/>
                      <a:pt x="1" y="640"/>
                    </a:cubicBezTo>
                    <a:cubicBezTo>
                      <a:pt x="226" y="905"/>
                      <a:pt x="860" y="1580"/>
                      <a:pt x="1571" y="1863"/>
                    </a:cubicBezTo>
                    <a:cubicBezTo>
                      <a:pt x="1724" y="1629"/>
                      <a:pt x="1854" y="1404"/>
                      <a:pt x="1976" y="1211"/>
                    </a:cubicBezTo>
                    <a:cubicBezTo>
                      <a:pt x="1098" y="923"/>
                      <a:pt x="563" y="154"/>
                      <a:pt x="464" y="1"/>
                    </a:cubicBezTo>
                    <a:close/>
                  </a:path>
                </a:pathLst>
              </a:custGeom>
              <a:solidFill>
                <a:srgbClr val="5777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2973;p81">
                <a:extLst>
                  <a:ext uri="{FF2B5EF4-FFF2-40B4-BE49-F238E27FC236}">
                    <a16:creationId xmlns:a16="http://schemas.microsoft.com/office/drawing/2014/main" id="{114F6573-471E-454A-8CD7-C11857E94A03}"/>
                  </a:ext>
                </a:extLst>
              </p:cNvPr>
              <p:cNvSpPr/>
              <p:nvPr/>
            </p:nvSpPr>
            <p:spPr>
              <a:xfrm>
                <a:off x="9493338" y="2102222"/>
                <a:ext cx="907655" cy="725788"/>
              </a:xfrm>
              <a:custGeom>
                <a:avLst/>
                <a:gdLst/>
                <a:ahLst/>
                <a:cxnLst/>
                <a:rect l="l" t="t" r="r" b="b"/>
                <a:pathLst>
                  <a:path w="9732" h="7782" extrusionOk="0">
                    <a:moveTo>
                      <a:pt x="6906" y="1"/>
                    </a:moveTo>
                    <a:lnTo>
                      <a:pt x="6906" y="1"/>
                    </a:lnTo>
                    <a:cubicBezTo>
                      <a:pt x="6906" y="1"/>
                      <a:pt x="5925" y="865"/>
                      <a:pt x="3919" y="1359"/>
                    </a:cubicBezTo>
                    <a:cubicBezTo>
                      <a:pt x="3218" y="1529"/>
                      <a:pt x="2502" y="1613"/>
                      <a:pt x="1783" y="1613"/>
                    </a:cubicBezTo>
                    <a:cubicBezTo>
                      <a:pt x="1472" y="1613"/>
                      <a:pt x="1161" y="1598"/>
                      <a:pt x="851" y="1566"/>
                    </a:cubicBezTo>
                    <a:lnTo>
                      <a:pt x="536" y="4284"/>
                    </a:lnTo>
                    <a:cubicBezTo>
                      <a:pt x="536" y="4284"/>
                      <a:pt x="1" y="4567"/>
                      <a:pt x="1" y="5467"/>
                    </a:cubicBezTo>
                    <a:cubicBezTo>
                      <a:pt x="1" y="5831"/>
                      <a:pt x="864" y="7437"/>
                      <a:pt x="3150" y="7729"/>
                    </a:cubicBezTo>
                    <a:cubicBezTo>
                      <a:pt x="3271" y="7747"/>
                      <a:pt x="3397" y="7756"/>
                      <a:pt x="3527" y="7770"/>
                    </a:cubicBezTo>
                    <a:cubicBezTo>
                      <a:pt x="3638" y="7778"/>
                      <a:pt x="3748" y="7781"/>
                      <a:pt x="3858" y="7781"/>
                    </a:cubicBezTo>
                    <a:cubicBezTo>
                      <a:pt x="4333" y="7781"/>
                      <a:pt x="4807" y="7711"/>
                      <a:pt x="5264" y="7572"/>
                    </a:cubicBezTo>
                    <a:cubicBezTo>
                      <a:pt x="6542" y="7158"/>
                      <a:pt x="7063" y="6281"/>
                      <a:pt x="7063" y="6281"/>
                    </a:cubicBezTo>
                    <a:cubicBezTo>
                      <a:pt x="7273" y="6415"/>
                      <a:pt x="7513" y="6484"/>
                      <a:pt x="7754" y="6484"/>
                    </a:cubicBezTo>
                    <a:cubicBezTo>
                      <a:pt x="7917" y="6484"/>
                      <a:pt x="8081" y="6452"/>
                      <a:pt x="8238" y="6389"/>
                    </a:cubicBezTo>
                    <a:cubicBezTo>
                      <a:pt x="9209" y="5997"/>
                      <a:pt x="9731" y="4562"/>
                      <a:pt x="8948" y="4068"/>
                    </a:cubicBezTo>
                    <a:cubicBezTo>
                      <a:pt x="8912" y="4045"/>
                      <a:pt x="8872" y="4023"/>
                      <a:pt x="8831" y="4005"/>
                    </a:cubicBezTo>
                    <a:cubicBezTo>
                      <a:pt x="8662" y="3929"/>
                      <a:pt x="8506" y="3899"/>
                      <a:pt x="8363" y="3899"/>
                    </a:cubicBezTo>
                    <a:cubicBezTo>
                      <a:pt x="7992" y="3899"/>
                      <a:pt x="7712" y="4106"/>
                      <a:pt x="7540" y="4288"/>
                    </a:cubicBezTo>
                    <a:lnTo>
                      <a:pt x="7482" y="4239"/>
                    </a:lnTo>
                    <a:cubicBezTo>
                      <a:pt x="5993" y="2907"/>
                      <a:pt x="6906" y="1"/>
                      <a:pt x="6906" y="1"/>
                    </a:cubicBezTo>
                    <a:close/>
                  </a:path>
                </a:pathLst>
              </a:custGeom>
              <a:solidFill>
                <a:srgbClr val="F9BDA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2975;p81">
                <a:extLst>
                  <a:ext uri="{FF2B5EF4-FFF2-40B4-BE49-F238E27FC236}">
                    <a16:creationId xmlns:a16="http://schemas.microsoft.com/office/drawing/2014/main" id="{D2EC4370-3A1F-2A4E-9B5A-899E2CCC4C77}"/>
                  </a:ext>
                </a:extLst>
              </p:cNvPr>
              <p:cNvSpPr/>
              <p:nvPr/>
            </p:nvSpPr>
            <p:spPr>
              <a:xfrm>
                <a:off x="9559183" y="3279506"/>
                <a:ext cx="146146" cy="174219"/>
              </a:xfrm>
              <a:custGeom>
                <a:avLst/>
                <a:gdLst/>
                <a:ahLst/>
                <a:cxnLst/>
                <a:rect l="l" t="t" r="r" b="b"/>
                <a:pathLst>
                  <a:path w="1567" h="1868" extrusionOk="0">
                    <a:moveTo>
                      <a:pt x="464" y="1"/>
                    </a:moveTo>
                    <a:cubicBezTo>
                      <a:pt x="401" y="50"/>
                      <a:pt x="325" y="104"/>
                      <a:pt x="239" y="163"/>
                    </a:cubicBezTo>
                    <a:cubicBezTo>
                      <a:pt x="163" y="212"/>
                      <a:pt x="86" y="266"/>
                      <a:pt x="1" y="316"/>
                    </a:cubicBezTo>
                    <a:lnTo>
                      <a:pt x="5" y="325"/>
                    </a:lnTo>
                    <a:cubicBezTo>
                      <a:pt x="5" y="325"/>
                      <a:pt x="307" y="1463"/>
                      <a:pt x="919" y="1868"/>
                    </a:cubicBezTo>
                    <a:cubicBezTo>
                      <a:pt x="941" y="1845"/>
                      <a:pt x="968" y="1827"/>
                      <a:pt x="991" y="1809"/>
                    </a:cubicBezTo>
                    <a:cubicBezTo>
                      <a:pt x="1193" y="1656"/>
                      <a:pt x="1382" y="1490"/>
                      <a:pt x="1566" y="1310"/>
                    </a:cubicBezTo>
                    <a:lnTo>
                      <a:pt x="1544" y="1288"/>
                    </a:lnTo>
                    <a:cubicBezTo>
                      <a:pt x="856" y="1175"/>
                      <a:pt x="523" y="203"/>
                      <a:pt x="464" y="1"/>
                    </a:cubicBezTo>
                    <a:close/>
                  </a:path>
                </a:pathLst>
              </a:custGeom>
              <a:solidFill>
                <a:srgbClr val="5777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2976;p81">
                <a:extLst>
                  <a:ext uri="{FF2B5EF4-FFF2-40B4-BE49-F238E27FC236}">
                    <a16:creationId xmlns:a16="http://schemas.microsoft.com/office/drawing/2014/main" id="{CDD13CA2-64A8-7D40-8068-2B0FF893FB1C}"/>
                  </a:ext>
                </a:extLst>
              </p:cNvPr>
              <p:cNvSpPr/>
              <p:nvPr/>
            </p:nvSpPr>
            <p:spPr>
              <a:xfrm>
                <a:off x="9579235" y="3027504"/>
                <a:ext cx="70695" cy="101006"/>
              </a:xfrm>
              <a:custGeom>
                <a:avLst/>
                <a:gdLst/>
                <a:ahLst/>
                <a:cxnLst/>
                <a:rect l="l" t="t" r="r" b="b"/>
                <a:pathLst>
                  <a:path w="758" h="1083" extrusionOk="0">
                    <a:moveTo>
                      <a:pt x="699" y="0"/>
                    </a:moveTo>
                    <a:cubicBezTo>
                      <a:pt x="684" y="0"/>
                      <a:pt x="670" y="6"/>
                      <a:pt x="659" y="17"/>
                    </a:cubicBezTo>
                    <a:cubicBezTo>
                      <a:pt x="614" y="62"/>
                      <a:pt x="573" y="107"/>
                      <a:pt x="537" y="157"/>
                    </a:cubicBezTo>
                    <a:cubicBezTo>
                      <a:pt x="452" y="260"/>
                      <a:pt x="375" y="368"/>
                      <a:pt x="303" y="481"/>
                    </a:cubicBezTo>
                    <a:lnTo>
                      <a:pt x="191" y="661"/>
                    </a:lnTo>
                    <a:cubicBezTo>
                      <a:pt x="159" y="719"/>
                      <a:pt x="128" y="778"/>
                      <a:pt x="101" y="827"/>
                    </a:cubicBezTo>
                    <a:cubicBezTo>
                      <a:pt x="51" y="926"/>
                      <a:pt x="29" y="993"/>
                      <a:pt x="29" y="993"/>
                    </a:cubicBezTo>
                    <a:cubicBezTo>
                      <a:pt x="0" y="1038"/>
                      <a:pt x="39" y="1083"/>
                      <a:pt x="79" y="1083"/>
                    </a:cubicBezTo>
                    <a:cubicBezTo>
                      <a:pt x="95" y="1083"/>
                      <a:pt x="111" y="1075"/>
                      <a:pt x="123" y="1056"/>
                    </a:cubicBezTo>
                    <a:cubicBezTo>
                      <a:pt x="123" y="1056"/>
                      <a:pt x="173" y="1002"/>
                      <a:pt x="245" y="917"/>
                    </a:cubicBezTo>
                    <a:cubicBezTo>
                      <a:pt x="276" y="877"/>
                      <a:pt x="317" y="827"/>
                      <a:pt x="357" y="773"/>
                    </a:cubicBezTo>
                    <a:cubicBezTo>
                      <a:pt x="393" y="715"/>
                      <a:pt x="438" y="656"/>
                      <a:pt x="479" y="598"/>
                    </a:cubicBezTo>
                    <a:cubicBezTo>
                      <a:pt x="551" y="485"/>
                      <a:pt x="614" y="368"/>
                      <a:pt x="677" y="247"/>
                    </a:cubicBezTo>
                    <a:cubicBezTo>
                      <a:pt x="704" y="193"/>
                      <a:pt x="726" y="139"/>
                      <a:pt x="749" y="80"/>
                    </a:cubicBezTo>
                    <a:cubicBezTo>
                      <a:pt x="758" y="58"/>
                      <a:pt x="753" y="35"/>
                      <a:pt x="740" y="17"/>
                    </a:cubicBezTo>
                    <a:cubicBezTo>
                      <a:pt x="728" y="6"/>
                      <a:pt x="714" y="0"/>
                      <a:pt x="699" y="0"/>
                    </a:cubicBezTo>
                    <a:close/>
                  </a:path>
                </a:pathLst>
              </a:custGeom>
              <a:solidFill>
                <a:srgbClr val="8F919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2977;p81">
                <a:extLst>
                  <a:ext uri="{FF2B5EF4-FFF2-40B4-BE49-F238E27FC236}">
                    <a16:creationId xmlns:a16="http://schemas.microsoft.com/office/drawing/2014/main" id="{62625CB1-F573-044E-A454-5364A306DCC8}"/>
                  </a:ext>
                </a:extLst>
              </p:cNvPr>
              <p:cNvSpPr/>
              <p:nvPr/>
            </p:nvSpPr>
            <p:spPr>
              <a:xfrm>
                <a:off x="9534468" y="3038509"/>
                <a:ext cx="409993" cy="464366"/>
              </a:xfrm>
              <a:custGeom>
                <a:avLst/>
                <a:gdLst/>
                <a:ahLst/>
                <a:cxnLst/>
                <a:rect l="l" t="t" r="r" b="b"/>
                <a:pathLst>
                  <a:path w="4396" h="4979" extrusionOk="0">
                    <a:moveTo>
                      <a:pt x="3338" y="1"/>
                    </a:moveTo>
                    <a:cubicBezTo>
                      <a:pt x="3230" y="1"/>
                      <a:pt x="3078" y="18"/>
                      <a:pt x="2898" y="48"/>
                    </a:cubicBezTo>
                    <a:cubicBezTo>
                      <a:pt x="1926" y="219"/>
                      <a:pt x="140" y="768"/>
                      <a:pt x="81" y="871"/>
                    </a:cubicBezTo>
                    <a:cubicBezTo>
                      <a:pt x="0" y="1001"/>
                      <a:pt x="482" y="2715"/>
                      <a:pt x="482" y="2715"/>
                    </a:cubicBezTo>
                    <a:lnTo>
                      <a:pt x="504" y="2747"/>
                    </a:lnTo>
                    <a:cubicBezTo>
                      <a:pt x="590" y="2684"/>
                      <a:pt x="666" y="2630"/>
                      <a:pt x="729" y="2585"/>
                    </a:cubicBezTo>
                    <a:cubicBezTo>
                      <a:pt x="842" y="2495"/>
                      <a:pt x="914" y="2441"/>
                      <a:pt x="914" y="2441"/>
                    </a:cubicBezTo>
                    <a:cubicBezTo>
                      <a:pt x="914" y="2441"/>
                      <a:pt x="1367" y="1779"/>
                      <a:pt x="1573" y="1779"/>
                    </a:cubicBezTo>
                    <a:cubicBezTo>
                      <a:pt x="1583" y="1779"/>
                      <a:pt x="1593" y="1781"/>
                      <a:pt x="1602" y="1784"/>
                    </a:cubicBezTo>
                    <a:cubicBezTo>
                      <a:pt x="1759" y="1847"/>
                      <a:pt x="1701" y="2032"/>
                      <a:pt x="1615" y="2194"/>
                    </a:cubicBezTo>
                    <a:lnTo>
                      <a:pt x="1620" y="2194"/>
                    </a:lnTo>
                    <a:cubicBezTo>
                      <a:pt x="1620" y="2194"/>
                      <a:pt x="2008" y="1798"/>
                      <a:pt x="2218" y="1798"/>
                    </a:cubicBezTo>
                    <a:cubicBezTo>
                      <a:pt x="2231" y="1798"/>
                      <a:pt x="2243" y="1799"/>
                      <a:pt x="2254" y="1802"/>
                    </a:cubicBezTo>
                    <a:cubicBezTo>
                      <a:pt x="2335" y="1825"/>
                      <a:pt x="2268" y="1973"/>
                      <a:pt x="2169" y="2140"/>
                    </a:cubicBezTo>
                    <a:lnTo>
                      <a:pt x="2173" y="2140"/>
                    </a:lnTo>
                    <a:cubicBezTo>
                      <a:pt x="2173" y="2140"/>
                      <a:pt x="2407" y="1948"/>
                      <a:pt x="2553" y="1948"/>
                    </a:cubicBezTo>
                    <a:cubicBezTo>
                      <a:pt x="2592" y="1948"/>
                      <a:pt x="2625" y="1962"/>
                      <a:pt x="2646" y="1996"/>
                    </a:cubicBezTo>
                    <a:cubicBezTo>
                      <a:pt x="2686" y="2059"/>
                      <a:pt x="2646" y="2180"/>
                      <a:pt x="2574" y="2320"/>
                    </a:cubicBezTo>
                    <a:lnTo>
                      <a:pt x="2664" y="2333"/>
                    </a:lnTo>
                    <a:cubicBezTo>
                      <a:pt x="2670" y="2330"/>
                      <a:pt x="2677" y="2329"/>
                      <a:pt x="2683" y="2329"/>
                    </a:cubicBezTo>
                    <a:cubicBezTo>
                      <a:pt x="2801" y="2329"/>
                      <a:pt x="2766" y="2825"/>
                      <a:pt x="2308" y="3386"/>
                    </a:cubicBezTo>
                    <a:cubicBezTo>
                      <a:pt x="2155" y="3566"/>
                      <a:pt x="1998" y="3732"/>
                      <a:pt x="1831" y="3894"/>
                    </a:cubicBezTo>
                    <a:cubicBezTo>
                      <a:pt x="1647" y="4069"/>
                      <a:pt x="1453" y="4236"/>
                      <a:pt x="1256" y="4393"/>
                    </a:cubicBezTo>
                    <a:cubicBezTo>
                      <a:pt x="1310" y="4524"/>
                      <a:pt x="1480" y="4911"/>
                      <a:pt x="1584" y="4965"/>
                    </a:cubicBezTo>
                    <a:cubicBezTo>
                      <a:pt x="1600" y="4974"/>
                      <a:pt x="1630" y="4979"/>
                      <a:pt x="1670" y="4979"/>
                    </a:cubicBezTo>
                    <a:cubicBezTo>
                      <a:pt x="2175" y="4979"/>
                      <a:pt x="4396" y="4272"/>
                      <a:pt x="4396" y="4272"/>
                    </a:cubicBezTo>
                    <a:cubicBezTo>
                      <a:pt x="4396" y="4272"/>
                      <a:pt x="3698" y="282"/>
                      <a:pt x="3509" y="39"/>
                    </a:cubicBezTo>
                    <a:cubicBezTo>
                      <a:pt x="3487" y="12"/>
                      <a:pt x="3427" y="1"/>
                      <a:pt x="333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80" name="Group 79">
                <a:extLst>
                  <a:ext uri="{FF2B5EF4-FFF2-40B4-BE49-F238E27FC236}">
                    <a16:creationId xmlns:a16="http://schemas.microsoft.com/office/drawing/2014/main" id="{58D3C153-6108-B442-9BCA-0C1088A47345}"/>
                  </a:ext>
                </a:extLst>
              </p:cNvPr>
              <p:cNvGrpSpPr/>
              <p:nvPr/>
            </p:nvGrpSpPr>
            <p:grpSpPr>
              <a:xfrm>
                <a:off x="9484385" y="3196407"/>
                <a:ext cx="311691" cy="207608"/>
                <a:chOff x="9484385" y="3196407"/>
                <a:chExt cx="311691" cy="207608"/>
              </a:xfrm>
            </p:grpSpPr>
            <p:sp>
              <p:nvSpPr>
                <p:cNvPr id="172" name="Google Shape;2974;p81">
                  <a:extLst>
                    <a:ext uri="{FF2B5EF4-FFF2-40B4-BE49-F238E27FC236}">
                      <a16:creationId xmlns:a16="http://schemas.microsoft.com/office/drawing/2014/main" id="{F5623311-2C5D-1541-9E4D-6E68B20E276A}"/>
                    </a:ext>
                  </a:extLst>
                </p:cNvPr>
                <p:cNvSpPr/>
                <p:nvPr/>
              </p:nvSpPr>
              <p:spPr>
                <a:xfrm>
                  <a:off x="9602458" y="3204054"/>
                  <a:ext cx="193618" cy="197722"/>
                </a:xfrm>
                <a:custGeom>
                  <a:avLst/>
                  <a:gdLst/>
                  <a:ahLst/>
                  <a:cxnLst/>
                  <a:rect l="l" t="t" r="r" b="b"/>
                  <a:pathLst>
                    <a:path w="2076" h="2120" extrusionOk="0">
                      <a:moveTo>
                        <a:pt x="846" y="0"/>
                      </a:moveTo>
                      <a:cubicBezTo>
                        <a:pt x="641" y="0"/>
                        <a:pt x="185" y="666"/>
                        <a:pt x="185" y="666"/>
                      </a:cubicBezTo>
                      <a:cubicBezTo>
                        <a:pt x="185" y="666"/>
                        <a:pt x="113" y="724"/>
                        <a:pt x="0" y="810"/>
                      </a:cubicBezTo>
                      <a:cubicBezTo>
                        <a:pt x="59" y="1008"/>
                        <a:pt x="387" y="1984"/>
                        <a:pt x="1080" y="2097"/>
                      </a:cubicBezTo>
                      <a:lnTo>
                        <a:pt x="1102" y="2119"/>
                      </a:lnTo>
                      <a:cubicBezTo>
                        <a:pt x="1269" y="1957"/>
                        <a:pt x="1431" y="1791"/>
                        <a:pt x="1579" y="1611"/>
                      </a:cubicBezTo>
                      <a:cubicBezTo>
                        <a:pt x="2037" y="1050"/>
                        <a:pt x="2076" y="554"/>
                        <a:pt x="1954" y="554"/>
                      </a:cubicBezTo>
                      <a:cubicBezTo>
                        <a:pt x="1948" y="554"/>
                        <a:pt x="1942" y="555"/>
                        <a:pt x="1935" y="558"/>
                      </a:cubicBezTo>
                      <a:lnTo>
                        <a:pt x="1845" y="545"/>
                      </a:lnTo>
                      <a:cubicBezTo>
                        <a:pt x="1917" y="405"/>
                        <a:pt x="1957" y="284"/>
                        <a:pt x="1917" y="216"/>
                      </a:cubicBezTo>
                      <a:cubicBezTo>
                        <a:pt x="1896" y="182"/>
                        <a:pt x="1863" y="169"/>
                        <a:pt x="1824" y="169"/>
                      </a:cubicBezTo>
                      <a:cubicBezTo>
                        <a:pt x="1678" y="169"/>
                        <a:pt x="1444" y="360"/>
                        <a:pt x="1444" y="360"/>
                      </a:cubicBezTo>
                      <a:lnTo>
                        <a:pt x="1440" y="360"/>
                      </a:lnTo>
                      <a:cubicBezTo>
                        <a:pt x="1539" y="194"/>
                        <a:pt x="1606" y="45"/>
                        <a:pt x="1525" y="23"/>
                      </a:cubicBezTo>
                      <a:cubicBezTo>
                        <a:pt x="1513" y="19"/>
                        <a:pt x="1500" y="17"/>
                        <a:pt x="1486" y="17"/>
                      </a:cubicBezTo>
                      <a:cubicBezTo>
                        <a:pt x="1276" y="17"/>
                        <a:pt x="891" y="414"/>
                        <a:pt x="891" y="414"/>
                      </a:cubicBezTo>
                      <a:lnTo>
                        <a:pt x="886" y="414"/>
                      </a:lnTo>
                      <a:cubicBezTo>
                        <a:pt x="972" y="252"/>
                        <a:pt x="1030" y="68"/>
                        <a:pt x="873" y="5"/>
                      </a:cubicBezTo>
                      <a:cubicBezTo>
                        <a:pt x="865" y="2"/>
                        <a:pt x="856" y="0"/>
                        <a:pt x="846" y="0"/>
                      </a:cubicBezTo>
                      <a:close/>
                    </a:path>
                  </a:pathLst>
                </a:custGeom>
                <a:solidFill>
                  <a:srgbClr val="F9BDA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 name="Google Shape;2978;p81">
                  <a:extLst>
                    <a:ext uri="{FF2B5EF4-FFF2-40B4-BE49-F238E27FC236}">
                      <a16:creationId xmlns:a16="http://schemas.microsoft.com/office/drawing/2014/main" id="{FB921AE9-DC7D-C740-B7CF-442C2AE407A0}"/>
                    </a:ext>
                  </a:extLst>
                </p:cNvPr>
                <p:cNvSpPr/>
                <p:nvPr/>
              </p:nvSpPr>
              <p:spPr>
                <a:xfrm>
                  <a:off x="9702718" y="3253858"/>
                  <a:ext cx="90281" cy="150157"/>
                </a:xfrm>
                <a:custGeom>
                  <a:avLst/>
                  <a:gdLst/>
                  <a:ahLst/>
                  <a:cxnLst/>
                  <a:rect l="l" t="t" r="r" b="b"/>
                  <a:pathLst>
                    <a:path w="968" h="1610" extrusionOk="0">
                      <a:moveTo>
                        <a:pt x="851" y="1"/>
                      </a:moveTo>
                      <a:cubicBezTo>
                        <a:pt x="848" y="1"/>
                        <a:pt x="845" y="1"/>
                        <a:pt x="842" y="2"/>
                      </a:cubicBezTo>
                      <a:cubicBezTo>
                        <a:pt x="833" y="2"/>
                        <a:pt x="824" y="6"/>
                        <a:pt x="815" y="11"/>
                      </a:cubicBezTo>
                      <a:lnTo>
                        <a:pt x="828" y="47"/>
                      </a:lnTo>
                      <a:cubicBezTo>
                        <a:pt x="829" y="47"/>
                        <a:pt x="830" y="48"/>
                        <a:pt x="832" y="48"/>
                      </a:cubicBezTo>
                      <a:cubicBezTo>
                        <a:pt x="834" y="48"/>
                        <a:pt x="836" y="47"/>
                        <a:pt x="838" y="47"/>
                      </a:cubicBezTo>
                      <a:cubicBezTo>
                        <a:pt x="846" y="47"/>
                        <a:pt x="856" y="50"/>
                        <a:pt x="864" y="69"/>
                      </a:cubicBezTo>
                      <a:cubicBezTo>
                        <a:pt x="873" y="132"/>
                        <a:pt x="869" y="199"/>
                        <a:pt x="851" y="262"/>
                      </a:cubicBezTo>
                      <a:cubicBezTo>
                        <a:pt x="797" y="465"/>
                        <a:pt x="711" y="658"/>
                        <a:pt x="599" y="834"/>
                      </a:cubicBezTo>
                      <a:cubicBezTo>
                        <a:pt x="482" y="1018"/>
                        <a:pt x="356" y="1185"/>
                        <a:pt x="212" y="1347"/>
                      </a:cubicBezTo>
                      <a:cubicBezTo>
                        <a:pt x="95" y="1477"/>
                        <a:pt x="9" y="1563"/>
                        <a:pt x="9" y="1563"/>
                      </a:cubicBezTo>
                      <a:cubicBezTo>
                        <a:pt x="0" y="1572"/>
                        <a:pt x="0" y="1585"/>
                        <a:pt x="5" y="1594"/>
                      </a:cubicBezTo>
                      <a:cubicBezTo>
                        <a:pt x="8" y="1604"/>
                        <a:pt x="19" y="1609"/>
                        <a:pt x="30" y="1609"/>
                      </a:cubicBezTo>
                      <a:cubicBezTo>
                        <a:pt x="34" y="1609"/>
                        <a:pt x="37" y="1609"/>
                        <a:pt x="41" y="1608"/>
                      </a:cubicBezTo>
                      <a:cubicBezTo>
                        <a:pt x="131" y="1554"/>
                        <a:pt x="212" y="1495"/>
                        <a:pt x="288" y="1432"/>
                      </a:cubicBezTo>
                      <a:cubicBezTo>
                        <a:pt x="464" y="1288"/>
                        <a:pt x="612" y="1113"/>
                        <a:pt x="729" y="919"/>
                      </a:cubicBezTo>
                      <a:cubicBezTo>
                        <a:pt x="855" y="726"/>
                        <a:pt x="932" y="505"/>
                        <a:pt x="954" y="276"/>
                      </a:cubicBezTo>
                      <a:cubicBezTo>
                        <a:pt x="968" y="195"/>
                        <a:pt x="954" y="114"/>
                        <a:pt x="918" y="42"/>
                      </a:cubicBezTo>
                      <a:cubicBezTo>
                        <a:pt x="902" y="18"/>
                        <a:pt x="879" y="1"/>
                        <a:pt x="851" y="1"/>
                      </a:cubicBezTo>
                      <a:close/>
                    </a:path>
                  </a:pathLst>
                </a:custGeom>
                <a:solidFill>
                  <a:srgbClr val="8C543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 name="Google Shape;2979;p81">
                  <a:extLst>
                    <a:ext uri="{FF2B5EF4-FFF2-40B4-BE49-F238E27FC236}">
                      <a16:creationId xmlns:a16="http://schemas.microsoft.com/office/drawing/2014/main" id="{74BDBC51-EF6D-A14F-8B7B-40A633B31469}"/>
                    </a:ext>
                  </a:extLst>
                </p:cNvPr>
                <p:cNvSpPr/>
                <p:nvPr/>
              </p:nvSpPr>
              <p:spPr>
                <a:xfrm>
                  <a:off x="9726501" y="3213847"/>
                  <a:ext cx="63980" cy="106229"/>
                </a:xfrm>
                <a:custGeom>
                  <a:avLst/>
                  <a:gdLst/>
                  <a:ahLst/>
                  <a:cxnLst/>
                  <a:rect l="l" t="t" r="r" b="b"/>
                  <a:pathLst>
                    <a:path w="686" h="1139" extrusionOk="0">
                      <a:moveTo>
                        <a:pt x="499" y="1"/>
                      </a:moveTo>
                      <a:cubicBezTo>
                        <a:pt x="483" y="1"/>
                        <a:pt x="467" y="3"/>
                        <a:pt x="452" y="8"/>
                      </a:cubicBezTo>
                      <a:cubicBezTo>
                        <a:pt x="402" y="17"/>
                        <a:pt x="357" y="39"/>
                        <a:pt x="317" y="62"/>
                      </a:cubicBezTo>
                      <a:cubicBezTo>
                        <a:pt x="258" y="98"/>
                        <a:pt x="204" y="138"/>
                        <a:pt x="155" y="183"/>
                      </a:cubicBezTo>
                      <a:cubicBezTo>
                        <a:pt x="119" y="219"/>
                        <a:pt x="101" y="242"/>
                        <a:pt x="101" y="242"/>
                      </a:cubicBezTo>
                      <a:cubicBezTo>
                        <a:pt x="96" y="246"/>
                        <a:pt x="92" y="255"/>
                        <a:pt x="96" y="264"/>
                      </a:cubicBezTo>
                      <a:cubicBezTo>
                        <a:pt x="103" y="271"/>
                        <a:pt x="109" y="275"/>
                        <a:pt x="116" y="275"/>
                      </a:cubicBezTo>
                      <a:cubicBezTo>
                        <a:pt x="118" y="275"/>
                        <a:pt x="121" y="274"/>
                        <a:pt x="123" y="273"/>
                      </a:cubicBezTo>
                      <a:lnTo>
                        <a:pt x="191" y="237"/>
                      </a:lnTo>
                      <a:cubicBezTo>
                        <a:pt x="245" y="210"/>
                        <a:pt x="303" y="183"/>
                        <a:pt x="357" y="161"/>
                      </a:cubicBezTo>
                      <a:cubicBezTo>
                        <a:pt x="393" y="147"/>
                        <a:pt x="429" y="134"/>
                        <a:pt x="465" y="134"/>
                      </a:cubicBezTo>
                      <a:cubicBezTo>
                        <a:pt x="470" y="132"/>
                        <a:pt x="475" y="132"/>
                        <a:pt x="480" y="132"/>
                      </a:cubicBezTo>
                      <a:cubicBezTo>
                        <a:pt x="491" y="132"/>
                        <a:pt x="501" y="135"/>
                        <a:pt x="510" y="138"/>
                      </a:cubicBezTo>
                      <a:cubicBezTo>
                        <a:pt x="510" y="138"/>
                        <a:pt x="510" y="138"/>
                        <a:pt x="510" y="138"/>
                      </a:cubicBezTo>
                      <a:lnTo>
                        <a:pt x="510" y="138"/>
                      </a:lnTo>
                      <a:cubicBezTo>
                        <a:pt x="512" y="138"/>
                        <a:pt x="512" y="139"/>
                        <a:pt x="512" y="140"/>
                      </a:cubicBezTo>
                      <a:cubicBezTo>
                        <a:pt x="511" y="139"/>
                        <a:pt x="511" y="139"/>
                        <a:pt x="510" y="138"/>
                      </a:cubicBezTo>
                      <a:lnTo>
                        <a:pt x="510" y="138"/>
                      </a:lnTo>
                      <a:cubicBezTo>
                        <a:pt x="510" y="140"/>
                        <a:pt x="511" y="140"/>
                        <a:pt x="511" y="140"/>
                      </a:cubicBezTo>
                      <a:cubicBezTo>
                        <a:pt x="511" y="140"/>
                        <a:pt x="512" y="140"/>
                        <a:pt x="512" y="140"/>
                      </a:cubicBezTo>
                      <a:lnTo>
                        <a:pt x="512" y="140"/>
                      </a:lnTo>
                      <a:cubicBezTo>
                        <a:pt x="516" y="144"/>
                        <a:pt x="520" y="148"/>
                        <a:pt x="524" y="152"/>
                      </a:cubicBezTo>
                      <a:cubicBezTo>
                        <a:pt x="528" y="183"/>
                        <a:pt x="524" y="215"/>
                        <a:pt x="510" y="246"/>
                      </a:cubicBezTo>
                      <a:cubicBezTo>
                        <a:pt x="497" y="291"/>
                        <a:pt x="474" y="336"/>
                        <a:pt x="452" y="377"/>
                      </a:cubicBezTo>
                      <a:cubicBezTo>
                        <a:pt x="402" y="467"/>
                        <a:pt x="357" y="561"/>
                        <a:pt x="299" y="642"/>
                      </a:cubicBezTo>
                      <a:cubicBezTo>
                        <a:pt x="245" y="723"/>
                        <a:pt x="200" y="804"/>
                        <a:pt x="155" y="871"/>
                      </a:cubicBezTo>
                      <a:cubicBezTo>
                        <a:pt x="69" y="1002"/>
                        <a:pt x="11" y="1096"/>
                        <a:pt x="11" y="1096"/>
                      </a:cubicBezTo>
                      <a:cubicBezTo>
                        <a:pt x="0" y="1117"/>
                        <a:pt x="17" y="1138"/>
                        <a:pt x="37" y="1138"/>
                      </a:cubicBezTo>
                      <a:cubicBezTo>
                        <a:pt x="43" y="1138"/>
                        <a:pt x="50" y="1136"/>
                        <a:pt x="56" y="1132"/>
                      </a:cubicBezTo>
                      <a:cubicBezTo>
                        <a:pt x="123" y="1069"/>
                        <a:pt x="186" y="1006"/>
                        <a:pt x="245" y="939"/>
                      </a:cubicBezTo>
                      <a:cubicBezTo>
                        <a:pt x="299" y="876"/>
                        <a:pt x="362" y="804"/>
                        <a:pt x="425" y="723"/>
                      </a:cubicBezTo>
                      <a:cubicBezTo>
                        <a:pt x="456" y="682"/>
                        <a:pt x="483" y="637"/>
                        <a:pt x="510" y="592"/>
                      </a:cubicBezTo>
                      <a:cubicBezTo>
                        <a:pt x="542" y="543"/>
                        <a:pt x="573" y="498"/>
                        <a:pt x="596" y="449"/>
                      </a:cubicBezTo>
                      <a:cubicBezTo>
                        <a:pt x="623" y="399"/>
                        <a:pt x="645" y="345"/>
                        <a:pt x="663" y="287"/>
                      </a:cubicBezTo>
                      <a:cubicBezTo>
                        <a:pt x="686" y="219"/>
                        <a:pt x="681" y="143"/>
                        <a:pt x="650" y="80"/>
                      </a:cubicBezTo>
                      <a:cubicBezTo>
                        <a:pt x="641" y="62"/>
                        <a:pt x="627" y="53"/>
                        <a:pt x="614" y="39"/>
                      </a:cubicBezTo>
                      <a:cubicBezTo>
                        <a:pt x="596" y="26"/>
                        <a:pt x="573" y="12"/>
                        <a:pt x="551" y="8"/>
                      </a:cubicBezTo>
                      <a:cubicBezTo>
                        <a:pt x="533" y="3"/>
                        <a:pt x="516" y="1"/>
                        <a:pt x="499" y="1"/>
                      </a:cubicBezTo>
                      <a:close/>
                    </a:path>
                  </a:pathLst>
                </a:custGeom>
                <a:solidFill>
                  <a:srgbClr val="8C543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 name="Google Shape;2980;p81">
                  <a:extLst>
                    <a:ext uri="{FF2B5EF4-FFF2-40B4-BE49-F238E27FC236}">
                      <a16:creationId xmlns:a16="http://schemas.microsoft.com/office/drawing/2014/main" id="{22A56433-86A7-9349-9BCA-F6B630570287}"/>
                    </a:ext>
                  </a:extLst>
                </p:cNvPr>
                <p:cNvSpPr/>
                <p:nvPr/>
              </p:nvSpPr>
              <p:spPr>
                <a:xfrm>
                  <a:off x="9683412" y="3197153"/>
                  <a:ext cx="72280" cy="86363"/>
                </a:xfrm>
                <a:custGeom>
                  <a:avLst/>
                  <a:gdLst/>
                  <a:ahLst/>
                  <a:cxnLst/>
                  <a:rect l="l" t="t" r="r" b="b"/>
                  <a:pathLst>
                    <a:path w="775" h="926" extrusionOk="0">
                      <a:moveTo>
                        <a:pt x="612" y="151"/>
                      </a:moveTo>
                      <a:cubicBezTo>
                        <a:pt x="612" y="152"/>
                        <a:pt x="612" y="153"/>
                        <a:pt x="612" y="154"/>
                      </a:cubicBezTo>
                      <a:lnTo>
                        <a:pt x="612" y="154"/>
                      </a:lnTo>
                      <a:cubicBezTo>
                        <a:pt x="611" y="152"/>
                        <a:pt x="611" y="151"/>
                        <a:pt x="612" y="151"/>
                      </a:cubicBezTo>
                      <a:close/>
                      <a:moveTo>
                        <a:pt x="620" y="166"/>
                      </a:moveTo>
                      <a:lnTo>
                        <a:pt x="630" y="173"/>
                      </a:lnTo>
                      <a:cubicBezTo>
                        <a:pt x="630" y="174"/>
                        <a:pt x="629" y="174"/>
                        <a:pt x="629" y="174"/>
                      </a:cubicBezTo>
                      <a:cubicBezTo>
                        <a:pt x="627" y="174"/>
                        <a:pt x="623" y="170"/>
                        <a:pt x="620" y="166"/>
                      </a:cubicBezTo>
                      <a:close/>
                      <a:moveTo>
                        <a:pt x="568" y="1"/>
                      </a:moveTo>
                      <a:cubicBezTo>
                        <a:pt x="522" y="1"/>
                        <a:pt x="475" y="12"/>
                        <a:pt x="432" y="34"/>
                      </a:cubicBezTo>
                      <a:cubicBezTo>
                        <a:pt x="369" y="65"/>
                        <a:pt x="306" y="110"/>
                        <a:pt x="257" y="160"/>
                      </a:cubicBezTo>
                      <a:cubicBezTo>
                        <a:pt x="158" y="254"/>
                        <a:pt x="72" y="362"/>
                        <a:pt x="0" y="479"/>
                      </a:cubicBezTo>
                      <a:cubicBezTo>
                        <a:pt x="0" y="488"/>
                        <a:pt x="0" y="497"/>
                        <a:pt x="5" y="502"/>
                      </a:cubicBezTo>
                      <a:cubicBezTo>
                        <a:pt x="9" y="506"/>
                        <a:pt x="15" y="508"/>
                        <a:pt x="21" y="508"/>
                      </a:cubicBezTo>
                      <a:cubicBezTo>
                        <a:pt x="26" y="508"/>
                        <a:pt x="32" y="506"/>
                        <a:pt x="36" y="502"/>
                      </a:cubicBezTo>
                      <a:cubicBezTo>
                        <a:pt x="131" y="416"/>
                        <a:pt x="230" y="331"/>
                        <a:pt x="333" y="254"/>
                      </a:cubicBezTo>
                      <a:cubicBezTo>
                        <a:pt x="383" y="223"/>
                        <a:pt x="437" y="191"/>
                        <a:pt x="491" y="169"/>
                      </a:cubicBezTo>
                      <a:cubicBezTo>
                        <a:pt x="514" y="159"/>
                        <a:pt x="538" y="153"/>
                        <a:pt x="562" y="153"/>
                      </a:cubicBezTo>
                      <a:cubicBezTo>
                        <a:pt x="578" y="153"/>
                        <a:pt x="595" y="156"/>
                        <a:pt x="611" y="162"/>
                      </a:cubicBezTo>
                      <a:lnTo>
                        <a:pt x="611" y="162"/>
                      </a:lnTo>
                      <a:cubicBezTo>
                        <a:pt x="609" y="167"/>
                        <a:pt x="608" y="172"/>
                        <a:pt x="608" y="178"/>
                      </a:cubicBezTo>
                      <a:cubicBezTo>
                        <a:pt x="594" y="214"/>
                        <a:pt x="585" y="245"/>
                        <a:pt x="567" y="272"/>
                      </a:cubicBezTo>
                      <a:cubicBezTo>
                        <a:pt x="536" y="344"/>
                        <a:pt x="495" y="412"/>
                        <a:pt x="455" y="475"/>
                      </a:cubicBezTo>
                      <a:cubicBezTo>
                        <a:pt x="374" y="610"/>
                        <a:pt x="288" y="740"/>
                        <a:pt x="207" y="884"/>
                      </a:cubicBezTo>
                      <a:cubicBezTo>
                        <a:pt x="198" y="893"/>
                        <a:pt x="198" y="906"/>
                        <a:pt x="207" y="915"/>
                      </a:cubicBezTo>
                      <a:cubicBezTo>
                        <a:pt x="212" y="922"/>
                        <a:pt x="219" y="926"/>
                        <a:pt x="225" y="926"/>
                      </a:cubicBezTo>
                      <a:cubicBezTo>
                        <a:pt x="232" y="926"/>
                        <a:pt x="239" y="922"/>
                        <a:pt x="243" y="915"/>
                      </a:cubicBezTo>
                      <a:cubicBezTo>
                        <a:pt x="365" y="807"/>
                        <a:pt x="477" y="686"/>
                        <a:pt x="572" y="556"/>
                      </a:cubicBezTo>
                      <a:cubicBezTo>
                        <a:pt x="626" y="488"/>
                        <a:pt x="671" y="421"/>
                        <a:pt x="711" y="349"/>
                      </a:cubicBezTo>
                      <a:cubicBezTo>
                        <a:pt x="729" y="308"/>
                        <a:pt x="747" y="263"/>
                        <a:pt x="761" y="218"/>
                      </a:cubicBezTo>
                      <a:cubicBezTo>
                        <a:pt x="770" y="191"/>
                        <a:pt x="774" y="160"/>
                        <a:pt x="770" y="128"/>
                      </a:cubicBezTo>
                      <a:cubicBezTo>
                        <a:pt x="761" y="79"/>
                        <a:pt x="725" y="34"/>
                        <a:pt x="675" y="20"/>
                      </a:cubicBezTo>
                      <a:lnTo>
                        <a:pt x="675" y="20"/>
                      </a:lnTo>
                      <a:lnTo>
                        <a:pt x="693" y="29"/>
                      </a:lnTo>
                      <a:cubicBezTo>
                        <a:pt x="653" y="10"/>
                        <a:pt x="610" y="1"/>
                        <a:pt x="568" y="1"/>
                      </a:cubicBezTo>
                      <a:close/>
                    </a:path>
                  </a:pathLst>
                </a:custGeom>
                <a:solidFill>
                  <a:srgbClr val="8C543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 name="Google Shape;2981;p81">
                  <a:extLst>
                    <a:ext uri="{FF2B5EF4-FFF2-40B4-BE49-F238E27FC236}">
                      <a16:creationId xmlns:a16="http://schemas.microsoft.com/office/drawing/2014/main" id="{AF5B5BCE-FF6A-074F-A440-290CF55EA79E}"/>
                    </a:ext>
                  </a:extLst>
                </p:cNvPr>
                <p:cNvSpPr/>
                <p:nvPr/>
              </p:nvSpPr>
              <p:spPr>
                <a:xfrm>
                  <a:off x="9484385" y="3274749"/>
                  <a:ext cx="122737" cy="71628"/>
                </a:xfrm>
                <a:custGeom>
                  <a:avLst/>
                  <a:gdLst/>
                  <a:ahLst/>
                  <a:cxnLst/>
                  <a:rect l="l" t="t" r="r" b="b"/>
                  <a:pathLst>
                    <a:path w="1316" h="768" extrusionOk="0">
                      <a:moveTo>
                        <a:pt x="1256" y="1"/>
                      </a:moveTo>
                      <a:cubicBezTo>
                        <a:pt x="1247" y="1"/>
                        <a:pt x="1238" y="3"/>
                        <a:pt x="1230" y="7"/>
                      </a:cubicBezTo>
                      <a:cubicBezTo>
                        <a:pt x="1230" y="7"/>
                        <a:pt x="1149" y="47"/>
                        <a:pt x="1041" y="110"/>
                      </a:cubicBezTo>
                      <a:lnTo>
                        <a:pt x="641" y="344"/>
                      </a:lnTo>
                      <a:cubicBezTo>
                        <a:pt x="501" y="434"/>
                        <a:pt x="357" y="511"/>
                        <a:pt x="250" y="569"/>
                      </a:cubicBezTo>
                      <a:cubicBezTo>
                        <a:pt x="137" y="623"/>
                        <a:pt x="65" y="659"/>
                        <a:pt x="65" y="659"/>
                      </a:cubicBezTo>
                      <a:lnTo>
                        <a:pt x="56" y="664"/>
                      </a:lnTo>
                      <a:cubicBezTo>
                        <a:pt x="1" y="689"/>
                        <a:pt x="22" y="768"/>
                        <a:pt x="78" y="768"/>
                      </a:cubicBezTo>
                      <a:cubicBezTo>
                        <a:pt x="81" y="768"/>
                        <a:pt x="84" y="768"/>
                        <a:pt x="88" y="767"/>
                      </a:cubicBezTo>
                      <a:lnTo>
                        <a:pt x="151" y="758"/>
                      </a:lnTo>
                      <a:lnTo>
                        <a:pt x="218" y="749"/>
                      </a:lnTo>
                      <a:cubicBezTo>
                        <a:pt x="250" y="745"/>
                        <a:pt x="281" y="736"/>
                        <a:pt x="308" y="727"/>
                      </a:cubicBezTo>
                      <a:lnTo>
                        <a:pt x="411" y="691"/>
                      </a:lnTo>
                      <a:cubicBezTo>
                        <a:pt x="452" y="682"/>
                        <a:pt x="488" y="668"/>
                        <a:pt x="524" y="650"/>
                      </a:cubicBezTo>
                      <a:cubicBezTo>
                        <a:pt x="596" y="610"/>
                        <a:pt x="681" y="574"/>
                        <a:pt x="753" y="529"/>
                      </a:cubicBezTo>
                      <a:cubicBezTo>
                        <a:pt x="893" y="448"/>
                        <a:pt x="1023" y="353"/>
                        <a:pt x="1145" y="250"/>
                      </a:cubicBezTo>
                      <a:cubicBezTo>
                        <a:pt x="1199" y="200"/>
                        <a:pt x="1248" y="151"/>
                        <a:pt x="1298" y="97"/>
                      </a:cubicBezTo>
                      <a:cubicBezTo>
                        <a:pt x="1311" y="79"/>
                        <a:pt x="1316" y="52"/>
                        <a:pt x="1307" y="34"/>
                      </a:cubicBezTo>
                      <a:cubicBezTo>
                        <a:pt x="1297" y="12"/>
                        <a:pt x="1277" y="1"/>
                        <a:pt x="1256" y="1"/>
                      </a:cubicBezTo>
                      <a:close/>
                    </a:path>
                  </a:pathLst>
                </a:custGeom>
                <a:solidFill>
                  <a:srgbClr val="8F919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 name="Google Shape;2982;p81">
                  <a:extLst>
                    <a:ext uri="{FF2B5EF4-FFF2-40B4-BE49-F238E27FC236}">
                      <a16:creationId xmlns:a16="http://schemas.microsoft.com/office/drawing/2014/main" id="{BABC6E0C-5CA2-F349-8B92-5AC428B07645}"/>
                    </a:ext>
                  </a:extLst>
                </p:cNvPr>
                <p:cNvSpPr/>
                <p:nvPr/>
              </p:nvSpPr>
              <p:spPr>
                <a:xfrm>
                  <a:off x="9617940" y="3196407"/>
                  <a:ext cx="82726" cy="73400"/>
                </a:xfrm>
                <a:custGeom>
                  <a:avLst/>
                  <a:gdLst/>
                  <a:ahLst/>
                  <a:cxnLst/>
                  <a:rect l="l" t="t" r="r" b="b"/>
                  <a:pathLst>
                    <a:path w="887" h="787" extrusionOk="0">
                      <a:moveTo>
                        <a:pt x="681" y="0"/>
                      </a:moveTo>
                      <a:cubicBezTo>
                        <a:pt x="647" y="0"/>
                        <a:pt x="611" y="9"/>
                        <a:pt x="581" y="24"/>
                      </a:cubicBezTo>
                      <a:cubicBezTo>
                        <a:pt x="522" y="51"/>
                        <a:pt x="473" y="91"/>
                        <a:pt x="428" y="136"/>
                      </a:cubicBezTo>
                      <a:cubicBezTo>
                        <a:pt x="388" y="172"/>
                        <a:pt x="347" y="213"/>
                        <a:pt x="316" y="258"/>
                      </a:cubicBezTo>
                      <a:cubicBezTo>
                        <a:pt x="244" y="339"/>
                        <a:pt x="190" y="420"/>
                        <a:pt x="140" y="492"/>
                      </a:cubicBezTo>
                      <a:cubicBezTo>
                        <a:pt x="91" y="568"/>
                        <a:pt x="46" y="649"/>
                        <a:pt x="1" y="734"/>
                      </a:cubicBezTo>
                      <a:cubicBezTo>
                        <a:pt x="1" y="743"/>
                        <a:pt x="1" y="752"/>
                        <a:pt x="5" y="757"/>
                      </a:cubicBezTo>
                      <a:cubicBezTo>
                        <a:pt x="10" y="761"/>
                        <a:pt x="15" y="764"/>
                        <a:pt x="21" y="764"/>
                      </a:cubicBezTo>
                      <a:cubicBezTo>
                        <a:pt x="27" y="764"/>
                        <a:pt x="32" y="761"/>
                        <a:pt x="37" y="757"/>
                      </a:cubicBezTo>
                      <a:lnTo>
                        <a:pt x="226" y="559"/>
                      </a:lnTo>
                      <a:cubicBezTo>
                        <a:pt x="280" y="496"/>
                        <a:pt x="347" y="429"/>
                        <a:pt x="419" y="357"/>
                      </a:cubicBezTo>
                      <a:cubicBezTo>
                        <a:pt x="455" y="321"/>
                        <a:pt x="495" y="285"/>
                        <a:pt x="531" y="253"/>
                      </a:cubicBezTo>
                      <a:cubicBezTo>
                        <a:pt x="567" y="222"/>
                        <a:pt x="603" y="195"/>
                        <a:pt x="648" y="172"/>
                      </a:cubicBezTo>
                      <a:cubicBezTo>
                        <a:pt x="664" y="172"/>
                        <a:pt x="650" y="162"/>
                        <a:pt x="671" y="162"/>
                      </a:cubicBezTo>
                      <a:cubicBezTo>
                        <a:pt x="674" y="162"/>
                        <a:pt x="679" y="163"/>
                        <a:pt x="684" y="163"/>
                      </a:cubicBezTo>
                      <a:cubicBezTo>
                        <a:pt x="671" y="163"/>
                        <a:pt x="707" y="177"/>
                        <a:pt x="707" y="181"/>
                      </a:cubicBezTo>
                      <a:cubicBezTo>
                        <a:pt x="725" y="195"/>
                        <a:pt x="729" y="226"/>
                        <a:pt x="725" y="267"/>
                      </a:cubicBezTo>
                      <a:cubicBezTo>
                        <a:pt x="711" y="352"/>
                        <a:pt x="684" y="433"/>
                        <a:pt x="644" y="510"/>
                      </a:cubicBezTo>
                      <a:cubicBezTo>
                        <a:pt x="603" y="577"/>
                        <a:pt x="581" y="640"/>
                        <a:pt x="554" y="685"/>
                      </a:cubicBezTo>
                      <a:lnTo>
                        <a:pt x="518" y="748"/>
                      </a:lnTo>
                      <a:cubicBezTo>
                        <a:pt x="509" y="757"/>
                        <a:pt x="509" y="770"/>
                        <a:pt x="513" y="779"/>
                      </a:cubicBezTo>
                      <a:cubicBezTo>
                        <a:pt x="518" y="784"/>
                        <a:pt x="525" y="786"/>
                        <a:pt x="532" y="786"/>
                      </a:cubicBezTo>
                      <a:cubicBezTo>
                        <a:pt x="539" y="786"/>
                        <a:pt x="547" y="784"/>
                        <a:pt x="554" y="779"/>
                      </a:cubicBezTo>
                      <a:lnTo>
                        <a:pt x="608" y="721"/>
                      </a:lnTo>
                      <a:cubicBezTo>
                        <a:pt x="653" y="672"/>
                        <a:pt x="698" y="618"/>
                        <a:pt x="738" y="559"/>
                      </a:cubicBezTo>
                      <a:cubicBezTo>
                        <a:pt x="765" y="523"/>
                        <a:pt x="792" y="483"/>
                        <a:pt x="815" y="442"/>
                      </a:cubicBezTo>
                      <a:cubicBezTo>
                        <a:pt x="842" y="388"/>
                        <a:pt x="860" y="334"/>
                        <a:pt x="869" y="280"/>
                      </a:cubicBezTo>
                      <a:cubicBezTo>
                        <a:pt x="887" y="204"/>
                        <a:pt x="869" y="123"/>
                        <a:pt x="815" y="64"/>
                      </a:cubicBezTo>
                      <a:cubicBezTo>
                        <a:pt x="801" y="51"/>
                        <a:pt x="788" y="37"/>
                        <a:pt x="770" y="28"/>
                      </a:cubicBezTo>
                      <a:lnTo>
                        <a:pt x="743" y="10"/>
                      </a:lnTo>
                      <a:lnTo>
                        <a:pt x="734" y="10"/>
                      </a:lnTo>
                      <a:lnTo>
                        <a:pt x="711" y="1"/>
                      </a:lnTo>
                      <a:lnTo>
                        <a:pt x="702" y="1"/>
                      </a:lnTo>
                      <a:cubicBezTo>
                        <a:pt x="695" y="0"/>
                        <a:pt x="688" y="0"/>
                        <a:pt x="681" y="0"/>
                      </a:cubicBezTo>
                      <a:close/>
                    </a:path>
                  </a:pathLst>
                </a:custGeom>
                <a:solidFill>
                  <a:srgbClr val="8C543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81" name="Google Shape;2983;p81">
                <a:extLst>
                  <a:ext uri="{FF2B5EF4-FFF2-40B4-BE49-F238E27FC236}">
                    <a16:creationId xmlns:a16="http://schemas.microsoft.com/office/drawing/2014/main" id="{B39ACA82-C73C-DE45-8A60-04F959510A96}"/>
                  </a:ext>
                </a:extLst>
              </p:cNvPr>
              <p:cNvSpPr/>
              <p:nvPr/>
            </p:nvSpPr>
            <p:spPr>
              <a:xfrm>
                <a:off x="10204391" y="2519956"/>
                <a:ext cx="112664" cy="59223"/>
              </a:xfrm>
              <a:custGeom>
                <a:avLst/>
                <a:gdLst/>
                <a:ahLst/>
                <a:cxnLst/>
                <a:rect l="l" t="t" r="r" b="b"/>
                <a:pathLst>
                  <a:path w="1208" h="635" extrusionOk="0">
                    <a:moveTo>
                      <a:pt x="627" y="0"/>
                    </a:moveTo>
                    <a:cubicBezTo>
                      <a:pt x="599" y="0"/>
                      <a:pt x="571" y="2"/>
                      <a:pt x="542" y="7"/>
                    </a:cubicBezTo>
                    <a:lnTo>
                      <a:pt x="461" y="29"/>
                    </a:lnTo>
                    <a:lnTo>
                      <a:pt x="393" y="65"/>
                    </a:lnTo>
                    <a:cubicBezTo>
                      <a:pt x="353" y="83"/>
                      <a:pt x="312" y="106"/>
                      <a:pt x="276" y="133"/>
                    </a:cubicBezTo>
                    <a:cubicBezTo>
                      <a:pt x="236" y="160"/>
                      <a:pt x="200" y="191"/>
                      <a:pt x="168" y="227"/>
                    </a:cubicBezTo>
                    <a:cubicBezTo>
                      <a:pt x="141" y="259"/>
                      <a:pt x="114" y="290"/>
                      <a:pt x="96" y="326"/>
                    </a:cubicBezTo>
                    <a:cubicBezTo>
                      <a:pt x="60" y="380"/>
                      <a:pt x="38" y="434"/>
                      <a:pt x="20" y="497"/>
                    </a:cubicBezTo>
                    <a:cubicBezTo>
                      <a:pt x="15" y="520"/>
                      <a:pt x="11" y="542"/>
                      <a:pt x="11" y="565"/>
                    </a:cubicBezTo>
                    <a:cubicBezTo>
                      <a:pt x="0" y="609"/>
                      <a:pt x="33" y="635"/>
                      <a:pt x="66" y="635"/>
                    </a:cubicBezTo>
                    <a:cubicBezTo>
                      <a:pt x="90" y="635"/>
                      <a:pt x="115" y="620"/>
                      <a:pt x="123" y="587"/>
                    </a:cubicBezTo>
                    <a:cubicBezTo>
                      <a:pt x="150" y="529"/>
                      <a:pt x="191" y="475"/>
                      <a:pt x="236" y="430"/>
                    </a:cubicBezTo>
                    <a:cubicBezTo>
                      <a:pt x="254" y="407"/>
                      <a:pt x="276" y="385"/>
                      <a:pt x="303" y="367"/>
                    </a:cubicBezTo>
                    <a:cubicBezTo>
                      <a:pt x="326" y="344"/>
                      <a:pt x="353" y="326"/>
                      <a:pt x="384" y="308"/>
                    </a:cubicBezTo>
                    <a:cubicBezTo>
                      <a:pt x="416" y="286"/>
                      <a:pt x="447" y="268"/>
                      <a:pt x="488" y="254"/>
                    </a:cubicBezTo>
                    <a:lnTo>
                      <a:pt x="537" y="227"/>
                    </a:lnTo>
                    <a:lnTo>
                      <a:pt x="587" y="218"/>
                    </a:lnTo>
                    <a:cubicBezTo>
                      <a:pt x="609" y="215"/>
                      <a:pt x="633" y="212"/>
                      <a:pt x="657" y="212"/>
                    </a:cubicBezTo>
                    <a:cubicBezTo>
                      <a:pt x="667" y="212"/>
                      <a:pt x="676" y="213"/>
                      <a:pt x="685" y="214"/>
                    </a:cubicBezTo>
                    <a:cubicBezTo>
                      <a:pt x="717" y="218"/>
                      <a:pt x="748" y="227"/>
                      <a:pt x="780" y="236"/>
                    </a:cubicBezTo>
                    <a:cubicBezTo>
                      <a:pt x="843" y="263"/>
                      <a:pt x="897" y="295"/>
                      <a:pt x="951" y="335"/>
                    </a:cubicBezTo>
                    <a:cubicBezTo>
                      <a:pt x="1005" y="380"/>
                      <a:pt x="1054" y="425"/>
                      <a:pt x="1104" y="475"/>
                    </a:cubicBezTo>
                    <a:cubicBezTo>
                      <a:pt x="1114" y="489"/>
                      <a:pt x="1130" y="494"/>
                      <a:pt x="1147" y="494"/>
                    </a:cubicBezTo>
                    <a:cubicBezTo>
                      <a:pt x="1152" y="494"/>
                      <a:pt x="1157" y="494"/>
                      <a:pt x="1162" y="493"/>
                    </a:cubicBezTo>
                    <a:cubicBezTo>
                      <a:pt x="1194" y="479"/>
                      <a:pt x="1207" y="448"/>
                      <a:pt x="1198" y="416"/>
                    </a:cubicBezTo>
                    <a:cubicBezTo>
                      <a:pt x="1162" y="344"/>
                      <a:pt x="1122" y="272"/>
                      <a:pt x="1063" y="214"/>
                    </a:cubicBezTo>
                    <a:cubicBezTo>
                      <a:pt x="1009" y="151"/>
                      <a:pt x="937" y="92"/>
                      <a:pt x="861" y="56"/>
                    </a:cubicBezTo>
                    <a:cubicBezTo>
                      <a:pt x="811" y="34"/>
                      <a:pt x="762" y="16"/>
                      <a:pt x="712" y="7"/>
                    </a:cubicBezTo>
                    <a:cubicBezTo>
                      <a:pt x="683" y="2"/>
                      <a:pt x="655" y="0"/>
                      <a:pt x="627" y="0"/>
                    </a:cubicBezTo>
                    <a:close/>
                  </a:path>
                </a:pathLst>
              </a:custGeom>
              <a:solidFill>
                <a:srgbClr val="8C543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2984;p81">
                <a:extLst>
                  <a:ext uri="{FF2B5EF4-FFF2-40B4-BE49-F238E27FC236}">
                    <a16:creationId xmlns:a16="http://schemas.microsoft.com/office/drawing/2014/main" id="{D2DC12D2-A025-3948-A394-49B99D55C709}"/>
                  </a:ext>
                </a:extLst>
              </p:cNvPr>
              <p:cNvSpPr/>
              <p:nvPr/>
            </p:nvSpPr>
            <p:spPr>
              <a:xfrm>
                <a:off x="9714843" y="2470712"/>
                <a:ext cx="73120" cy="70602"/>
              </a:xfrm>
              <a:custGeom>
                <a:avLst/>
                <a:gdLst/>
                <a:ahLst/>
                <a:cxnLst/>
                <a:rect l="l" t="t" r="r" b="b"/>
                <a:pathLst>
                  <a:path w="784" h="757" extrusionOk="0">
                    <a:moveTo>
                      <a:pt x="311" y="1"/>
                    </a:moveTo>
                    <a:cubicBezTo>
                      <a:pt x="289" y="1"/>
                      <a:pt x="266" y="2"/>
                      <a:pt x="244" y="4"/>
                    </a:cubicBezTo>
                    <a:cubicBezTo>
                      <a:pt x="185" y="13"/>
                      <a:pt x="131" y="40"/>
                      <a:pt x="91" y="81"/>
                    </a:cubicBezTo>
                    <a:cubicBezTo>
                      <a:pt x="68" y="103"/>
                      <a:pt x="50" y="135"/>
                      <a:pt x="37" y="166"/>
                    </a:cubicBezTo>
                    <a:lnTo>
                      <a:pt x="23" y="216"/>
                    </a:lnTo>
                    <a:cubicBezTo>
                      <a:pt x="10" y="261"/>
                      <a:pt x="1" y="306"/>
                      <a:pt x="1" y="351"/>
                    </a:cubicBezTo>
                    <a:cubicBezTo>
                      <a:pt x="1" y="391"/>
                      <a:pt x="5" y="431"/>
                      <a:pt x="19" y="467"/>
                    </a:cubicBezTo>
                    <a:cubicBezTo>
                      <a:pt x="28" y="503"/>
                      <a:pt x="41" y="535"/>
                      <a:pt x="50" y="566"/>
                    </a:cubicBezTo>
                    <a:cubicBezTo>
                      <a:pt x="68" y="611"/>
                      <a:pt x="95" y="652"/>
                      <a:pt x="122" y="692"/>
                    </a:cubicBezTo>
                    <a:cubicBezTo>
                      <a:pt x="145" y="724"/>
                      <a:pt x="158" y="737"/>
                      <a:pt x="158" y="737"/>
                    </a:cubicBezTo>
                    <a:cubicBezTo>
                      <a:pt x="170" y="751"/>
                      <a:pt x="185" y="757"/>
                      <a:pt x="199" y="757"/>
                    </a:cubicBezTo>
                    <a:cubicBezTo>
                      <a:pt x="232" y="757"/>
                      <a:pt x="261" y="726"/>
                      <a:pt x="248" y="688"/>
                    </a:cubicBezTo>
                    <a:lnTo>
                      <a:pt x="248" y="683"/>
                    </a:lnTo>
                    <a:lnTo>
                      <a:pt x="230" y="638"/>
                    </a:lnTo>
                    <a:cubicBezTo>
                      <a:pt x="217" y="598"/>
                      <a:pt x="208" y="557"/>
                      <a:pt x="199" y="517"/>
                    </a:cubicBezTo>
                    <a:cubicBezTo>
                      <a:pt x="194" y="490"/>
                      <a:pt x="190" y="467"/>
                      <a:pt x="185" y="436"/>
                    </a:cubicBezTo>
                    <a:cubicBezTo>
                      <a:pt x="185" y="413"/>
                      <a:pt x="185" y="386"/>
                      <a:pt x="185" y="360"/>
                    </a:cubicBezTo>
                    <a:cubicBezTo>
                      <a:pt x="185" y="328"/>
                      <a:pt x="190" y="301"/>
                      <a:pt x="203" y="279"/>
                    </a:cubicBezTo>
                    <a:lnTo>
                      <a:pt x="221" y="225"/>
                    </a:lnTo>
                    <a:cubicBezTo>
                      <a:pt x="221" y="228"/>
                      <a:pt x="221" y="229"/>
                      <a:pt x="222" y="229"/>
                    </a:cubicBezTo>
                    <a:cubicBezTo>
                      <a:pt x="223" y="229"/>
                      <a:pt x="227" y="216"/>
                      <a:pt x="230" y="216"/>
                    </a:cubicBezTo>
                    <a:cubicBezTo>
                      <a:pt x="244" y="202"/>
                      <a:pt x="257" y="198"/>
                      <a:pt x="275" y="193"/>
                    </a:cubicBezTo>
                    <a:cubicBezTo>
                      <a:pt x="289" y="191"/>
                      <a:pt x="302" y="190"/>
                      <a:pt x="316" y="190"/>
                    </a:cubicBezTo>
                    <a:cubicBezTo>
                      <a:pt x="329" y="190"/>
                      <a:pt x="343" y="191"/>
                      <a:pt x="356" y="193"/>
                    </a:cubicBezTo>
                    <a:cubicBezTo>
                      <a:pt x="410" y="198"/>
                      <a:pt x="469" y="211"/>
                      <a:pt x="523" y="225"/>
                    </a:cubicBezTo>
                    <a:cubicBezTo>
                      <a:pt x="626" y="256"/>
                      <a:pt x="694" y="279"/>
                      <a:pt x="694" y="279"/>
                    </a:cubicBezTo>
                    <a:cubicBezTo>
                      <a:pt x="700" y="281"/>
                      <a:pt x="706" y="282"/>
                      <a:pt x="711" y="282"/>
                    </a:cubicBezTo>
                    <a:cubicBezTo>
                      <a:pt x="756" y="282"/>
                      <a:pt x="783" y="224"/>
                      <a:pt x="748" y="189"/>
                    </a:cubicBezTo>
                    <a:lnTo>
                      <a:pt x="748" y="184"/>
                    </a:lnTo>
                    <a:cubicBezTo>
                      <a:pt x="694" y="144"/>
                      <a:pt x="640" y="103"/>
                      <a:pt x="577" y="76"/>
                    </a:cubicBezTo>
                    <a:cubicBezTo>
                      <a:pt x="514" y="45"/>
                      <a:pt x="446" y="18"/>
                      <a:pt x="379" y="4"/>
                    </a:cubicBezTo>
                    <a:cubicBezTo>
                      <a:pt x="356" y="2"/>
                      <a:pt x="334" y="1"/>
                      <a:pt x="311" y="1"/>
                    </a:cubicBezTo>
                    <a:close/>
                  </a:path>
                </a:pathLst>
              </a:custGeom>
              <a:solidFill>
                <a:srgbClr val="8C543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2985;p81">
                <a:extLst>
                  <a:ext uri="{FF2B5EF4-FFF2-40B4-BE49-F238E27FC236}">
                    <a16:creationId xmlns:a16="http://schemas.microsoft.com/office/drawing/2014/main" id="{1EF04165-D8EB-774D-84ED-A3A01E9C5481}"/>
                  </a:ext>
                </a:extLst>
              </p:cNvPr>
              <p:cNvSpPr/>
              <p:nvPr/>
            </p:nvSpPr>
            <p:spPr>
              <a:xfrm>
                <a:off x="9901746" y="2268327"/>
                <a:ext cx="126188" cy="52881"/>
              </a:xfrm>
              <a:custGeom>
                <a:avLst/>
                <a:gdLst/>
                <a:ahLst/>
                <a:cxnLst/>
                <a:rect l="l" t="t" r="r" b="b"/>
                <a:pathLst>
                  <a:path w="1353" h="567" extrusionOk="0">
                    <a:moveTo>
                      <a:pt x="499" y="0"/>
                    </a:moveTo>
                    <a:cubicBezTo>
                      <a:pt x="336" y="0"/>
                      <a:pt x="197" y="39"/>
                      <a:pt x="156" y="105"/>
                    </a:cubicBezTo>
                    <a:cubicBezTo>
                      <a:pt x="1" y="343"/>
                      <a:pt x="895" y="566"/>
                      <a:pt x="1205" y="566"/>
                    </a:cubicBezTo>
                    <a:cubicBezTo>
                      <a:pt x="1264" y="566"/>
                      <a:pt x="1301" y="558"/>
                      <a:pt x="1308" y="541"/>
                    </a:cubicBezTo>
                    <a:cubicBezTo>
                      <a:pt x="1353" y="438"/>
                      <a:pt x="1213" y="240"/>
                      <a:pt x="930" y="96"/>
                    </a:cubicBezTo>
                    <a:cubicBezTo>
                      <a:pt x="799" y="29"/>
                      <a:pt x="640" y="0"/>
                      <a:pt x="499" y="0"/>
                    </a:cubicBezTo>
                    <a:close/>
                  </a:path>
                </a:pathLst>
              </a:custGeom>
              <a:solidFill>
                <a:srgbClr val="4A160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2986;p81">
                <a:extLst>
                  <a:ext uri="{FF2B5EF4-FFF2-40B4-BE49-F238E27FC236}">
                    <a16:creationId xmlns:a16="http://schemas.microsoft.com/office/drawing/2014/main" id="{C359FD2C-6500-BA4D-BBEC-84DC819A2619}"/>
                  </a:ext>
                </a:extLst>
              </p:cNvPr>
              <p:cNvSpPr/>
              <p:nvPr/>
            </p:nvSpPr>
            <p:spPr>
              <a:xfrm>
                <a:off x="9606189" y="2268607"/>
                <a:ext cx="125814" cy="56892"/>
              </a:xfrm>
              <a:custGeom>
                <a:avLst/>
                <a:gdLst/>
                <a:ahLst/>
                <a:cxnLst/>
                <a:rect l="l" t="t" r="r" b="b"/>
                <a:pathLst>
                  <a:path w="1349" h="610" extrusionOk="0">
                    <a:moveTo>
                      <a:pt x="886" y="1"/>
                    </a:moveTo>
                    <a:cubicBezTo>
                      <a:pt x="732" y="1"/>
                      <a:pt x="546" y="39"/>
                      <a:pt x="401" y="124"/>
                    </a:cubicBezTo>
                    <a:cubicBezTo>
                      <a:pt x="122" y="282"/>
                      <a:pt x="1" y="489"/>
                      <a:pt x="46" y="592"/>
                    </a:cubicBezTo>
                    <a:cubicBezTo>
                      <a:pt x="52" y="604"/>
                      <a:pt x="77" y="610"/>
                      <a:pt x="115" y="610"/>
                    </a:cubicBezTo>
                    <a:cubicBezTo>
                      <a:pt x="388" y="610"/>
                      <a:pt x="1348" y="324"/>
                      <a:pt x="1175" y="84"/>
                    </a:cubicBezTo>
                    <a:cubicBezTo>
                      <a:pt x="1137" y="31"/>
                      <a:pt x="1024" y="1"/>
                      <a:pt x="886" y="1"/>
                    </a:cubicBezTo>
                    <a:close/>
                  </a:path>
                </a:pathLst>
              </a:custGeom>
              <a:solidFill>
                <a:srgbClr val="4A160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2987;p81">
                <a:extLst>
                  <a:ext uri="{FF2B5EF4-FFF2-40B4-BE49-F238E27FC236}">
                    <a16:creationId xmlns:a16="http://schemas.microsoft.com/office/drawing/2014/main" id="{A85A222F-D379-7849-A399-75DAF9984738}"/>
                  </a:ext>
                </a:extLst>
              </p:cNvPr>
              <p:cNvSpPr/>
              <p:nvPr/>
            </p:nvSpPr>
            <p:spPr>
              <a:xfrm>
                <a:off x="9715682" y="2619936"/>
                <a:ext cx="128519" cy="48125"/>
              </a:xfrm>
              <a:custGeom>
                <a:avLst/>
                <a:gdLst/>
                <a:ahLst/>
                <a:cxnLst/>
                <a:rect l="l" t="t" r="r" b="b"/>
                <a:pathLst>
                  <a:path w="1378" h="516" extrusionOk="0">
                    <a:moveTo>
                      <a:pt x="757" y="1"/>
                    </a:moveTo>
                    <a:cubicBezTo>
                      <a:pt x="505" y="1"/>
                      <a:pt x="221" y="78"/>
                      <a:pt x="14" y="352"/>
                    </a:cubicBezTo>
                    <a:lnTo>
                      <a:pt x="1" y="379"/>
                    </a:lnTo>
                    <a:cubicBezTo>
                      <a:pt x="154" y="468"/>
                      <a:pt x="329" y="515"/>
                      <a:pt x="506" y="515"/>
                    </a:cubicBezTo>
                    <a:cubicBezTo>
                      <a:pt x="562" y="515"/>
                      <a:pt x="619" y="510"/>
                      <a:pt x="676" y="500"/>
                    </a:cubicBezTo>
                    <a:cubicBezTo>
                      <a:pt x="937" y="446"/>
                      <a:pt x="1179" y="325"/>
                      <a:pt x="1377" y="150"/>
                    </a:cubicBezTo>
                    <a:lnTo>
                      <a:pt x="1355" y="127"/>
                    </a:lnTo>
                    <a:cubicBezTo>
                      <a:pt x="1355" y="127"/>
                      <a:pt x="1081" y="1"/>
                      <a:pt x="757" y="1"/>
                    </a:cubicBezTo>
                    <a:close/>
                  </a:path>
                </a:pathLst>
              </a:custGeom>
              <a:solidFill>
                <a:srgbClr val="FF948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2988;p81">
                <a:extLst>
                  <a:ext uri="{FF2B5EF4-FFF2-40B4-BE49-F238E27FC236}">
                    <a16:creationId xmlns:a16="http://schemas.microsoft.com/office/drawing/2014/main" id="{6A08E8D7-8CB0-BA4F-BAE7-D61F98C87318}"/>
                  </a:ext>
                </a:extLst>
              </p:cNvPr>
              <p:cNvSpPr/>
              <p:nvPr/>
            </p:nvSpPr>
            <p:spPr>
              <a:xfrm>
                <a:off x="9666998" y="2553624"/>
                <a:ext cx="211991" cy="101659"/>
              </a:xfrm>
              <a:custGeom>
                <a:avLst/>
                <a:gdLst/>
                <a:ahLst/>
                <a:cxnLst/>
                <a:rect l="l" t="t" r="r" b="b"/>
                <a:pathLst>
                  <a:path w="2273" h="1090" extrusionOk="0">
                    <a:moveTo>
                      <a:pt x="1907" y="1"/>
                    </a:moveTo>
                    <a:cubicBezTo>
                      <a:pt x="1702" y="1"/>
                      <a:pt x="1435" y="229"/>
                      <a:pt x="1045" y="276"/>
                    </a:cubicBezTo>
                    <a:cubicBezTo>
                      <a:pt x="985" y="283"/>
                      <a:pt x="930" y="286"/>
                      <a:pt x="878" y="286"/>
                    </a:cubicBezTo>
                    <a:cubicBezTo>
                      <a:pt x="619" y="286"/>
                      <a:pt x="446" y="213"/>
                      <a:pt x="321" y="213"/>
                    </a:cubicBezTo>
                    <a:cubicBezTo>
                      <a:pt x="247" y="213"/>
                      <a:pt x="190" y="239"/>
                      <a:pt x="140" y="321"/>
                    </a:cubicBezTo>
                    <a:cubicBezTo>
                      <a:pt x="1" y="555"/>
                      <a:pt x="194" y="901"/>
                      <a:pt x="523" y="1090"/>
                    </a:cubicBezTo>
                    <a:lnTo>
                      <a:pt x="541" y="1063"/>
                    </a:lnTo>
                    <a:cubicBezTo>
                      <a:pt x="746" y="789"/>
                      <a:pt x="1028" y="712"/>
                      <a:pt x="1280" y="712"/>
                    </a:cubicBezTo>
                    <a:cubicBezTo>
                      <a:pt x="1603" y="712"/>
                      <a:pt x="1877" y="838"/>
                      <a:pt x="1877" y="838"/>
                    </a:cubicBezTo>
                    <a:lnTo>
                      <a:pt x="1899" y="865"/>
                    </a:lnTo>
                    <a:cubicBezTo>
                      <a:pt x="2147" y="649"/>
                      <a:pt x="2273" y="375"/>
                      <a:pt x="2142" y="159"/>
                    </a:cubicBezTo>
                    <a:cubicBezTo>
                      <a:pt x="2072" y="43"/>
                      <a:pt x="1995" y="1"/>
                      <a:pt x="1907" y="1"/>
                    </a:cubicBez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2989;p81">
                <a:extLst>
                  <a:ext uri="{FF2B5EF4-FFF2-40B4-BE49-F238E27FC236}">
                    <a16:creationId xmlns:a16="http://schemas.microsoft.com/office/drawing/2014/main" id="{7F488456-F565-E74F-B9C9-3D68C715B93B}"/>
                  </a:ext>
                </a:extLst>
              </p:cNvPr>
              <p:cNvSpPr/>
              <p:nvPr/>
            </p:nvSpPr>
            <p:spPr>
              <a:xfrm>
                <a:off x="9916295" y="2408131"/>
                <a:ext cx="57918" cy="90281"/>
              </a:xfrm>
              <a:custGeom>
                <a:avLst/>
                <a:gdLst/>
                <a:ahLst/>
                <a:cxnLst/>
                <a:rect l="l" t="t" r="r" b="b"/>
                <a:pathLst>
                  <a:path w="621" h="968" extrusionOk="0">
                    <a:moveTo>
                      <a:pt x="57" y="1"/>
                    </a:moveTo>
                    <a:cubicBezTo>
                      <a:pt x="50" y="1"/>
                      <a:pt x="43" y="2"/>
                      <a:pt x="36" y="5"/>
                    </a:cubicBezTo>
                    <a:cubicBezTo>
                      <a:pt x="23" y="14"/>
                      <a:pt x="14" y="23"/>
                      <a:pt x="14" y="36"/>
                    </a:cubicBezTo>
                    <a:lnTo>
                      <a:pt x="14" y="41"/>
                    </a:lnTo>
                    <a:cubicBezTo>
                      <a:pt x="9" y="50"/>
                      <a:pt x="9" y="59"/>
                      <a:pt x="9" y="68"/>
                    </a:cubicBezTo>
                    <a:lnTo>
                      <a:pt x="5" y="63"/>
                    </a:lnTo>
                    <a:lnTo>
                      <a:pt x="5" y="63"/>
                    </a:lnTo>
                    <a:cubicBezTo>
                      <a:pt x="0" y="126"/>
                      <a:pt x="14" y="189"/>
                      <a:pt x="45" y="243"/>
                    </a:cubicBezTo>
                    <a:cubicBezTo>
                      <a:pt x="54" y="261"/>
                      <a:pt x="68" y="279"/>
                      <a:pt x="86" y="297"/>
                    </a:cubicBezTo>
                    <a:cubicBezTo>
                      <a:pt x="104" y="315"/>
                      <a:pt x="122" y="329"/>
                      <a:pt x="140" y="342"/>
                    </a:cubicBezTo>
                    <a:cubicBezTo>
                      <a:pt x="162" y="356"/>
                      <a:pt x="189" y="365"/>
                      <a:pt x="212" y="374"/>
                    </a:cubicBezTo>
                    <a:cubicBezTo>
                      <a:pt x="180" y="446"/>
                      <a:pt x="158" y="522"/>
                      <a:pt x="158" y="603"/>
                    </a:cubicBezTo>
                    <a:cubicBezTo>
                      <a:pt x="144" y="824"/>
                      <a:pt x="239" y="959"/>
                      <a:pt x="365" y="968"/>
                    </a:cubicBezTo>
                    <a:cubicBezTo>
                      <a:pt x="369" y="968"/>
                      <a:pt x="373" y="968"/>
                      <a:pt x="377" y="968"/>
                    </a:cubicBezTo>
                    <a:cubicBezTo>
                      <a:pt x="498" y="968"/>
                      <a:pt x="599" y="843"/>
                      <a:pt x="607" y="630"/>
                    </a:cubicBezTo>
                    <a:cubicBezTo>
                      <a:pt x="621" y="414"/>
                      <a:pt x="531" y="230"/>
                      <a:pt x="405" y="225"/>
                    </a:cubicBezTo>
                    <a:cubicBezTo>
                      <a:pt x="383" y="225"/>
                      <a:pt x="365" y="225"/>
                      <a:pt x="347" y="234"/>
                    </a:cubicBezTo>
                    <a:lnTo>
                      <a:pt x="338" y="234"/>
                    </a:lnTo>
                    <a:cubicBezTo>
                      <a:pt x="324" y="230"/>
                      <a:pt x="311" y="230"/>
                      <a:pt x="302" y="225"/>
                    </a:cubicBezTo>
                    <a:cubicBezTo>
                      <a:pt x="279" y="221"/>
                      <a:pt x="257" y="212"/>
                      <a:pt x="234" y="198"/>
                    </a:cubicBezTo>
                    <a:cubicBezTo>
                      <a:pt x="198" y="171"/>
                      <a:pt x="167" y="135"/>
                      <a:pt x="144" y="95"/>
                    </a:cubicBezTo>
                    <a:cubicBezTo>
                      <a:pt x="117" y="54"/>
                      <a:pt x="99" y="27"/>
                      <a:pt x="99" y="27"/>
                    </a:cubicBezTo>
                    <a:cubicBezTo>
                      <a:pt x="90" y="8"/>
                      <a:pt x="74" y="1"/>
                      <a:pt x="57" y="1"/>
                    </a:cubicBezTo>
                    <a:close/>
                  </a:path>
                </a:pathLst>
              </a:custGeom>
              <a:solidFill>
                <a:srgbClr val="4A160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2990;p81">
                <a:extLst>
                  <a:ext uri="{FF2B5EF4-FFF2-40B4-BE49-F238E27FC236}">
                    <a16:creationId xmlns:a16="http://schemas.microsoft.com/office/drawing/2014/main" id="{CFA17686-99F0-904E-AEF5-FBE9F587E876}"/>
                  </a:ext>
                </a:extLst>
              </p:cNvPr>
              <p:cNvSpPr/>
              <p:nvPr/>
            </p:nvSpPr>
            <p:spPr>
              <a:xfrm>
                <a:off x="9606655" y="2391157"/>
                <a:ext cx="57545" cy="90467"/>
              </a:xfrm>
              <a:custGeom>
                <a:avLst/>
                <a:gdLst/>
                <a:ahLst/>
                <a:cxnLst/>
                <a:rect l="l" t="t" r="r" b="b"/>
                <a:pathLst>
                  <a:path w="617" h="970" extrusionOk="0">
                    <a:moveTo>
                      <a:pt x="55" y="1"/>
                    </a:moveTo>
                    <a:cubicBezTo>
                      <a:pt x="47" y="1"/>
                      <a:pt x="39" y="3"/>
                      <a:pt x="32" y="7"/>
                    </a:cubicBezTo>
                    <a:cubicBezTo>
                      <a:pt x="18" y="16"/>
                      <a:pt x="14" y="25"/>
                      <a:pt x="9" y="38"/>
                    </a:cubicBezTo>
                    <a:lnTo>
                      <a:pt x="9" y="43"/>
                    </a:lnTo>
                    <a:cubicBezTo>
                      <a:pt x="5" y="52"/>
                      <a:pt x="5" y="61"/>
                      <a:pt x="5" y="70"/>
                    </a:cubicBezTo>
                    <a:cubicBezTo>
                      <a:pt x="0" y="92"/>
                      <a:pt x="0" y="115"/>
                      <a:pt x="5" y="137"/>
                    </a:cubicBezTo>
                    <a:cubicBezTo>
                      <a:pt x="9" y="173"/>
                      <a:pt x="23" y="209"/>
                      <a:pt x="41" y="245"/>
                    </a:cubicBezTo>
                    <a:cubicBezTo>
                      <a:pt x="50" y="263"/>
                      <a:pt x="68" y="281"/>
                      <a:pt x="81" y="299"/>
                    </a:cubicBezTo>
                    <a:cubicBezTo>
                      <a:pt x="99" y="313"/>
                      <a:pt x="117" y="331"/>
                      <a:pt x="140" y="344"/>
                    </a:cubicBezTo>
                    <a:cubicBezTo>
                      <a:pt x="162" y="353"/>
                      <a:pt x="185" y="367"/>
                      <a:pt x="207" y="371"/>
                    </a:cubicBezTo>
                    <a:cubicBezTo>
                      <a:pt x="176" y="443"/>
                      <a:pt x="158" y="524"/>
                      <a:pt x="153" y="605"/>
                    </a:cubicBezTo>
                    <a:cubicBezTo>
                      <a:pt x="144" y="821"/>
                      <a:pt x="239" y="961"/>
                      <a:pt x="360" y="970"/>
                    </a:cubicBezTo>
                    <a:cubicBezTo>
                      <a:pt x="362" y="970"/>
                      <a:pt x="364" y="970"/>
                      <a:pt x="367" y="970"/>
                    </a:cubicBezTo>
                    <a:cubicBezTo>
                      <a:pt x="490" y="970"/>
                      <a:pt x="594" y="844"/>
                      <a:pt x="603" y="632"/>
                    </a:cubicBezTo>
                    <a:cubicBezTo>
                      <a:pt x="616" y="412"/>
                      <a:pt x="527" y="232"/>
                      <a:pt x="401" y="223"/>
                    </a:cubicBezTo>
                    <a:cubicBezTo>
                      <a:pt x="383" y="223"/>
                      <a:pt x="360" y="227"/>
                      <a:pt x="342" y="236"/>
                    </a:cubicBezTo>
                    <a:lnTo>
                      <a:pt x="333" y="236"/>
                    </a:lnTo>
                    <a:cubicBezTo>
                      <a:pt x="320" y="232"/>
                      <a:pt x="311" y="227"/>
                      <a:pt x="297" y="227"/>
                    </a:cubicBezTo>
                    <a:cubicBezTo>
                      <a:pt x="275" y="218"/>
                      <a:pt x="252" y="209"/>
                      <a:pt x="230" y="196"/>
                    </a:cubicBezTo>
                    <a:cubicBezTo>
                      <a:pt x="194" y="173"/>
                      <a:pt x="162" y="137"/>
                      <a:pt x="140" y="97"/>
                    </a:cubicBezTo>
                    <a:lnTo>
                      <a:pt x="99" y="25"/>
                    </a:lnTo>
                    <a:cubicBezTo>
                      <a:pt x="90" y="10"/>
                      <a:pt x="73" y="1"/>
                      <a:pt x="55" y="1"/>
                    </a:cubicBezTo>
                    <a:close/>
                  </a:path>
                </a:pathLst>
              </a:custGeom>
              <a:solidFill>
                <a:srgbClr val="4A160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2991;p81">
                <a:extLst>
                  <a:ext uri="{FF2B5EF4-FFF2-40B4-BE49-F238E27FC236}">
                    <a16:creationId xmlns:a16="http://schemas.microsoft.com/office/drawing/2014/main" id="{4817D7EF-6926-7348-A310-0A0B4163144B}"/>
                  </a:ext>
                </a:extLst>
              </p:cNvPr>
              <p:cNvSpPr/>
              <p:nvPr/>
            </p:nvSpPr>
            <p:spPr>
              <a:xfrm>
                <a:off x="10600954" y="2848155"/>
                <a:ext cx="68270" cy="57265"/>
              </a:xfrm>
              <a:custGeom>
                <a:avLst/>
                <a:gdLst/>
                <a:ahLst/>
                <a:cxnLst/>
                <a:rect l="l" t="t" r="r" b="b"/>
                <a:pathLst>
                  <a:path w="732" h="614" extrusionOk="0">
                    <a:moveTo>
                      <a:pt x="46" y="0"/>
                    </a:moveTo>
                    <a:cubicBezTo>
                      <a:pt x="32" y="0"/>
                      <a:pt x="22" y="8"/>
                      <a:pt x="14" y="19"/>
                    </a:cubicBezTo>
                    <a:cubicBezTo>
                      <a:pt x="1" y="42"/>
                      <a:pt x="5" y="69"/>
                      <a:pt x="23" y="82"/>
                    </a:cubicBezTo>
                    <a:lnTo>
                      <a:pt x="136" y="154"/>
                    </a:lnTo>
                    <a:cubicBezTo>
                      <a:pt x="172" y="168"/>
                      <a:pt x="208" y="199"/>
                      <a:pt x="248" y="226"/>
                    </a:cubicBezTo>
                    <a:cubicBezTo>
                      <a:pt x="293" y="249"/>
                      <a:pt x="334" y="280"/>
                      <a:pt x="370" y="312"/>
                    </a:cubicBezTo>
                    <a:cubicBezTo>
                      <a:pt x="410" y="339"/>
                      <a:pt x="451" y="370"/>
                      <a:pt x="482" y="402"/>
                    </a:cubicBezTo>
                    <a:cubicBezTo>
                      <a:pt x="518" y="438"/>
                      <a:pt x="550" y="465"/>
                      <a:pt x="572" y="492"/>
                    </a:cubicBezTo>
                    <a:cubicBezTo>
                      <a:pt x="595" y="528"/>
                      <a:pt x="622" y="559"/>
                      <a:pt x="644" y="591"/>
                    </a:cubicBezTo>
                    <a:lnTo>
                      <a:pt x="653" y="600"/>
                    </a:lnTo>
                    <a:cubicBezTo>
                      <a:pt x="663" y="609"/>
                      <a:pt x="674" y="613"/>
                      <a:pt x="685" y="613"/>
                    </a:cubicBezTo>
                    <a:cubicBezTo>
                      <a:pt x="709" y="613"/>
                      <a:pt x="731" y="592"/>
                      <a:pt x="725" y="564"/>
                    </a:cubicBezTo>
                    <a:cubicBezTo>
                      <a:pt x="712" y="514"/>
                      <a:pt x="698" y="469"/>
                      <a:pt x="680" y="420"/>
                    </a:cubicBezTo>
                    <a:cubicBezTo>
                      <a:pt x="653" y="384"/>
                      <a:pt x="631" y="334"/>
                      <a:pt x="590" y="298"/>
                    </a:cubicBezTo>
                    <a:cubicBezTo>
                      <a:pt x="554" y="262"/>
                      <a:pt x="514" y="222"/>
                      <a:pt x="469" y="186"/>
                    </a:cubicBezTo>
                    <a:cubicBezTo>
                      <a:pt x="383" y="123"/>
                      <a:pt x="293" y="73"/>
                      <a:pt x="194" y="42"/>
                    </a:cubicBezTo>
                    <a:cubicBezTo>
                      <a:pt x="149" y="24"/>
                      <a:pt x="104" y="10"/>
                      <a:pt x="59" y="6"/>
                    </a:cubicBezTo>
                    <a:lnTo>
                      <a:pt x="55" y="1"/>
                    </a:lnTo>
                    <a:cubicBezTo>
                      <a:pt x="52" y="1"/>
                      <a:pt x="49" y="0"/>
                      <a:pt x="46" y="0"/>
                    </a:cubicBezTo>
                    <a:close/>
                  </a:path>
                </a:pathLst>
              </a:custGeom>
              <a:solidFill>
                <a:srgbClr val="8C543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2992;p81">
                <a:extLst>
                  <a:ext uri="{FF2B5EF4-FFF2-40B4-BE49-F238E27FC236}">
                    <a16:creationId xmlns:a16="http://schemas.microsoft.com/office/drawing/2014/main" id="{B08C684E-B1E7-B54E-A8E9-236D5617281F}"/>
                  </a:ext>
                </a:extLst>
              </p:cNvPr>
              <p:cNvSpPr/>
              <p:nvPr/>
            </p:nvSpPr>
            <p:spPr>
              <a:xfrm>
                <a:off x="9511805" y="5357636"/>
                <a:ext cx="161162" cy="65192"/>
              </a:xfrm>
              <a:custGeom>
                <a:avLst/>
                <a:gdLst/>
                <a:ahLst/>
                <a:cxnLst/>
                <a:rect l="l" t="t" r="r" b="b"/>
                <a:pathLst>
                  <a:path w="1728" h="699" extrusionOk="0">
                    <a:moveTo>
                      <a:pt x="711" y="1"/>
                    </a:moveTo>
                    <a:cubicBezTo>
                      <a:pt x="711" y="1"/>
                      <a:pt x="1" y="482"/>
                      <a:pt x="54" y="608"/>
                    </a:cubicBezTo>
                    <a:cubicBezTo>
                      <a:pt x="77" y="661"/>
                      <a:pt x="305" y="699"/>
                      <a:pt x="580" y="699"/>
                    </a:cubicBezTo>
                    <a:cubicBezTo>
                      <a:pt x="954" y="699"/>
                      <a:pt x="1415" y="630"/>
                      <a:pt x="1575" y="441"/>
                    </a:cubicBezTo>
                    <a:cubicBezTo>
                      <a:pt x="1602" y="410"/>
                      <a:pt x="1656" y="271"/>
                      <a:pt x="1728" y="55"/>
                    </a:cubicBezTo>
                    <a:lnTo>
                      <a:pt x="1687" y="41"/>
                    </a:lnTo>
                    <a:cubicBezTo>
                      <a:pt x="1555" y="104"/>
                      <a:pt x="1415" y="126"/>
                      <a:pt x="1284" y="126"/>
                    </a:cubicBezTo>
                    <a:cubicBezTo>
                      <a:pt x="972" y="126"/>
                      <a:pt x="711" y="1"/>
                      <a:pt x="711" y="1"/>
                    </a:cubicBezTo>
                    <a:close/>
                  </a:path>
                </a:pathLst>
              </a:custGeom>
              <a:solidFill>
                <a:srgbClr val="8F919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2993;p81">
                <a:extLst>
                  <a:ext uri="{FF2B5EF4-FFF2-40B4-BE49-F238E27FC236}">
                    <a16:creationId xmlns:a16="http://schemas.microsoft.com/office/drawing/2014/main" id="{321AA3AF-F8FB-DA40-9789-CF9F93FBAAB6}"/>
                  </a:ext>
                </a:extLst>
              </p:cNvPr>
              <p:cNvSpPr/>
              <p:nvPr/>
            </p:nvSpPr>
            <p:spPr>
              <a:xfrm>
                <a:off x="10163634" y="5324527"/>
                <a:ext cx="124882" cy="102685"/>
              </a:xfrm>
              <a:custGeom>
                <a:avLst/>
                <a:gdLst/>
                <a:ahLst/>
                <a:cxnLst/>
                <a:rect l="l" t="t" r="r" b="b"/>
                <a:pathLst>
                  <a:path w="1339" h="1101" extrusionOk="0">
                    <a:moveTo>
                      <a:pt x="1334" y="0"/>
                    </a:moveTo>
                    <a:lnTo>
                      <a:pt x="1334" y="0"/>
                    </a:lnTo>
                    <a:cubicBezTo>
                      <a:pt x="1095" y="113"/>
                      <a:pt x="349" y="167"/>
                      <a:pt x="349" y="167"/>
                    </a:cubicBezTo>
                    <a:cubicBezTo>
                      <a:pt x="349" y="167"/>
                      <a:pt x="11" y="819"/>
                      <a:pt x="2" y="1053"/>
                    </a:cubicBezTo>
                    <a:cubicBezTo>
                      <a:pt x="0" y="1086"/>
                      <a:pt x="24" y="1100"/>
                      <a:pt x="67" y="1100"/>
                    </a:cubicBezTo>
                    <a:cubicBezTo>
                      <a:pt x="326" y="1100"/>
                      <a:pt x="1282" y="560"/>
                      <a:pt x="1325" y="383"/>
                    </a:cubicBezTo>
                    <a:cubicBezTo>
                      <a:pt x="1338" y="257"/>
                      <a:pt x="1338" y="126"/>
                      <a:pt x="1334" y="0"/>
                    </a:cubicBezTo>
                    <a:close/>
                  </a:path>
                </a:pathLst>
              </a:custGeom>
              <a:solidFill>
                <a:srgbClr val="8F919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2994;p81">
                <a:extLst>
                  <a:ext uri="{FF2B5EF4-FFF2-40B4-BE49-F238E27FC236}">
                    <a16:creationId xmlns:a16="http://schemas.microsoft.com/office/drawing/2014/main" id="{1489ED37-1214-624C-B40B-7F1BDB27C8DB}"/>
                  </a:ext>
                </a:extLst>
              </p:cNvPr>
              <p:cNvSpPr/>
              <p:nvPr/>
            </p:nvSpPr>
            <p:spPr>
              <a:xfrm>
                <a:off x="9578116" y="4293669"/>
                <a:ext cx="303857" cy="1075718"/>
              </a:xfrm>
              <a:custGeom>
                <a:avLst/>
                <a:gdLst/>
                <a:ahLst/>
                <a:cxnLst/>
                <a:rect l="l" t="t" r="r" b="b"/>
                <a:pathLst>
                  <a:path w="3258" h="11534" extrusionOk="0">
                    <a:moveTo>
                      <a:pt x="189" y="0"/>
                    </a:moveTo>
                    <a:lnTo>
                      <a:pt x="77" y="32"/>
                    </a:lnTo>
                    <a:lnTo>
                      <a:pt x="0" y="11409"/>
                    </a:lnTo>
                    <a:cubicBezTo>
                      <a:pt x="0" y="11409"/>
                      <a:pt x="264" y="11534"/>
                      <a:pt x="575" y="11534"/>
                    </a:cubicBezTo>
                    <a:cubicBezTo>
                      <a:pt x="706" y="11534"/>
                      <a:pt x="845" y="11512"/>
                      <a:pt x="976" y="11449"/>
                    </a:cubicBezTo>
                    <a:lnTo>
                      <a:pt x="1017" y="11463"/>
                    </a:lnTo>
                    <a:cubicBezTo>
                      <a:pt x="1584" y="9681"/>
                      <a:pt x="3257" y="2483"/>
                      <a:pt x="2771" y="1566"/>
                    </a:cubicBezTo>
                    <a:lnTo>
                      <a:pt x="2848" y="877"/>
                    </a:lnTo>
                    <a:lnTo>
                      <a:pt x="2857" y="837"/>
                    </a:lnTo>
                    <a:cubicBezTo>
                      <a:pt x="1732" y="684"/>
                      <a:pt x="693" y="243"/>
                      <a:pt x="189" y="0"/>
                    </a:cubicBezTo>
                    <a:close/>
                  </a:path>
                </a:pathLst>
              </a:custGeom>
              <a:solidFill>
                <a:srgbClr val="F9BDA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2995;p81">
                <a:extLst>
                  <a:ext uri="{FF2B5EF4-FFF2-40B4-BE49-F238E27FC236}">
                    <a16:creationId xmlns:a16="http://schemas.microsoft.com/office/drawing/2014/main" id="{FBE474D5-B383-4F4F-A13E-EAC741252074}"/>
                  </a:ext>
                </a:extLst>
              </p:cNvPr>
              <p:cNvSpPr/>
              <p:nvPr/>
            </p:nvSpPr>
            <p:spPr>
              <a:xfrm>
                <a:off x="9885238" y="4335172"/>
                <a:ext cx="402812" cy="1005397"/>
              </a:xfrm>
              <a:custGeom>
                <a:avLst/>
                <a:gdLst/>
                <a:ahLst/>
                <a:cxnLst/>
                <a:rect l="l" t="t" r="r" b="b"/>
                <a:pathLst>
                  <a:path w="4319" h="10780" extrusionOk="0">
                    <a:moveTo>
                      <a:pt x="3100" y="0"/>
                    </a:moveTo>
                    <a:cubicBezTo>
                      <a:pt x="2641" y="149"/>
                      <a:pt x="1858" y="347"/>
                      <a:pt x="716" y="437"/>
                    </a:cubicBezTo>
                    <a:cubicBezTo>
                      <a:pt x="603" y="445"/>
                      <a:pt x="490" y="450"/>
                      <a:pt x="378" y="450"/>
                    </a:cubicBezTo>
                    <a:cubicBezTo>
                      <a:pt x="253" y="450"/>
                      <a:pt x="128" y="444"/>
                      <a:pt x="5" y="432"/>
                    </a:cubicBezTo>
                    <a:lnTo>
                      <a:pt x="0" y="491"/>
                    </a:lnTo>
                    <a:lnTo>
                      <a:pt x="3334" y="10779"/>
                    </a:lnTo>
                    <a:cubicBezTo>
                      <a:pt x="3334" y="10779"/>
                      <a:pt x="4080" y="10721"/>
                      <a:pt x="4319" y="10608"/>
                    </a:cubicBezTo>
                    <a:cubicBezTo>
                      <a:pt x="4296" y="9218"/>
                      <a:pt x="4004" y="4562"/>
                      <a:pt x="3802" y="2637"/>
                    </a:cubicBezTo>
                    <a:cubicBezTo>
                      <a:pt x="3689" y="1543"/>
                      <a:pt x="3194" y="824"/>
                      <a:pt x="3194" y="824"/>
                    </a:cubicBezTo>
                    <a:lnTo>
                      <a:pt x="3100" y="0"/>
                    </a:lnTo>
                    <a:close/>
                  </a:path>
                </a:pathLst>
              </a:custGeom>
              <a:solidFill>
                <a:srgbClr val="F9BDA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2996;p81">
                <a:extLst>
                  <a:ext uri="{FF2B5EF4-FFF2-40B4-BE49-F238E27FC236}">
                    <a16:creationId xmlns:a16="http://schemas.microsoft.com/office/drawing/2014/main" id="{BA7CF96F-56FD-3D42-BB76-A5C2D092C1C8}"/>
                  </a:ext>
                </a:extLst>
              </p:cNvPr>
              <p:cNvSpPr/>
              <p:nvPr/>
            </p:nvSpPr>
            <p:spPr>
              <a:xfrm>
                <a:off x="9550790" y="3501477"/>
                <a:ext cx="704151" cy="875292"/>
              </a:xfrm>
              <a:custGeom>
                <a:avLst/>
                <a:gdLst/>
                <a:ahLst/>
                <a:cxnLst/>
                <a:rect l="l" t="t" r="r" b="b"/>
                <a:pathLst>
                  <a:path w="7550" h="9385" extrusionOk="0">
                    <a:moveTo>
                      <a:pt x="5264" y="1"/>
                    </a:moveTo>
                    <a:cubicBezTo>
                      <a:pt x="5264" y="1"/>
                      <a:pt x="4160" y="529"/>
                      <a:pt x="2785" y="529"/>
                    </a:cubicBezTo>
                    <a:cubicBezTo>
                      <a:pt x="2235" y="529"/>
                      <a:pt x="1642" y="444"/>
                      <a:pt x="1058" y="208"/>
                    </a:cubicBezTo>
                    <a:cubicBezTo>
                      <a:pt x="1058" y="208"/>
                      <a:pt x="869" y="1103"/>
                      <a:pt x="496" y="2385"/>
                    </a:cubicBezTo>
                    <a:cubicBezTo>
                      <a:pt x="226" y="3312"/>
                      <a:pt x="1" y="7423"/>
                      <a:pt x="154" y="8328"/>
                    </a:cubicBezTo>
                    <a:cubicBezTo>
                      <a:pt x="154" y="8328"/>
                      <a:pt x="275" y="8395"/>
                      <a:pt x="478" y="8494"/>
                    </a:cubicBezTo>
                    <a:cubicBezTo>
                      <a:pt x="986" y="8737"/>
                      <a:pt x="2021" y="9173"/>
                      <a:pt x="3145" y="9331"/>
                    </a:cubicBezTo>
                    <a:cubicBezTo>
                      <a:pt x="3294" y="9349"/>
                      <a:pt x="3442" y="9367"/>
                      <a:pt x="3586" y="9371"/>
                    </a:cubicBezTo>
                    <a:cubicBezTo>
                      <a:pt x="3705" y="9380"/>
                      <a:pt x="3825" y="9385"/>
                      <a:pt x="3944" y="9385"/>
                    </a:cubicBezTo>
                    <a:cubicBezTo>
                      <a:pt x="4063" y="9385"/>
                      <a:pt x="4182" y="9380"/>
                      <a:pt x="4302" y="9371"/>
                    </a:cubicBezTo>
                    <a:cubicBezTo>
                      <a:pt x="5444" y="9286"/>
                      <a:pt x="6227" y="9088"/>
                      <a:pt x="6686" y="8935"/>
                    </a:cubicBezTo>
                    <a:cubicBezTo>
                      <a:pt x="6861" y="8881"/>
                      <a:pt x="7032" y="8814"/>
                      <a:pt x="7194" y="8733"/>
                    </a:cubicBezTo>
                    <a:cubicBezTo>
                      <a:pt x="7194" y="8733"/>
                      <a:pt x="7136" y="6578"/>
                      <a:pt x="7131" y="5138"/>
                    </a:cubicBezTo>
                    <a:cubicBezTo>
                      <a:pt x="7127" y="3703"/>
                      <a:pt x="7550" y="2124"/>
                      <a:pt x="5264" y="1"/>
                    </a:cubicBezTo>
                    <a:close/>
                  </a:path>
                </a:pathLst>
              </a:custGeom>
              <a:solidFill>
                <a:srgbClr val="DFEBE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2997;p81">
                <a:extLst>
                  <a:ext uri="{FF2B5EF4-FFF2-40B4-BE49-F238E27FC236}">
                    <a16:creationId xmlns:a16="http://schemas.microsoft.com/office/drawing/2014/main" id="{74AE41F9-A0A8-2646-B959-FE1B50E5B655}"/>
                  </a:ext>
                </a:extLst>
              </p:cNvPr>
              <p:cNvSpPr/>
              <p:nvPr/>
            </p:nvSpPr>
            <p:spPr>
              <a:xfrm>
                <a:off x="9711579" y="2408224"/>
                <a:ext cx="125441" cy="42995"/>
              </a:xfrm>
              <a:custGeom>
                <a:avLst/>
                <a:gdLst/>
                <a:ahLst/>
                <a:cxnLst/>
                <a:rect l="l" t="t" r="r" b="b"/>
                <a:pathLst>
                  <a:path w="1345" h="461" extrusionOk="0">
                    <a:moveTo>
                      <a:pt x="650" y="0"/>
                    </a:moveTo>
                    <a:cubicBezTo>
                      <a:pt x="626" y="0"/>
                      <a:pt x="603" y="2"/>
                      <a:pt x="580" y="4"/>
                    </a:cubicBezTo>
                    <a:cubicBezTo>
                      <a:pt x="531" y="4"/>
                      <a:pt x="486" y="13"/>
                      <a:pt x="445" y="22"/>
                    </a:cubicBezTo>
                    <a:cubicBezTo>
                      <a:pt x="400" y="31"/>
                      <a:pt x="364" y="44"/>
                      <a:pt x="324" y="58"/>
                    </a:cubicBezTo>
                    <a:cubicBezTo>
                      <a:pt x="288" y="71"/>
                      <a:pt x="256" y="89"/>
                      <a:pt x="225" y="107"/>
                    </a:cubicBezTo>
                    <a:cubicBezTo>
                      <a:pt x="175" y="134"/>
                      <a:pt x="130" y="166"/>
                      <a:pt x="90" y="202"/>
                    </a:cubicBezTo>
                    <a:lnTo>
                      <a:pt x="40" y="238"/>
                    </a:lnTo>
                    <a:cubicBezTo>
                      <a:pt x="0" y="270"/>
                      <a:pt x="32" y="331"/>
                      <a:pt x="77" y="331"/>
                    </a:cubicBezTo>
                    <a:cubicBezTo>
                      <a:pt x="83" y="331"/>
                      <a:pt x="88" y="330"/>
                      <a:pt x="94" y="328"/>
                    </a:cubicBezTo>
                    <a:lnTo>
                      <a:pt x="99" y="328"/>
                    </a:lnTo>
                    <a:lnTo>
                      <a:pt x="153" y="305"/>
                    </a:lnTo>
                    <a:cubicBezTo>
                      <a:pt x="193" y="283"/>
                      <a:pt x="238" y="265"/>
                      <a:pt x="288" y="247"/>
                    </a:cubicBezTo>
                    <a:cubicBezTo>
                      <a:pt x="315" y="238"/>
                      <a:pt x="346" y="229"/>
                      <a:pt x="378" y="220"/>
                    </a:cubicBezTo>
                    <a:lnTo>
                      <a:pt x="477" y="202"/>
                    </a:lnTo>
                    <a:cubicBezTo>
                      <a:pt x="513" y="193"/>
                      <a:pt x="549" y="193"/>
                      <a:pt x="585" y="193"/>
                    </a:cubicBezTo>
                    <a:cubicBezTo>
                      <a:pt x="597" y="191"/>
                      <a:pt x="608" y="191"/>
                      <a:pt x="619" y="191"/>
                    </a:cubicBezTo>
                    <a:cubicBezTo>
                      <a:pt x="646" y="191"/>
                      <a:pt x="672" y="194"/>
                      <a:pt x="697" y="197"/>
                    </a:cubicBezTo>
                    <a:cubicBezTo>
                      <a:pt x="733" y="202"/>
                      <a:pt x="774" y="206"/>
                      <a:pt x="810" y="215"/>
                    </a:cubicBezTo>
                    <a:cubicBezTo>
                      <a:pt x="846" y="224"/>
                      <a:pt x="877" y="238"/>
                      <a:pt x="913" y="251"/>
                    </a:cubicBezTo>
                    <a:cubicBezTo>
                      <a:pt x="976" y="274"/>
                      <a:pt x="1035" y="305"/>
                      <a:pt x="1093" y="337"/>
                    </a:cubicBezTo>
                    <a:cubicBezTo>
                      <a:pt x="1151" y="368"/>
                      <a:pt x="1205" y="409"/>
                      <a:pt x="1255" y="449"/>
                    </a:cubicBezTo>
                    <a:cubicBezTo>
                      <a:pt x="1264" y="457"/>
                      <a:pt x="1276" y="460"/>
                      <a:pt x="1288" y="460"/>
                    </a:cubicBezTo>
                    <a:cubicBezTo>
                      <a:pt x="1304" y="460"/>
                      <a:pt x="1321" y="453"/>
                      <a:pt x="1331" y="440"/>
                    </a:cubicBezTo>
                    <a:cubicBezTo>
                      <a:pt x="1345" y="427"/>
                      <a:pt x="1345" y="400"/>
                      <a:pt x="1336" y="382"/>
                    </a:cubicBezTo>
                    <a:lnTo>
                      <a:pt x="1336" y="377"/>
                    </a:lnTo>
                    <a:cubicBezTo>
                      <a:pt x="1291" y="314"/>
                      <a:pt x="1241" y="256"/>
                      <a:pt x="1183" y="211"/>
                    </a:cubicBezTo>
                    <a:cubicBezTo>
                      <a:pt x="1053" y="98"/>
                      <a:pt x="891" y="26"/>
                      <a:pt x="720" y="4"/>
                    </a:cubicBezTo>
                    <a:cubicBezTo>
                      <a:pt x="697" y="2"/>
                      <a:pt x="674" y="0"/>
                      <a:pt x="650" y="0"/>
                    </a:cubicBezTo>
                    <a:close/>
                  </a:path>
                </a:pathLst>
              </a:custGeom>
              <a:solidFill>
                <a:srgbClr val="FF948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2998;p81">
                <a:extLst>
                  <a:ext uri="{FF2B5EF4-FFF2-40B4-BE49-F238E27FC236}">
                    <a16:creationId xmlns:a16="http://schemas.microsoft.com/office/drawing/2014/main" id="{313297F7-CBC1-F642-B99F-B1BDE8262FFE}"/>
                  </a:ext>
                </a:extLst>
              </p:cNvPr>
              <p:cNvSpPr/>
              <p:nvPr/>
            </p:nvSpPr>
            <p:spPr>
              <a:xfrm>
                <a:off x="9798688" y="2330908"/>
                <a:ext cx="298448" cy="260676"/>
              </a:xfrm>
              <a:custGeom>
                <a:avLst/>
                <a:gdLst/>
                <a:ahLst/>
                <a:cxnLst/>
                <a:rect l="l" t="t" r="r" b="b"/>
                <a:pathLst>
                  <a:path w="3200" h="2795" extrusionOk="0">
                    <a:moveTo>
                      <a:pt x="1697" y="151"/>
                    </a:moveTo>
                    <a:cubicBezTo>
                      <a:pt x="2528" y="151"/>
                      <a:pt x="3199" y="1012"/>
                      <a:pt x="2845" y="1877"/>
                    </a:cubicBezTo>
                    <a:cubicBezTo>
                      <a:pt x="2633" y="2390"/>
                      <a:pt x="2162" y="2648"/>
                      <a:pt x="1691" y="2648"/>
                    </a:cubicBezTo>
                    <a:cubicBezTo>
                      <a:pt x="1222" y="2648"/>
                      <a:pt x="752" y="2393"/>
                      <a:pt x="537" y="1881"/>
                    </a:cubicBezTo>
                    <a:cubicBezTo>
                      <a:pt x="276" y="1247"/>
                      <a:pt x="573" y="518"/>
                      <a:pt x="1207" y="252"/>
                    </a:cubicBezTo>
                    <a:cubicBezTo>
                      <a:pt x="1372" y="183"/>
                      <a:pt x="1538" y="151"/>
                      <a:pt x="1697" y="151"/>
                    </a:cubicBezTo>
                    <a:close/>
                    <a:moveTo>
                      <a:pt x="1682" y="0"/>
                    </a:moveTo>
                    <a:cubicBezTo>
                      <a:pt x="748" y="0"/>
                      <a:pt x="0" y="973"/>
                      <a:pt x="402" y="1939"/>
                    </a:cubicBezTo>
                    <a:cubicBezTo>
                      <a:pt x="629" y="2471"/>
                      <a:pt x="1147" y="2794"/>
                      <a:pt x="1692" y="2794"/>
                    </a:cubicBezTo>
                    <a:cubicBezTo>
                      <a:pt x="1871" y="2794"/>
                      <a:pt x="2053" y="2760"/>
                      <a:pt x="2228" y="2686"/>
                    </a:cubicBezTo>
                    <a:cubicBezTo>
                      <a:pt x="2750" y="2466"/>
                      <a:pt x="3088" y="1957"/>
                      <a:pt x="3083" y="1395"/>
                    </a:cubicBezTo>
                    <a:cubicBezTo>
                      <a:pt x="3083" y="828"/>
                      <a:pt x="2741" y="324"/>
                      <a:pt x="2219" y="109"/>
                    </a:cubicBezTo>
                    <a:cubicBezTo>
                      <a:pt x="2038" y="34"/>
                      <a:pt x="1857" y="0"/>
                      <a:pt x="1682" y="0"/>
                    </a:cubicBezTo>
                    <a:close/>
                  </a:path>
                </a:pathLst>
              </a:custGeom>
              <a:solidFill>
                <a:srgbClr val="FF948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2999;p81">
                <a:extLst>
                  <a:ext uri="{FF2B5EF4-FFF2-40B4-BE49-F238E27FC236}">
                    <a16:creationId xmlns:a16="http://schemas.microsoft.com/office/drawing/2014/main" id="{21CC37BE-CB6C-3347-AB61-6BA789CDB391}"/>
                  </a:ext>
                </a:extLst>
              </p:cNvPr>
              <p:cNvSpPr/>
              <p:nvPr/>
            </p:nvSpPr>
            <p:spPr>
              <a:xfrm>
                <a:off x="9451649" y="2314027"/>
                <a:ext cx="296489" cy="245473"/>
              </a:xfrm>
              <a:custGeom>
                <a:avLst/>
                <a:gdLst/>
                <a:ahLst/>
                <a:cxnLst/>
                <a:rect l="l" t="t" r="r" b="b"/>
                <a:pathLst>
                  <a:path w="3179" h="2632" extrusionOk="0">
                    <a:moveTo>
                      <a:pt x="1599" y="151"/>
                    </a:moveTo>
                    <a:cubicBezTo>
                      <a:pt x="2373" y="151"/>
                      <a:pt x="3002" y="956"/>
                      <a:pt x="2670" y="1761"/>
                    </a:cubicBezTo>
                    <a:cubicBezTo>
                      <a:pt x="2473" y="2242"/>
                      <a:pt x="2033" y="2484"/>
                      <a:pt x="1592" y="2484"/>
                    </a:cubicBezTo>
                    <a:cubicBezTo>
                      <a:pt x="1155" y="2484"/>
                      <a:pt x="719" y="2246"/>
                      <a:pt x="520" y="1770"/>
                    </a:cubicBezTo>
                    <a:cubicBezTo>
                      <a:pt x="272" y="1176"/>
                      <a:pt x="551" y="492"/>
                      <a:pt x="1145" y="245"/>
                    </a:cubicBezTo>
                    <a:cubicBezTo>
                      <a:pt x="1298" y="180"/>
                      <a:pt x="1451" y="151"/>
                      <a:pt x="1599" y="151"/>
                    </a:cubicBezTo>
                    <a:close/>
                    <a:moveTo>
                      <a:pt x="1587" y="0"/>
                    </a:moveTo>
                    <a:cubicBezTo>
                      <a:pt x="706" y="0"/>
                      <a:pt x="1" y="917"/>
                      <a:pt x="380" y="1824"/>
                    </a:cubicBezTo>
                    <a:cubicBezTo>
                      <a:pt x="593" y="2328"/>
                      <a:pt x="1082" y="2631"/>
                      <a:pt x="1595" y="2631"/>
                    </a:cubicBezTo>
                    <a:cubicBezTo>
                      <a:pt x="1763" y="2631"/>
                      <a:pt x="1934" y="2599"/>
                      <a:pt x="2099" y="2530"/>
                    </a:cubicBezTo>
                    <a:cubicBezTo>
                      <a:pt x="3178" y="2075"/>
                      <a:pt x="3169" y="546"/>
                      <a:pt x="2090" y="101"/>
                    </a:cubicBezTo>
                    <a:cubicBezTo>
                      <a:pt x="1920" y="32"/>
                      <a:pt x="1751" y="0"/>
                      <a:pt x="1587" y="0"/>
                    </a:cubicBezTo>
                    <a:close/>
                  </a:path>
                </a:pathLst>
              </a:custGeom>
              <a:solidFill>
                <a:srgbClr val="FF948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3000;p81">
                <a:extLst>
                  <a:ext uri="{FF2B5EF4-FFF2-40B4-BE49-F238E27FC236}">
                    <a16:creationId xmlns:a16="http://schemas.microsoft.com/office/drawing/2014/main" id="{30107F5A-87A4-7A4E-A662-3A7F396B9C1B}"/>
                  </a:ext>
                </a:extLst>
              </p:cNvPr>
              <p:cNvSpPr/>
              <p:nvPr/>
            </p:nvSpPr>
            <p:spPr>
              <a:xfrm>
                <a:off x="10069809" y="2446649"/>
                <a:ext cx="157711" cy="42529"/>
              </a:xfrm>
              <a:custGeom>
                <a:avLst/>
                <a:gdLst/>
                <a:ahLst/>
                <a:cxnLst/>
                <a:rect l="l" t="t" r="r" b="b"/>
                <a:pathLst>
                  <a:path w="1691" h="456" extrusionOk="0">
                    <a:moveTo>
                      <a:pt x="154" y="1"/>
                    </a:moveTo>
                    <a:cubicBezTo>
                      <a:pt x="30" y="1"/>
                      <a:pt x="1" y="187"/>
                      <a:pt x="131" y="213"/>
                    </a:cubicBezTo>
                    <a:lnTo>
                      <a:pt x="1521" y="456"/>
                    </a:lnTo>
                    <a:lnTo>
                      <a:pt x="1544" y="456"/>
                    </a:lnTo>
                    <a:cubicBezTo>
                      <a:pt x="1545" y="456"/>
                      <a:pt x="1547" y="456"/>
                      <a:pt x="1548" y="456"/>
                    </a:cubicBezTo>
                    <a:cubicBezTo>
                      <a:pt x="1675" y="456"/>
                      <a:pt x="1691" y="262"/>
                      <a:pt x="1562" y="244"/>
                    </a:cubicBezTo>
                    <a:lnTo>
                      <a:pt x="167" y="1"/>
                    </a:lnTo>
                    <a:cubicBezTo>
                      <a:pt x="163" y="1"/>
                      <a:pt x="158" y="1"/>
                      <a:pt x="154" y="1"/>
                    </a:cubicBezTo>
                    <a:close/>
                  </a:path>
                </a:pathLst>
              </a:custGeom>
              <a:solidFill>
                <a:srgbClr val="FF948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3001;p81">
                <a:extLst>
                  <a:ext uri="{FF2B5EF4-FFF2-40B4-BE49-F238E27FC236}">
                    <a16:creationId xmlns:a16="http://schemas.microsoft.com/office/drawing/2014/main" id="{97C1BD34-189E-B64A-884A-7BE563B03846}"/>
                  </a:ext>
                </a:extLst>
              </p:cNvPr>
              <p:cNvSpPr/>
              <p:nvPr/>
            </p:nvSpPr>
            <p:spPr>
              <a:xfrm>
                <a:off x="10160836" y="1848728"/>
                <a:ext cx="96996" cy="185224"/>
              </a:xfrm>
              <a:custGeom>
                <a:avLst/>
                <a:gdLst/>
                <a:ahLst/>
                <a:cxnLst/>
                <a:rect l="l" t="t" r="r" b="b"/>
                <a:pathLst>
                  <a:path w="1040" h="1986" extrusionOk="0">
                    <a:moveTo>
                      <a:pt x="1011" y="0"/>
                    </a:moveTo>
                    <a:cubicBezTo>
                      <a:pt x="1009" y="0"/>
                      <a:pt x="1006" y="1"/>
                      <a:pt x="1004" y="2"/>
                    </a:cubicBezTo>
                    <a:cubicBezTo>
                      <a:pt x="1004" y="2"/>
                      <a:pt x="968" y="11"/>
                      <a:pt x="905" y="29"/>
                    </a:cubicBezTo>
                    <a:cubicBezTo>
                      <a:pt x="811" y="51"/>
                      <a:pt x="725" y="87"/>
                      <a:pt x="644" y="128"/>
                    </a:cubicBezTo>
                    <a:cubicBezTo>
                      <a:pt x="586" y="155"/>
                      <a:pt x="532" y="186"/>
                      <a:pt x="478" y="227"/>
                    </a:cubicBezTo>
                    <a:cubicBezTo>
                      <a:pt x="419" y="267"/>
                      <a:pt x="365" y="312"/>
                      <a:pt x="311" y="366"/>
                    </a:cubicBezTo>
                    <a:cubicBezTo>
                      <a:pt x="257" y="420"/>
                      <a:pt x="212" y="483"/>
                      <a:pt x="167" y="550"/>
                    </a:cubicBezTo>
                    <a:cubicBezTo>
                      <a:pt x="127" y="618"/>
                      <a:pt x="91" y="690"/>
                      <a:pt x="68" y="771"/>
                    </a:cubicBezTo>
                    <a:cubicBezTo>
                      <a:pt x="37" y="847"/>
                      <a:pt x="19" y="924"/>
                      <a:pt x="10" y="1005"/>
                    </a:cubicBezTo>
                    <a:cubicBezTo>
                      <a:pt x="1" y="1081"/>
                      <a:pt x="1" y="1158"/>
                      <a:pt x="5" y="1234"/>
                    </a:cubicBezTo>
                    <a:cubicBezTo>
                      <a:pt x="14" y="1369"/>
                      <a:pt x="41" y="1504"/>
                      <a:pt x="91" y="1630"/>
                    </a:cubicBezTo>
                    <a:cubicBezTo>
                      <a:pt x="131" y="1752"/>
                      <a:pt x="190" y="1869"/>
                      <a:pt x="266" y="1972"/>
                    </a:cubicBezTo>
                    <a:cubicBezTo>
                      <a:pt x="272" y="1981"/>
                      <a:pt x="282" y="1986"/>
                      <a:pt x="291" y="1986"/>
                    </a:cubicBezTo>
                    <a:cubicBezTo>
                      <a:pt x="297" y="1986"/>
                      <a:pt x="302" y="1984"/>
                      <a:pt x="307" y="1981"/>
                    </a:cubicBezTo>
                    <a:cubicBezTo>
                      <a:pt x="325" y="1977"/>
                      <a:pt x="338" y="1954"/>
                      <a:pt x="329" y="1936"/>
                    </a:cubicBezTo>
                    <a:cubicBezTo>
                      <a:pt x="293" y="1819"/>
                      <a:pt x="266" y="1702"/>
                      <a:pt x="244" y="1585"/>
                    </a:cubicBezTo>
                    <a:cubicBezTo>
                      <a:pt x="235" y="1531"/>
                      <a:pt x="226" y="1477"/>
                      <a:pt x="221" y="1414"/>
                    </a:cubicBezTo>
                    <a:cubicBezTo>
                      <a:pt x="212" y="1351"/>
                      <a:pt x="208" y="1288"/>
                      <a:pt x="208" y="1225"/>
                    </a:cubicBezTo>
                    <a:cubicBezTo>
                      <a:pt x="212" y="1162"/>
                      <a:pt x="212" y="1095"/>
                      <a:pt x="221" y="1027"/>
                    </a:cubicBezTo>
                    <a:cubicBezTo>
                      <a:pt x="230" y="964"/>
                      <a:pt x="248" y="897"/>
                      <a:pt x="266" y="834"/>
                    </a:cubicBezTo>
                    <a:cubicBezTo>
                      <a:pt x="289" y="771"/>
                      <a:pt x="311" y="708"/>
                      <a:pt x="347" y="649"/>
                    </a:cubicBezTo>
                    <a:cubicBezTo>
                      <a:pt x="379" y="595"/>
                      <a:pt x="415" y="542"/>
                      <a:pt x="455" y="488"/>
                    </a:cubicBezTo>
                    <a:cubicBezTo>
                      <a:pt x="496" y="438"/>
                      <a:pt x="545" y="398"/>
                      <a:pt x="586" y="357"/>
                    </a:cubicBezTo>
                    <a:cubicBezTo>
                      <a:pt x="626" y="317"/>
                      <a:pt x="671" y="281"/>
                      <a:pt x="716" y="249"/>
                    </a:cubicBezTo>
                    <a:cubicBezTo>
                      <a:pt x="752" y="218"/>
                      <a:pt x="793" y="186"/>
                      <a:pt x="838" y="164"/>
                    </a:cubicBezTo>
                    <a:lnTo>
                      <a:pt x="937" y="105"/>
                    </a:lnTo>
                    <a:cubicBezTo>
                      <a:pt x="991" y="74"/>
                      <a:pt x="1022" y="51"/>
                      <a:pt x="1022" y="51"/>
                    </a:cubicBezTo>
                    <a:lnTo>
                      <a:pt x="1027" y="51"/>
                    </a:lnTo>
                    <a:cubicBezTo>
                      <a:pt x="1036" y="42"/>
                      <a:pt x="1040" y="33"/>
                      <a:pt x="1036" y="20"/>
                    </a:cubicBezTo>
                    <a:cubicBezTo>
                      <a:pt x="1032" y="9"/>
                      <a:pt x="1022" y="0"/>
                      <a:pt x="1011" y="0"/>
                    </a:cubicBezTo>
                    <a:close/>
                  </a:path>
                </a:pathLst>
              </a:custGeom>
              <a:solidFill>
                <a:srgbClr val="4A160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3002;p81">
                <a:extLst>
                  <a:ext uri="{FF2B5EF4-FFF2-40B4-BE49-F238E27FC236}">
                    <a16:creationId xmlns:a16="http://schemas.microsoft.com/office/drawing/2014/main" id="{7C1A2766-E731-FE4E-92D7-62A4C1C23C9E}"/>
                  </a:ext>
                </a:extLst>
              </p:cNvPr>
              <p:cNvSpPr/>
              <p:nvPr/>
            </p:nvSpPr>
            <p:spPr>
              <a:xfrm>
                <a:off x="10259883" y="1911681"/>
                <a:ext cx="121338" cy="158737"/>
              </a:xfrm>
              <a:custGeom>
                <a:avLst/>
                <a:gdLst/>
                <a:ahLst/>
                <a:cxnLst/>
                <a:rect l="l" t="t" r="r" b="b"/>
                <a:pathLst>
                  <a:path w="1301" h="1702" extrusionOk="0">
                    <a:moveTo>
                      <a:pt x="1090" y="0"/>
                    </a:moveTo>
                    <a:cubicBezTo>
                      <a:pt x="1087" y="0"/>
                      <a:pt x="1083" y="1"/>
                      <a:pt x="1080" y="1"/>
                    </a:cubicBezTo>
                    <a:cubicBezTo>
                      <a:pt x="1062" y="6"/>
                      <a:pt x="1053" y="28"/>
                      <a:pt x="1058" y="46"/>
                    </a:cubicBezTo>
                    <a:cubicBezTo>
                      <a:pt x="1058" y="46"/>
                      <a:pt x="1067" y="82"/>
                      <a:pt x="1076" y="141"/>
                    </a:cubicBezTo>
                    <a:cubicBezTo>
                      <a:pt x="1094" y="222"/>
                      <a:pt x="1103" y="307"/>
                      <a:pt x="1107" y="393"/>
                    </a:cubicBezTo>
                    <a:cubicBezTo>
                      <a:pt x="1112" y="447"/>
                      <a:pt x="1112" y="501"/>
                      <a:pt x="1107" y="555"/>
                    </a:cubicBezTo>
                    <a:cubicBezTo>
                      <a:pt x="1107" y="618"/>
                      <a:pt x="1098" y="676"/>
                      <a:pt x="1089" y="735"/>
                    </a:cubicBezTo>
                    <a:cubicBezTo>
                      <a:pt x="1076" y="798"/>
                      <a:pt x="1058" y="856"/>
                      <a:pt x="1035" y="915"/>
                    </a:cubicBezTo>
                    <a:cubicBezTo>
                      <a:pt x="1008" y="973"/>
                      <a:pt x="981" y="1027"/>
                      <a:pt x="945" y="1081"/>
                    </a:cubicBezTo>
                    <a:cubicBezTo>
                      <a:pt x="905" y="1135"/>
                      <a:pt x="864" y="1185"/>
                      <a:pt x="819" y="1230"/>
                    </a:cubicBezTo>
                    <a:cubicBezTo>
                      <a:pt x="770" y="1270"/>
                      <a:pt x="720" y="1311"/>
                      <a:pt x="671" y="1347"/>
                    </a:cubicBezTo>
                    <a:cubicBezTo>
                      <a:pt x="617" y="1378"/>
                      <a:pt x="563" y="1419"/>
                      <a:pt x="513" y="1446"/>
                    </a:cubicBezTo>
                    <a:lnTo>
                      <a:pt x="360" y="1517"/>
                    </a:lnTo>
                    <a:cubicBezTo>
                      <a:pt x="284" y="1553"/>
                      <a:pt x="203" y="1585"/>
                      <a:pt x="122" y="1612"/>
                    </a:cubicBezTo>
                    <a:cubicBezTo>
                      <a:pt x="63" y="1634"/>
                      <a:pt x="27" y="1648"/>
                      <a:pt x="27" y="1648"/>
                    </a:cubicBezTo>
                    <a:cubicBezTo>
                      <a:pt x="1" y="1661"/>
                      <a:pt x="10" y="1702"/>
                      <a:pt x="41" y="1702"/>
                    </a:cubicBezTo>
                    <a:cubicBezTo>
                      <a:pt x="41" y="1702"/>
                      <a:pt x="77" y="1697"/>
                      <a:pt x="140" y="1693"/>
                    </a:cubicBezTo>
                    <a:cubicBezTo>
                      <a:pt x="234" y="1684"/>
                      <a:pt x="320" y="1670"/>
                      <a:pt x="410" y="1648"/>
                    </a:cubicBezTo>
                    <a:lnTo>
                      <a:pt x="585" y="1598"/>
                    </a:lnTo>
                    <a:cubicBezTo>
                      <a:pt x="648" y="1571"/>
                      <a:pt x="707" y="1544"/>
                      <a:pt x="774" y="1508"/>
                    </a:cubicBezTo>
                    <a:cubicBezTo>
                      <a:pt x="837" y="1473"/>
                      <a:pt x="900" y="1428"/>
                      <a:pt x="959" y="1378"/>
                    </a:cubicBezTo>
                    <a:cubicBezTo>
                      <a:pt x="1017" y="1324"/>
                      <a:pt x="1071" y="1266"/>
                      <a:pt x="1121" y="1203"/>
                    </a:cubicBezTo>
                    <a:cubicBezTo>
                      <a:pt x="1211" y="1072"/>
                      <a:pt x="1269" y="924"/>
                      <a:pt x="1292" y="766"/>
                    </a:cubicBezTo>
                    <a:cubicBezTo>
                      <a:pt x="1301" y="694"/>
                      <a:pt x="1301" y="622"/>
                      <a:pt x="1296" y="555"/>
                    </a:cubicBezTo>
                    <a:cubicBezTo>
                      <a:pt x="1292" y="492"/>
                      <a:pt x="1283" y="429"/>
                      <a:pt x="1265" y="366"/>
                    </a:cubicBezTo>
                    <a:cubicBezTo>
                      <a:pt x="1238" y="244"/>
                      <a:pt x="1193" y="123"/>
                      <a:pt x="1125" y="19"/>
                    </a:cubicBezTo>
                    <a:cubicBezTo>
                      <a:pt x="1118" y="8"/>
                      <a:pt x="1104" y="0"/>
                      <a:pt x="1090" y="0"/>
                    </a:cubicBezTo>
                    <a:close/>
                  </a:path>
                </a:pathLst>
              </a:custGeom>
              <a:solidFill>
                <a:srgbClr val="4A160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3003;p81">
                <a:extLst>
                  <a:ext uri="{FF2B5EF4-FFF2-40B4-BE49-F238E27FC236}">
                    <a16:creationId xmlns:a16="http://schemas.microsoft.com/office/drawing/2014/main" id="{DE1B4189-82E1-1E4B-9228-06E5231EB978}"/>
                  </a:ext>
                </a:extLst>
              </p:cNvPr>
              <p:cNvSpPr/>
              <p:nvPr/>
            </p:nvSpPr>
            <p:spPr>
              <a:xfrm>
                <a:off x="10215862" y="1887433"/>
                <a:ext cx="102032" cy="162841"/>
              </a:xfrm>
              <a:custGeom>
                <a:avLst/>
                <a:gdLst/>
                <a:ahLst/>
                <a:cxnLst/>
                <a:rect l="l" t="t" r="r" b="b"/>
                <a:pathLst>
                  <a:path w="1094" h="1746" extrusionOk="0">
                    <a:moveTo>
                      <a:pt x="1053" y="1"/>
                    </a:moveTo>
                    <a:cubicBezTo>
                      <a:pt x="936" y="10"/>
                      <a:pt x="819" y="41"/>
                      <a:pt x="715" y="95"/>
                    </a:cubicBezTo>
                    <a:cubicBezTo>
                      <a:pt x="661" y="118"/>
                      <a:pt x="612" y="149"/>
                      <a:pt x="567" y="180"/>
                    </a:cubicBezTo>
                    <a:cubicBezTo>
                      <a:pt x="513" y="216"/>
                      <a:pt x="464" y="257"/>
                      <a:pt x="419" y="302"/>
                    </a:cubicBezTo>
                    <a:cubicBezTo>
                      <a:pt x="315" y="401"/>
                      <a:pt x="234" y="513"/>
                      <a:pt x="171" y="639"/>
                    </a:cubicBezTo>
                    <a:cubicBezTo>
                      <a:pt x="140" y="702"/>
                      <a:pt x="113" y="765"/>
                      <a:pt x="90" y="833"/>
                    </a:cubicBezTo>
                    <a:cubicBezTo>
                      <a:pt x="68" y="896"/>
                      <a:pt x="50" y="963"/>
                      <a:pt x="36" y="1031"/>
                    </a:cubicBezTo>
                    <a:cubicBezTo>
                      <a:pt x="14" y="1143"/>
                      <a:pt x="0" y="1265"/>
                      <a:pt x="5" y="1382"/>
                    </a:cubicBezTo>
                    <a:cubicBezTo>
                      <a:pt x="5" y="1463"/>
                      <a:pt x="9" y="1544"/>
                      <a:pt x="23" y="1625"/>
                    </a:cubicBezTo>
                    <a:cubicBezTo>
                      <a:pt x="27" y="1688"/>
                      <a:pt x="36" y="1719"/>
                      <a:pt x="36" y="1719"/>
                    </a:cubicBezTo>
                    <a:cubicBezTo>
                      <a:pt x="36" y="1737"/>
                      <a:pt x="50" y="1746"/>
                      <a:pt x="63" y="1746"/>
                    </a:cubicBezTo>
                    <a:cubicBezTo>
                      <a:pt x="77" y="1746"/>
                      <a:pt x="90" y="1737"/>
                      <a:pt x="90" y="1719"/>
                    </a:cubicBezTo>
                    <a:cubicBezTo>
                      <a:pt x="90" y="1719"/>
                      <a:pt x="95" y="1688"/>
                      <a:pt x="108" y="1629"/>
                    </a:cubicBezTo>
                    <a:cubicBezTo>
                      <a:pt x="117" y="1571"/>
                      <a:pt x="122" y="1490"/>
                      <a:pt x="149" y="1395"/>
                    </a:cubicBezTo>
                    <a:lnTo>
                      <a:pt x="180" y="1242"/>
                    </a:lnTo>
                    <a:cubicBezTo>
                      <a:pt x="194" y="1188"/>
                      <a:pt x="207" y="1134"/>
                      <a:pt x="225" y="1076"/>
                    </a:cubicBezTo>
                    <a:cubicBezTo>
                      <a:pt x="243" y="1022"/>
                      <a:pt x="261" y="963"/>
                      <a:pt x="284" y="909"/>
                    </a:cubicBezTo>
                    <a:cubicBezTo>
                      <a:pt x="306" y="851"/>
                      <a:pt x="333" y="797"/>
                      <a:pt x="360" y="738"/>
                    </a:cubicBezTo>
                    <a:cubicBezTo>
                      <a:pt x="392" y="684"/>
                      <a:pt x="419" y="630"/>
                      <a:pt x="455" y="585"/>
                    </a:cubicBezTo>
                    <a:cubicBezTo>
                      <a:pt x="495" y="540"/>
                      <a:pt x="522" y="486"/>
                      <a:pt x="567" y="446"/>
                    </a:cubicBezTo>
                    <a:cubicBezTo>
                      <a:pt x="634" y="365"/>
                      <a:pt x="711" y="297"/>
                      <a:pt x="796" y="234"/>
                    </a:cubicBezTo>
                    <a:cubicBezTo>
                      <a:pt x="882" y="171"/>
                      <a:pt x="972" y="118"/>
                      <a:pt x="1071" y="77"/>
                    </a:cubicBezTo>
                    <a:cubicBezTo>
                      <a:pt x="1084" y="68"/>
                      <a:pt x="1093" y="55"/>
                      <a:pt x="1089" y="37"/>
                    </a:cubicBezTo>
                    <a:cubicBezTo>
                      <a:pt x="1089" y="19"/>
                      <a:pt x="1071" y="1"/>
                      <a:pt x="1053" y="1"/>
                    </a:cubicBezTo>
                    <a:close/>
                  </a:path>
                </a:pathLst>
              </a:custGeom>
              <a:solidFill>
                <a:srgbClr val="4A160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3004;p81">
                <a:extLst>
                  <a:ext uri="{FF2B5EF4-FFF2-40B4-BE49-F238E27FC236}">
                    <a16:creationId xmlns:a16="http://schemas.microsoft.com/office/drawing/2014/main" id="{9F350241-0BCE-7842-BBFB-7077E228B16C}"/>
                  </a:ext>
                </a:extLst>
              </p:cNvPr>
              <p:cNvSpPr/>
              <p:nvPr/>
            </p:nvSpPr>
            <p:spPr>
              <a:xfrm>
                <a:off x="10146287" y="2459520"/>
                <a:ext cx="225701" cy="253308"/>
              </a:xfrm>
              <a:custGeom>
                <a:avLst/>
                <a:gdLst/>
                <a:ahLst/>
                <a:cxnLst/>
                <a:rect l="l" t="t" r="r" b="b"/>
                <a:pathLst>
                  <a:path w="2420" h="2716" extrusionOk="0">
                    <a:moveTo>
                      <a:pt x="1369" y="0"/>
                    </a:moveTo>
                    <a:cubicBezTo>
                      <a:pt x="1247" y="0"/>
                      <a:pt x="1127" y="22"/>
                      <a:pt x="1012" y="66"/>
                    </a:cubicBezTo>
                    <a:cubicBezTo>
                      <a:pt x="886" y="111"/>
                      <a:pt x="769" y="183"/>
                      <a:pt x="665" y="268"/>
                    </a:cubicBezTo>
                    <a:cubicBezTo>
                      <a:pt x="620" y="300"/>
                      <a:pt x="580" y="340"/>
                      <a:pt x="544" y="381"/>
                    </a:cubicBezTo>
                    <a:cubicBezTo>
                      <a:pt x="508" y="412"/>
                      <a:pt x="476" y="448"/>
                      <a:pt x="449" y="489"/>
                    </a:cubicBezTo>
                    <a:cubicBezTo>
                      <a:pt x="395" y="556"/>
                      <a:pt x="350" y="605"/>
                      <a:pt x="328" y="641"/>
                    </a:cubicBezTo>
                    <a:cubicBezTo>
                      <a:pt x="305" y="677"/>
                      <a:pt x="292" y="700"/>
                      <a:pt x="292" y="700"/>
                    </a:cubicBezTo>
                    <a:cubicBezTo>
                      <a:pt x="278" y="718"/>
                      <a:pt x="287" y="749"/>
                      <a:pt x="310" y="758"/>
                    </a:cubicBezTo>
                    <a:cubicBezTo>
                      <a:pt x="317" y="764"/>
                      <a:pt x="325" y="766"/>
                      <a:pt x="334" y="766"/>
                    </a:cubicBezTo>
                    <a:cubicBezTo>
                      <a:pt x="346" y="766"/>
                      <a:pt x="358" y="760"/>
                      <a:pt x="364" y="749"/>
                    </a:cubicBezTo>
                    <a:cubicBezTo>
                      <a:pt x="364" y="749"/>
                      <a:pt x="382" y="731"/>
                      <a:pt x="404" y="691"/>
                    </a:cubicBezTo>
                    <a:cubicBezTo>
                      <a:pt x="427" y="655"/>
                      <a:pt x="472" y="614"/>
                      <a:pt x="526" y="551"/>
                    </a:cubicBezTo>
                    <a:cubicBezTo>
                      <a:pt x="553" y="520"/>
                      <a:pt x="580" y="489"/>
                      <a:pt x="616" y="457"/>
                    </a:cubicBezTo>
                    <a:cubicBezTo>
                      <a:pt x="652" y="421"/>
                      <a:pt x="692" y="390"/>
                      <a:pt x="737" y="358"/>
                    </a:cubicBezTo>
                    <a:cubicBezTo>
                      <a:pt x="832" y="286"/>
                      <a:pt x="940" y="232"/>
                      <a:pt x="1057" y="192"/>
                    </a:cubicBezTo>
                    <a:cubicBezTo>
                      <a:pt x="1149" y="161"/>
                      <a:pt x="1243" y="147"/>
                      <a:pt x="1340" y="147"/>
                    </a:cubicBezTo>
                    <a:cubicBezTo>
                      <a:pt x="1384" y="147"/>
                      <a:pt x="1429" y="150"/>
                      <a:pt x="1475" y="156"/>
                    </a:cubicBezTo>
                    <a:lnTo>
                      <a:pt x="1587" y="174"/>
                    </a:lnTo>
                    <a:cubicBezTo>
                      <a:pt x="1623" y="183"/>
                      <a:pt x="1664" y="201"/>
                      <a:pt x="1700" y="214"/>
                    </a:cubicBezTo>
                    <a:cubicBezTo>
                      <a:pt x="1731" y="228"/>
                      <a:pt x="1772" y="237"/>
                      <a:pt x="1808" y="250"/>
                    </a:cubicBezTo>
                    <a:cubicBezTo>
                      <a:pt x="1839" y="268"/>
                      <a:pt x="1893" y="295"/>
                      <a:pt x="1911" y="309"/>
                    </a:cubicBezTo>
                    <a:lnTo>
                      <a:pt x="2015" y="390"/>
                    </a:lnTo>
                    <a:cubicBezTo>
                      <a:pt x="2042" y="417"/>
                      <a:pt x="2069" y="448"/>
                      <a:pt x="2091" y="480"/>
                    </a:cubicBezTo>
                    <a:cubicBezTo>
                      <a:pt x="2118" y="511"/>
                      <a:pt x="2136" y="547"/>
                      <a:pt x="2154" y="583"/>
                    </a:cubicBezTo>
                    <a:cubicBezTo>
                      <a:pt x="2177" y="619"/>
                      <a:pt x="2190" y="655"/>
                      <a:pt x="2199" y="695"/>
                    </a:cubicBezTo>
                    <a:cubicBezTo>
                      <a:pt x="2253" y="866"/>
                      <a:pt x="2258" y="1042"/>
                      <a:pt x="2222" y="1213"/>
                    </a:cubicBezTo>
                    <a:cubicBezTo>
                      <a:pt x="2190" y="1388"/>
                      <a:pt x="2132" y="1559"/>
                      <a:pt x="2042" y="1712"/>
                    </a:cubicBezTo>
                    <a:cubicBezTo>
                      <a:pt x="1961" y="1865"/>
                      <a:pt x="1857" y="2009"/>
                      <a:pt x="1736" y="2130"/>
                    </a:cubicBezTo>
                    <a:cubicBezTo>
                      <a:pt x="1623" y="2247"/>
                      <a:pt x="1493" y="2346"/>
                      <a:pt x="1353" y="2427"/>
                    </a:cubicBezTo>
                    <a:lnTo>
                      <a:pt x="1250" y="2481"/>
                    </a:lnTo>
                    <a:cubicBezTo>
                      <a:pt x="1237" y="2486"/>
                      <a:pt x="1214" y="2499"/>
                      <a:pt x="1205" y="2499"/>
                    </a:cubicBezTo>
                    <a:lnTo>
                      <a:pt x="1151" y="2517"/>
                    </a:lnTo>
                    <a:cubicBezTo>
                      <a:pt x="1084" y="2540"/>
                      <a:pt x="1012" y="2562"/>
                      <a:pt x="944" y="2576"/>
                    </a:cubicBezTo>
                    <a:cubicBezTo>
                      <a:pt x="877" y="2580"/>
                      <a:pt x="818" y="2589"/>
                      <a:pt x="755" y="2594"/>
                    </a:cubicBezTo>
                    <a:lnTo>
                      <a:pt x="584" y="2589"/>
                    </a:lnTo>
                    <a:cubicBezTo>
                      <a:pt x="490" y="2576"/>
                      <a:pt x="395" y="2553"/>
                      <a:pt x="305" y="2522"/>
                    </a:cubicBezTo>
                    <a:cubicBezTo>
                      <a:pt x="247" y="2499"/>
                      <a:pt x="193" y="2477"/>
                      <a:pt x="139" y="2450"/>
                    </a:cubicBezTo>
                    <a:cubicBezTo>
                      <a:pt x="121" y="2441"/>
                      <a:pt x="98" y="2427"/>
                      <a:pt x="80" y="2418"/>
                    </a:cubicBezTo>
                    <a:cubicBezTo>
                      <a:pt x="73" y="2414"/>
                      <a:pt x="65" y="2412"/>
                      <a:pt x="58" y="2412"/>
                    </a:cubicBezTo>
                    <a:cubicBezTo>
                      <a:pt x="24" y="2412"/>
                      <a:pt x="1" y="2460"/>
                      <a:pt x="31" y="2486"/>
                    </a:cubicBezTo>
                    <a:cubicBezTo>
                      <a:pt x="107" y="2535"/>
                      <a:pt x="188" y="2580"/>
                      <a:pt x="269" y="2612"/>
                    </a:cubicBezTo>
                    <a:cubicBezTo>
                      <a:pt x="364" y="2648"/>
                      <a:pt x="463" y="2679"/>
                      <a:pt x="566" y="2697"/>
                    </a:cubicBezTo>
                    <a:lnTo>
                      <a:pt x="755" y="2715"/>
                    </a:lnTo>
                    <a:cubicBezTo>
                      <a:pt x="823" y="2715"/>
                      <a:pt x="895" y="2702"/>
                      <a:pt x="971" y="2697"/>
                    </a:cubicBezTo>
                    <a:cubicBezTo>
                      <a:pt x="1043" y="2684"/>
                      <a:pt x="1115" y="2666"/>
                      <a:pt x="1187" y="2643"/>
                    </a:cubicBezTo>
                    <a:lnTo>
                      <a:pt x="1245" y="2625"/>
                    </a:lnTo>
                    <a:cubicBezTo>
                      <a:pt x="1263" y="2616"/>
                      <a:pt x="1286" y="2607"/>
                      <a:pt x="1304" y="2598"/>
                    </a:cubicBezTo>
                    <a:lnTo>
                      <a:pt x="1416" y="2549"/>
                    </a:lnTo>
                    <a:cubicBezTo>
                      <a:pt x="1574" y="2463"/>
                      <a:pt x="1718" y="2360"/>
                      <a:pt x="1839" y="2234"/>
                    </a:cubicBezTo>
                    <a:cubicBezTo>
                      <a:pt x="1974" y="2099"/>
                      <a:pt x="2087" y="1946"/>
                      <a:pt x="2177" y="1784"/>
                    </a:cubicBezTo>
                    <a:cubicBezTo>
                      <a:pt x="2271" y="1613"/>
                      <a:pt x="2339" y="1429"/>
                      <a:pt x="2379" y="1235"/>
                    </a:cubicBezTo>
                    <a:cubicBezTo>
                      <a:pt x="2420" y="1037"/>
                      <a:pt x="2406" y="835"/>
                      <a:pt x="2348" y="646"/>
                    </a:cubicBezTo>
                    <a:cubicBezTo>
                      <a:pt x="2334" y="596"/>
                      <a:pt x="2316" y="547"/>
                      <a:pt x="2289" y="506"/>
                    </a:cubicBezTo>
                    <a:cubicBezTo>
                      <a:pt x="2267" y="462"/>
                      <a:pt x="2240" y="417"/>
                      <a:pt x="2208" y="376"/>
                    </a:cubicBezTo>
                    <a:cubicBezTo>
                      <a:pt x="2177" y="336"/>
                      <a:pt x="2145" y="300"/>
                      <a:pt x="2105" y="264"/>
                    </a:cubicBezTo>
                    <a:lnTo>
                      <a:pt x="2001" y="183"/>
                    </a:lnTo>
                    <a:cubicBezTo>
                      <a:pt x="1961" y="160"/>
                      <a:pt x="1920" y="133"/>
                      <a:pt x="1880" y="115"/>
                    </a:cubicBezTo>
                    <a:cubicBezTo>
                      <a:pt x="1835" y="97"/>
                      <a:pt x="1790" y="79"/>
                      <a:pt x="1745" y="66"/>
                    </a:cubicBezTo>
                    <a:cubicBezTo>
                      <a:pt x="1700" y="52"/>
                      <a:pt x="1659" y="39"/>
                      <a:pt x="1619" y="25"/>
                    </a:cubicBezTo>
                    <a:lnTo>
                      <a:pt x="1488" y="7"/>
                    </a:lnTo>
                    <a:cubicBezTo>
                      <a:pt x="1449" y="3"/>
                      <a:pt x="1409" y="0"/>
                      <a:pt x="1369" y="0"/>
                    </a:cubicBezTo>
                    <a:close/>
                  </a:path>
                </a:pathLst>
              </a:custGeom>
              <a:solidFill>
                <a:srgbClr val="8C543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3005;p81">
                <a:extLst>
                  <a:ext uri="{FF2B5EF4-FFF2-40B4-BE49-F238E27FC236}">
                    <a16:creationId xmlns:a16="http://schemas.microsoft.com/office/drawing/2014/main" id="{81AEE6C2-44E7-B84F-B244-8B5F294CE969}"/>
                  </a:ext>
                </a:extLst>
              </p:cNvPr>
              <p:cNvSpPr/>
              <p:nvPr/>
            </p:nvSpPr>
            <p:spPr>
              <a:xfrm>
                <a:off x="9572241" y="1932480"/>
                <a:ext cx="558471" cy="232510"/>
              </a:xfrm>
              <a:custGeom>
                <a:avLst/>
                <a:gdLst/>
                <a:ahLst/>
                <a:cxnLst/>
                <a:rect l="l" t="t" r="r" b="b"/>
                <a:pathLst>
                  <a:path w="5988" h="2493" extrusionOk="0">
                    <a:moveTo>
                      <a:pt x="3338" y="0"/>
                    </a:moveTo>
                    <a:cubicBezTo>
                      <a:pt x="3087" y="0"/>
                      <a:pt x="2836" y="25"/>
                      <a:pt x="2591" y="75"/>
                    </a:cubicBezTo>
                    <a:cubicBezTo>
                      <a:pt x="2362" y="120"/>
                      <a:pt x="2142" y="188"/>
                      <a:pt x="1930" y="278"/>
                    </a:cubicBezTo>
                    <a:cubicBezTo>
                      <a:pt x="1728" y="368"/>
                      <a:pt x="1534" y="485"/>
                      <a:pt x="1354" y="615"/>
                    </a:cubicBezTo>
                    <a:cubicBezTo>
                      <a:pt x="1044" y="854"/>
                      <a:pt x="770" y="1142"/>
                      <a:pt x="545" y="1461"/>
                    </a:cubicBezTo>
                    <a:cubicBezTo>
                      <a:pt x="383" y="1681"/>
                      <a:pt x="243" y="1920"/>
                      <a:pt x="126" y="2167"/>
                    </a:cubicBezTo>
                    <a:cubicBezTo>
                      <a:pt x="81" y="2262"/>
                      <a:pt x="41" y="2356"/>
                      <a:pt x="5" y="2455"/>
                    </a:cubicBezTo>
                    <a:cubicBezTo>
                      <a:pt x="0" y="2469"/>
                      <a:pt x="5" y="2482"/>
                      <a:pt x="18" y="2491"/>
                    </a:cubicBezTo>
                    <a:cubicBezTo>
                      <a:pt x="22" y="2492"/>
                      <a:pt x="25" y="2493"/>
                      <a:pt x="29" y="2493"/>
                    </a:cubicBezTo>
                    <a:cubicBezTo>
                      <a:pt x="40" y="2493"/>
                      <a:pt x="51" y="2488"/>
                      <a:pt x="54" y="2478"/>
                    </a:cubicBezTo>
                    <a:cubicBezTo>
                      <a:pt x="54" y="2478"/>
                      <a:pt x="99" y="2374"/>
                      <a:pt x="198" y="2208"/>
                    </a:cubicBezTo>
                    <a:cubicBezTo>
                      <a:pt x="333" y="1974"/>
                      <a:pt x="486" y="1753"/>
                      <a:pt x="653" y="1546"/>
                    </a:cubicBezTo>
                    <a:cubicBezTo>
                      <a:pt x="887" y="1250"/>
                      <a:pt x="1161" y="989"/>
                      <a:pt x="1467" y="768"/>
                    </a:cubicBezTo>
                    <a:cubicBezTo>
                      <a:pt x="1633" y="647"/>
                      <a:pt x="1818" y="543"/>
                      <a:pt x="2011" y="462"/>
                    </a:cubicBezTo>
                    <a:cubicBezTo>
                      <a:pt x="2209" y="381"/>
                      <a:pt x="2416" y="318"/>
                      <a:pt x="2632" y="282"/>
                    </a:cubicBezTo>
                    <a:cubicBezTo>
                      <a:pt x="2880" y="232"/>
                      <a:pt x="3134" y="206"/>
                      <a:pt x="3387" y="206"/>
                    </a:cubicBezTo>
                    <a:cubicBezTo>
                      <a:pt x="3560" y="206"/>
                      <a:pt x="3733" y="218"/>
                      <a:pt x="3905" y="242"/>
                    </a:cubicBezTo>
                    <a:cubicBezTo>
                      <a:pt x="4278" y="296"/>
                      <a:pt x="4638" y="399"/>
                      <a:pt x="4980" y="552"/>
                    </a:cubicBezTo>
                    <a:cubicBezTo>
                      <a:pt x="5228" y="660"/>
                      <a:pt x="5462" y="791"/>
                      <a:pt x="5678" y="944"/>
                    </a:cubicBezTo>
                    <a:cubicBezTo>
                      <a:pt x="5763" y="1002"/>
                      <a:pt x="5844" y="1065"/>
                      <a:pt x="5920" y="1128"/>
                    </a:cubicBezTo>
                    <a:cubicBezTo>
                      <a:pt x="5926" y="1134"/>
                      <a:pt x="5934" y="1136"/>
                      <a:pt x="5942" y="1136"/>
                    </a:cubicBezTo>
                    <a:cubicBezTo>
                      <a:pt x="5953" y="1136"/>
                      <a:pt x="5965" y="1131"/>
                      <a:pt x="5970" y="1124"/>
                    </a:cubicBezTo>
                    <a:cubicBezTo>
                      <a:pt x="5988" y="1110"/>
                      <a:pt x="5988" y="1088"/>
                      <a:pt x="5970" y="1074"/>
                    </a:cubicBezTo>
                    <a:cubicBezTo>
                      <a:pt x="5902" y="998"/>
                      <a:pt x="5821" y="926"/>
                      <a:pt x="5741" y="863"/>
                    </a:cubicBezTo>
                    <a:cubicBezTo>
                      <a:pt x="5529" y="687"/>
                      <a:pt x="5295" y="534"/>
                      <a:pt x="5052" y="413"/>
                    </a:cubicBezTo>
                    <a:cubicBezTo>
                      <a:pt x="4701" y="233"/>
                      <a:pt x="4323" y="107"/>
                      <a:pt x="3937" y="48"/>
                    </a:cubicBezTo>
                    <a:cubicBezTo>
                      <a:pt x="3739" y="16"/>
                      <a:pt x="3538" y="0"/>
                      <a:pt x="3338" y="0"/>
                    </a:cubicBezTo>
                    <a:close/>
                  </a:path>
                </a:pathLst>
              </a:custGeom>
              <a:solidFill>
                <a:srgbClr val="4A160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3006;p81">
                <a:extLst>
                  <a:ext uri="{FF2B5EF4-FFF2-40B4-BE49-F238E27FC236}">
                    <a16:creationId xmlns:a16="http://schemas.microsoft.com/office/drawing/2014/main" id="{F09B53D6-B76B-614E-BA67-379A7BE72802}"/>
                  </a:ext>
                </a:extLst>
              </p:cNvPr>
              <p:cNvSpPr/>
              <p:nvPr/>
            </p:nvSpPr>
            <p:spPr>
              <a:xfrm>
                <a:off x="9639764" y="2023973"/>
                <a:ext cx="429019" cy="153980"/>
              </a:xfrm>
              <a:custGeom>
                <a:avLst/>
                <a:gdLst/>
                <a:ahLst/>
                <a:cxnLst/>
                <a:rect l="l" t="t" r="r" b="b"/>
                <a:pathLst>
                  <a:path w="4600" h="1651" extrusionOk="0">
                    <a:moveTo>
                      <a:pt x="3244" y="0"/>
                    </a:moveTo>
                    <a:cubicBezTo>
                      <a:pt x="3157" y="0"/>
                      <a:pt x="3069" y="5"/>
                      <a:pt x="2979" y="8"/>
                    </a:cubicBezTo>
                    <a:cubicBezTo>
                      <a:pt x="2826" y="17"/>
                      <a:pt x="2673" y="35"/>
                      <a:pt x="2520" y="62"/>
                    </a:cubicBezTo>
                    <a:lnTo>
                      <a:pt x="2286" y="107"/>
                    </a:lnTo>
                    <a:cubicBezTo>
                      <a:pt x="2209" y="125"/>
                      <a:pt x="2133" y="147"/>
                      <a:pt x="2056" y="170"/>
                    </a:cubicBezTo>
                    <a:cubicBezTo>
                      <a:pt x="1903" y="215"/>
                      <a:pt x="1751" y="269"/>
                      <a:pt x="1607" y="336"/>
                    </a:cubicBezTo>
                    <a:cubicBezTo>
                      <a:pt x="1463" y="394"/>
                      <a:pt x="1328" y="462"/>
                      <a:pt x="1193" y="543"/>
                    </a:cubicBezTo>
                    <a:cubicBezTo>
                      <a:pt x="1058" y="606"/>
                      <a:pt x="945" y="705"/>
                      <a:pt x="833" y="781"/>
                    </a:cubicBezTo>
                    <a:cubicBezTo>
                      <a:pt x="729" y="853"/>
                      <a:pt x="630" y="934"/>
                      <a:pt x="536" y="1024"/>
                    </a:cubicBezTo>
                    <a:cubicBezTo>
                      <a:pt x="455" y="1092"/>
                      <a:pt x="378" y="1168"/>
                      <a:pt x="306" y="1249"/>
                    </a:cubicBezTo>
                    <a:lnTo>
                      <a:pt x="149" y="1438"/>
                    </a:lnTo>
                    <a:lnTo>
                      <a:pt x="10" y="1605"/>
                    </a:lnTo>
                    <a:cubicBezTo>
                      <a:pt x="1" y="1618"/>
                      <a:pt x="1" y="1632"/>
                      <a:pt x="10" y="1641"/>
                    </a:cubicBezTo>
                    <a:cubicBezTo>
                      <a:pt x="14" y="1647"/>
                      <a:pt x="21" y="1651"/>
                      <a:pt x="28" y="1651"/>
                    </a:cubicBezTo>
                    <a:cubicBezTo>
                      <a:pt x="34" y="1651"/>
                      <a:pt x="41" y="1647"/>
                      <a:pt x="46" y="1641"/>
                    </a:cubicBezTo>
                    <a:lnTo>
                      <a:pt x="208" y="1497"/>
                    </a:lnTo>
                    <a:lnTo>
                      <a:pt x="383" y="1330"/>
                    </a:lnTo>
                    <a:cubicBezTo>
                      <a:pt x="450" y="1263"/>
                      <a:pt x="540" y="1209"/>
                      <a:pt x="630" y="1132"/>
                    </a:cubicBezTo>
                    <a:cubicBezTo>
                      <a:pt x="725" y="1051"/>
                      <a:pt x="824" y="979"/>
                      <a:pt x="932" y="916"/>
                    </a:cubicBezTo>
                    <a:cubicBezTo>
                      <a:pt x="1044" y="853"/>
                      <a:pt x="1157" y="768"/>
                      <a:pt x="1287" y="709"/>
                    </a:cubicBezTo>
                    <a:cubicBezTo>
                      <a:pt x="1418" y="646"/>
                      <a:pt x="1544" y="565"/>
                      <a:pt x="1688" y="520"/>
                    </a:cubicBezTo>
                    <a:cubicBezTo>
                      <a:pt x="1827" y="462"/>
                      <a:pt x="1971" y="412"/>
                      <a:pt x="2115" y="376"/>
                    </a:cubicBezTo>
                    <a:lnTo>
                      <a:pt x="2335" y="313"/>
                    </a:lnTo>
                    <a:lnTo>
                      <a:pt x="2560" y="273"/>
                    </a:lnTo>
                    <a:cubicBezTo>
                      <a:pt x="2704" y="237"/>
                      <a:pt x="2853" y="233"/>
                      <a:pt x="2997" y="210"/>
                    </a:cubicBezTo>
                    <a:cubicBezTo>
                      <a:pt x="3136" y="201"/>
                      <a:pt x="3276" y="192"/>
                      <a:pt x="3406" y="188"/>
                    </a:cubicBezTo>
                    <a:cubicBezTo>
                      <a:pt x="3541" y="188"/>
                      <a:pt x="3667" y="188"/>
                      <a:pt x="3779" y="197"/>
                    </a:cubicBezTo>
                    <a:cubicBezTo>
                      <a:pt x="3964" y="206"/>
                      <a:pt x="4148" y="224"/>
                      <a:pt x="4333" y="251"/>
                    </a:cubicBezTo>
                    <a:cubicBezTo>
                      <a:pt x="4468" y="273"/>
                      <a:pt x="4544" y="291"/>
                      <a:pt x="4544" y="291"/>
                    </a:cubicBezTo>
                    <a:lnTo>
                      <a:pt x="4540" y="287"/>
                    </a:lnTo>
                    <a:lnTo>
                      <a:pt x="4540" y="287"/>
                    </a:lnTo>
                    <a:cubicBezTo>
                      <a:pt x="4543" y="287"/>
                      <a:pt x="4546" y="287"/>
                      <a:pt x="4549" y="287"/>
                    </a:cubicBezTo>
                    <a:cubicBezTo>
                      <a:pt x="4587" y="287"/>
                      <a:pt x="4600" y="236"/>
                      <a:pt x="4562" y="219"/>
                    </a:cubicBezTo>
                    <a:cubicBezTo>
                      <a:pt x="4495" y="192"/>
                      <a:pt x="4427" y="170"/>
                      <a:pt x="4355" y="152"/>
                    </a:cubicBezTo>
                    <a:cubicBezTo>
                      <a:pt x="4171" y="98"/>
                      <a:pt x="3982" y="62"/>
                      <a:pt x="3793" y="39"/>
                    </a:cubicBezTo>
                    <a:cubicBezTo>
                      <a:pt x="3676" y="21"/>
                      <a:pt x="3545" y="17"/>
                      <a:pt x="3411" y="8"/>
                    </a:cubicBezTo>
                    <a:cubicBezTo>
                      <a:pt x="3356" y="2"/>
                      <a:pt x="3300" y="0"/>
                      <a:pt x="3244" y="0"/>
                    </a:cubicBezTo>
                    <a:close/>
                  </a:path>
                </a:pathLst>
              </a:custGeom>
              <a:solidFill>
                <a:srgbClr val="4A160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3007;p81">
                <a:extLst>
                  <a:ext uri="{FF2B5EF4-FFF2-40B4-BE49-F238E27FC236}">
                    <a16:creationId xmlns:a16="http://schemas.microsoft.com/office/drawing/2014/main" id="{ED62DC53-8DAC-884A-B960-EF5E856CAB7A}"/>
                  </a:ext>
                </a:extLst>
              </p:cNvPr>
              <p:cNvSpPr/>
              <p:nvPr/>
            </p:nvSpPr>
            <p:spPr>
              <a:xfrm>
                <a:off x="10161302" y="2092989"/>
                <a:ext cx="72840" cy="342003"/>
              </a:xfrm>
              <a:custGeom>
                <a:avLst/>
                <a:gdLst/>
                <a:ahLst/>
                <a:cxnLst/>
                <a:rect l="l" t="t" r="r" b="b"/>
                <a:pathLst>
                  <a:path w="781" h="3667" extrusionOk="0">
                    <a:moveTo>
                      <a:pt x="358" y="0"/>
                    </a:moveTo>
                    <a:cubicBezTo>
                      <a:pt x="336" y="0"/>
                      <a:pt x="316" y="14"/>
                      <a:pt x="306" y="37"/>
                    </a:cubicBezTo>
                    <a:cubicBezTo>
                      <a:pt x="234" y="217"/>
                      <a:pt x="176" y="406"/>
                      <a:pt x="131" y="599"/>
                    </a:cubicBezTo>
                    <a:cubicBezTo>
                      <a:pt x="86" y="793"/>
                      <a:pt x="50" y="991"/>
                      <a:pt x="32" y="1193"/>
                    </a:cubicBezTo>
                    <a:cubicBezTo>
                      <a:pt x="5" y="1422"/>
                      <a:pt x="0" y="1652"/>
                      <a:pt x="9" y="1886"/>
                    </a:cubicBezTo>
                    <a:cubicBezTo>
                      <a:pt x="23" y="2003"/>
                      <a:pt x="27" y="2124"/>
                      <a:pt x="45" y="2237"/>
                    </a:cubicBezTo>
                    <a:cubicBezTo>
                      <a:pt x="63" y="2354"/>
                      <a:pt x="86" y="2466"/>
                      <a:pt x="113" y="2574"/>
                    </a:cubicBezTo>
                    <a:cubicBezTo>
                      <a:pt x="140" y="2682"/>
                      <a:pt x="171" y="2781"/>
                      <a:pt x="212" y="2884"/>
                    </a:cubicBezTo>
                    <a:cubicBezTo>
                      <a:pt x="243" y="2974"/>
                      <a:pt x="284" y="3060"/>
                      <a:pt x="329" y="3145"/>
                    </a:cubicBezTo>
                    <a:lnTo>
                      <a:pt x="446" y="3361"/>
                    </a:lnTo>
                    <a:cubicBezTo>
                      <a:pt x="486" y="3420"/>
                      <a:pt x="527" y="3469"/>
                      <a:pt x="558" y="3514"/>
                    </a:cubicBezTo>
                    <a:lnTo>
                      <a:pt x="657" y="3640"/>
                    </a:lnTo>
                    <a:cubicBezTo>
                      <a:pt x="669" y="3659"/>
                      <a:pt x="685" y="3666"/>
                      <a:pt x="702" y="3666"/>
                    </a:cubicBezTo>
                    <a:cubicBezTo>
                      <a:pt x="741" y="3666"/>
                      <a:pt x="780" y="3622"/>
                      <a:pt x="752" y="3577"/>
                    </a:cubicBezTo>
                    <a:lnTo>
                      <a:pt x="747" y="3573"/>
                    </a:lnTo>
                    <a:lnTo>
                      <a:pt x="666" y="3438"/>
                    </a:lnTo>
                    <a:cubicBezTo>
                      <a:pt x="644" y="3397"/>
                      <a:pt x="608" y="3348"/>
                      <a:pt x="576" y="3285"/>
                    </a:cubicBezTo>
                    <a:lnTo>
                      <a:pt x="482" y="3078"/>
                    </a:lnTo>
                    <a:cubicBezTo>
                      <a:pt x="446" y="2992"/>
                      <a:pt x="414" y="2907"/>
                      <a:pt x="387" y="2821"/>
                    </a:cubicBezTo>
                    <a:cubicBezTo>
                      <a:pt x="356" y="2727"/>
                      <a:pt x="333" y="2628"/>
                      <a:pt x="311" y="2529"/>
                    </a:cubicBezTo>
                    <a:cubicBezTo>
                      <a:pt x="288" y="2421"/>
                      <a:pt x="266" y="2318"/>
                      <a:pt x="257" y="2210"/>
                    </a:cubicBezTo>
                    <a:cubicBezTo>
                      <a:pt x="239" y="2097"/>
                      <a:pt x="234" y="1985"/>
                      <a:pt x="225" y="1872"/>
                    </a:cubicBezTo>
                    <a:cubicBezTo>
                      <a:pt x="212" y="1652"/>
                      <a:pt x="216" y="1427"/>
                      <a:pt x="234" y="1206"/>
                    </a:cubicBezTo>
                    <a:cubicBezTo>
                      <a:pt x="252" y="995"/>
                      <a:pt x="275" y="797"/>
                      <a:pt x="302" y="626"/>
                    </a:cubicBezTo>
                    <a:cubicBezTo>
                      <a:pt x="360" y="289"/>
                      <a:pt x="414" y="68"/>
                      <a:pt x="414" y="68"/>
                    </a:cubicBezTo>
                    <a:cubicBezTo>
                      <a:pt x="423" y="41"/>
                      <a:pt x="405" y="14"/>
                      <a:pt x="383" y="5"/>
                    </a:cubicBezTo>
                    <a:cubicBezTo>
                      <a:pt x="374" y="2"/>
                      <a:pt x="366" y="0"/>
                      <a:pt x="358" y="0"/>
                    </a:cubicBezTo>
                    <a:close/>
                  </a:path>
                </a:pathLst>
              </a:custGeom>
              <a:solidFill>
                <a:srgbClr val="4A160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3008;p81">
                <a:extLst>
                  <a:ext uri="{FF2B5EF4-FFF2-40B4-BE49-F238E27FC236}">
                    <a16:creationId xmlns:a16="http://schemas.microsoft.com/office/drawing/2014/main" id="{46B938FC-39AE-D048-9DF8-4E55836C3011}"/>
                  </a:ext>
                </a:extLst>
              </p:cNvPr>
              <p:cNvSpPr/>
              <p:nvPr/>
            </p:nvSpPr>
            <p:spPr>
              <a:xfrm>
                <a:off x="10232184" y="2124699"/>
                <a:ext cx="64353" cy="250603"/>
              </a:xfrm>
              <a:custGeom>
                <a:avLst/>
                <a:gdLst/>
                <a:ahLst/>
                <a:cxnLst/>
                <a:rect l="l" t="t" r="r" b="b"/>
                <a:pathLst>
                  <a:path w="690" h="2687" extrusionOk="0">
                    <a:moveTo>
                      <a:pt x="99" y="1"/>
                    </a:moveTo>
                    <a:cubicBezTo>
                      <a:pt x="73" y="1"/>
                      <a:pt x="48" y="17"/>
                      <a:pt x="46" y="52"/>
                    </a:cubicBezTo>
                    <a:cubicBezTo>
                      <a:pt x="23" y="192"/>
                      <a:pt x="10" y="336"/>
                      <a:pt x="5" y="475"/>
                    </a:cubicBezTo>
                    <a:cubicBezTo>
                      <a:pt x="1" y="601"/>
                      <a:pt x="1" y="750"/>
                      <a:pt x="5" y="907"/>
                    </a:cubicBezTo>
                    <a:cubicBezTo>
                      <a:pt x="14" y="1064"/>
                      <a:pt x="28" y="1235"/>
                      <a:pt x="46" y="1402"/>
                    </a:cubicBezTo>
                    <a:cubicBezTo>
                      <a:pt x="55" y="1496"/>
                      <a:pt x="73" y="1573"/>
                      <a:pt x="86" y="1654"/>
                    </a:cubicBezTo>
                    <a:cubicBezTo>
                      <a:pt x="104" y="1735"/>
                      <a:pt x="122" y="1816"/>
                      <a:pt x="149" y="1897"/>
                    </a:cubicBezTo>
                    <a:cubicBezTo>
                      <a:pt x="185" y="2041"/>
                      <a:pt x="244" y="2180"/>
                      <a:pt x="311" y="2311"/>
                    </a:cubicBezTo>
                    <a:cubicBezTo>
                      <a:pt x="360" y="2405"/>
                      <a:pt x="419" y="2495"/>
                      <a:pt x="486" y="2576"/>
                    </a:cubicBezTo>
                    <a:cubicBezTo>
                      <a:pt x="509" y="2607"/>
                      <a:pt x="536" y="2639"/>
                      <a:pt x="567" y="2666"/>
                    </a:cubicBezTo>
                    <a:cubicBezTo>
                      <a:pt x="580" y="2681"/>
                      <a:pt x="595" y="2687"/>
                      <a:pt x="609" y="2687"/>
                    </a:cubicBezTo>
                    <a:cubicBezTo>
                      <a:pt x="652" y="2687"/>
                      <a:pt x="690" y="2634"/>
                      <a:pt x="653" y="2594"/>
                    </a:cubicBezTo>
                    <a:lnTo>
                      <a:pt x="653" y="2589"/>
                    </a:lnTo>
                    <a:cubicBezTo>
                      <a:pt x="653" y="2589"/>
                      <a:pt x="630" y="2558"/>
                      <a:pt x="594" y="2499"/>
                    </a:cubicBezTo>
                    <a:cubicBezTo>
                      <a:pt x="549" y="2414"/>
                      <a:pt x="509" y="2329"/>
                      <a:pt x="473" y="2239"/>
                    </a:cubicBezTo>
                    <a:cubicBezTo>
                      <a:pt x="446" y="2176"/>
                      <a:pt x="423" y="2117"/>
                      <a:pt x="405" y="2054"/>
                    </a:cubicBezTo>
                    <a:cubicBezTo>
                      <a:pt x="387" y="1987"/>
                      <a:pt x="360" y="1919"/>
                      <a:pt x="347" y="1847"/>
                    </a:cubicBezTo>
                    <a:cubicBezTo>
                      <a:pt x="324" y="1771"/>
                      <a:pt x="307" y="1699"/>
                      <a:pt x="298" y="1622"/>
                    </a:cubicBezTo>
                    <a:cubicBezTo>
                      <a:pt x="284" y="1541"/>
                      <a:pt x="271" y="1460"/>
                      <a:pt x="257" y="1379"/>
                    </a:cubicBezTo>
                    <a:cubicBezTo>
                      <a:pt x="212" y="1051"/>
                      <a:pt x="185" y="727"/>
                      <a:pt x="172" y="475"/>
                    </a:cubicBezTo>
                    <a:cubicBezTo>
                      <a:pt x="158" y="228"/>
                      <a:pt x="158" y="66"/>
                      <a:pt x="158" y="66"/>
                    </a:cubicBezTo>
                    <a:lnTo>
                      <a:pt x="158" y="61"/>
                    </a:lnTo>
                    <a:cubicBezTo>
                      <a:pt x="160" y="23"/>
                      <a:pt x="129" y="1"/>
                      <a:pt x="99" y="1"/>
                    </a:cubicBezTo>
                    <a:close/>
                  </a:path>
                </a:pathLst>
              </a:custGeom>
              <a:solidFill>
                <a:srgbClr val="4A160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3009;p81">
                <a:extLst>
                  <a:ext uri="{FF2B5EF4-FFF2-40B4-BE49-F238E27FC236}">
                    <a16:creationId xmlns:a16="http://schemas.microsoft.com/office/drawing/2014/main" id="{AD0A089F-1F9D-4441-BFA3-E3BFE7A35BF2}"/>
                  </a:ext>
                </a:extLst>
              </p:cNvPr>
              <p:cNvSpPr/>
              <p:nvPr/>
            </p:nvSpPr>
            <p:spPr>
              <a:xfrm>
                <a:off x="9742822" y="2095693"/>
                <a:ext cx="273733" cy="94011"/>
              </a:xfrm>
              <a:custGeom>
                <a:avLst/>
                <a:gdLst/>
                <a:ahLst/>
                <a:cxnLst/>
                <a:rect l="l" t="t" r="r" b="b"/>
                <a:pathLst>
                  <a:path w="2935" h="1008" extrusionOk="0">
                    <a:moveTo>
                      <a:pt x="2850" y="0"/>
                    </a:moveTo>
                    <a:cubicBezTo>
                      <a:pt x="2842" y="0"/>
                      <a:pt x="2832" y="2"/>
                      <a:pt x="2823" y="8"/>
                    </a:cubicBezTo>
                    <a:lnTo>
                      <a:pt x="2404" y="188"/>
                    </a:lnTo>
                    <a:cubicBezTo>
                      <a:pt x="2279" y="246"/>
                      <a:pt x="2130" y="296"/>
                      <a:pt x="1973" y="368"/>
                    </a:cubicBezTo>
                    <a:cubicBezTo>
                      <a:pt x="1815" y="435"/>
                      <a:pt x="1644" y="489"/>
                      <a:pt x="1478" y="552"/>
                    </a:cubicBezTo>
                    <a:cubicBezTo>
                      <a:pt x="1388" y="588"/>
                      <a:pt x="1302" y="611"/>
                      <a:pt x="1221" y="638"/>
                    </a:cubicBezTo>
                    <a:lnTo>
                      <a:pt x="969" y="719"/>
                    </a:lnTo>
                    <a:cubicBezTo>
                      <a:pt x="807" y="755"/>
                      <a:pt x="655" y="800"/>
                      <a:pt x="524" y="831"/>
                    </a:cubicBezTo>
                    <a:cubicBezTo>
                      <a:pt x="259" y="863"/>
                      <a:pt x="83" y="894"/>
                      <a:pt x="83" y="894"/>
                    </a:cubicBezTo>
                    <a:lnTo>
                      <a:pt x="70" y="894"/>
                    </a:lnTo>
                    <a:cubicBezTo>
                      <a:pt x="1" y="903"/>
                      <a:pt x="6" y="1007"/>
                      <a:pt x="75" y="1007"/>
                    </a:cubicBezTo>
                    <a:cubicBezTo>
                      <a:pt x="77" y="1007"/>
                      <a:pt x="80" y="1007"/>
                      <a:pt x="83" y="1007"/>
                    </a:cubicBezTo>
                    <a:cubicBezTo>
                      <a:pt x="83" y="1007"/>
                      <a:pt x="268" y="1007"/>
                      <a:pt x="551" y="998"/>
                    </a:cubicBezTo>
                    <a:cubicBezTo>
                      <a:pt x="686" y="971"/>
                      <a:pt x="848" y="944"/>
                      <a:pt x="1023" y="912"/>
                    </a:cubicBezTo>
                    <a:lnTo>
                      <a:pt x="1280" y="836"/>
                    </a:lnTo>
                    <a:cubicBezTo>
                      <a:pt x="1370" y="813"/>
                      <a:pt x="1460" y="786"/>
                      <a:pt x="1545" y="755"/>
                    </a:cubicBezTo>
                    <a:cubicBezTo>
                      <a:pt x="1721" y="687"/>
                      <a:pt x="1892" y="620"/>
                      <a:pt x="2054" y="552"/>
                    </a:cubicBezTo>
                    <a:cubicBezTo>
                      <a:pt x="2211" y="480"/>
                      <a:pt x="2355" y="408"/>
                      <a:pt x="2476" y="341"/>
                    </a:cubicBezTo>
                    <a:cubicBezTo>
                      <a:pt x="2616" y="273"/>
                      <a:pt x="2746" y="192"/>
                      <a:pt x="2877" y="107"/>
                    </a:cubicBezTo>
                    <a:cubicBezTo>
                      <a:pt x="2934" y="76"/>
                      <a:pt x="2901" y="0"/>
                      <a:pt x="2850" y="0"/>
                    </a:cubicBezTo>
                    <a:close/>
                  </a:path>
                </a:pathLst>
              </a:custGeom>
              <a:solidFill>
                <a:srgbClr val="4A160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Rectangle 107">
                <a:extLst>
                  <a:ext uri="{FF2B5EF4-FFF2-40B4-BE49-F238E27FC236}">
                    <a16:creationId xmlns:a16="http://schemas.microsoft.com/office/drawing/2014/main" id="{3FED8BC2-CB67-C142-8CAD-E645FAC04DA0}"/>
                  </a:ext>
                </a:extLst>
              </p:cNvPr>
              <p:cNvSpPr/>
              <p:nvPr/>
            </p:nvSpPr>
            <p:spPr>
              <a:xfrm>
                <a:off x="10107606" y="2762540"/>
                <a:ext cx="984738" cy="7959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9" name="Picture 108" descr="Icon&#10;&#10;Description automatically generated">
                <a:extLst>
                  <a:ext uri="{FF2B5EF4-FFF2-40B4-BE49-F238E27FC236}">
                    <a16:creationId xmlns:a16="http://schemas.microsoft.com/office/drawing/2014/main" id="{0EF4F69B-2D18-D047-B841-BBE65323493B}"/>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10000" b="91852" l="0" r="72353">
                            <a14:foregroundMark x1="72941" y1="78889" x2="72941" y2="78889"/>
                          </a14:backgroundRemoval>
                        </a14:imgEffect>
                      </a14:imgLayer>
                    </a14:imgProps>
                  </a:ext>
                  <a:ext uri="{28A0092B-C50C-407E-A947-70E740481C1C}">
                    <a14:useLocalDpi xmlns:a14="http://schemas.microsoft.com/office/drawing/2010/main"/>
                  </a:ext>
                </a:extLst>
              </a:blip>
              <a:srcRect/>
              <a:stretch/>
            </p:blipFill>
            <p:spPr>
              <a:xfrm>
                <a:off x="9974213" y="2814763"/>
                <a:ext cx="475092" cy="753771"/>
              </a:xfrm>
              <a:prstGeom prst="rect">
                <a:avLst/>
              </a:prstGeom>
            </p:spPr>
          </p:pic>
          <p:sp>
            <p:nvSpPr>
              <p:cNvPr id="110" name="Rectangle 109">
                <a:extLst>
                  <a:ext uri="{FF2B5EF4-FFF2-40B4-BE49-F238E27FC236}">
                    <a16:creationId xmlns:a16="http://schemas.microsoft.com/office/drawing/2014/main" id="{B86FD3AF-DCD8-FC4E-81B2-116A05CD66E0}"/>
                  </a:ext>
                </a:extLst>
              </p:cNvPr>
              <p:cNvSpPr/>
              <p:nvPr/>
            </p:nvSpPr>
            <p:spPr>
              <a:xfrm>
                <a:off x="10103516" y="3027760"/>
                <a:ext cx="86522" cy="396587"/>
              </a:xfrm>
              <a:prstGeom prst="rect">
                <a:avLst/>
              </a:prstGeom>
              <a:solidFill>
                <a:srgbClr val="5777B2"/>
              </a:solidFill>
              <a:ln>
                <a:solidFill>
                  <a:srgbClr val="5777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Rectangle 110">
                <a:extLst>
                  <a:ext uri="{FF2B5EF4-FFF2-40B4-BE49-F238E27FC236}">
                    <a16:creationId xmlns:a16="http://schemas.microsoft.com/office/drawing/2014/main" id="{FE69FD8E-D7DE-FF4E-BF0C-A4646770C076}"/>
                  </a:ext>
                </a:extLst>
              </p:cNvPr>
              <p:cNvSpPr/>
              <p:nvPr/>
            </p:nvSpPr>
            <p:spPr>
              <a:xfrm rot="1153900">
                <a:off x="10024326" y="3119904"/>
                <a:ext cx="106202" cy="361389"/>
              </a:xfrm>
              <a:prstGeom prst="rect">
                <a:avLst/>
              </a:prstGeom>
              <a:solidFill>
                <a:srgbClr val="5777B2"/>
              </a:solidFill>
              <a:ln>
                <a:solidFill>
                  <a:srgbClr val="5777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2" name="Group 111">
                <a:extLst>
                  <a:ext uri="{FF2B5EF4-FFF2-40B4-BE49-F238E27FC236}">
                    <a16:creationId xmlns:a16="http://schemas.microsoft.com/office/drawing/2014/main" id="{AB48C960-9A5C-9648-BC47-8B7F56621037}"/>
                  </a:ext>
                </a:extLst>
              </p:cNvPr>
              <p:cNvGrpSpPr/>
              <p:nvPr/>
            </p:nvGrpSpPr>
            <p:grpSpPr>
              <a:xfrm flipH="1">
                <a:off x="9845477" y="3143618"/>
                <a:ext cx="354940" cy="207608"/>
                <a:chOff x="9441136" y="3196407"/>
                <a:chExt cx="354940" cy="207608"/>
              </a:xfrm>
            </p:grpSpPr>
            <p:sp>
              <p:nvSpPr>
                <p:cNvPr id="166" name="Google Shape;2974;p81">
                  <a:extLst>
                    <a:ext uri="{FF2B5EF4-FFF2-40B4-BE49-F238E27FC236}">
                      <a16:creationId xmlns:a16="http://schemas.microsoft.com/office/drawing/2014/main" id="{60D6CE6B-97B5-1346-9BBE-9ED32306B751}"/>
                    </a:ext>
                  </a:extLst>
                </p:cNvPr>
                <p:cNvSpPr/>
                <p:nvPr/>
              </p:nvSpPr>
              <p:spPr>
                <a:xfrm>
                  <a:off x="9602458" y="3204054"/>
                  <a:ext cx="193618" cy="197722"/>
                </a:xfrm>
                <a:custGeom>
                  <a:avLst/>
                  <a:gdLst/>
                  <a:ahLst/>
                  <a:cxnLst/>
                  <a:rect l="l" t="t" r="r" b="b"/>
                  <a:pathLst>
                    <a:path w="2076" h="2120" extrusionOk="0">
                      <a:moveTo>
                        <a:pt x="846" y="0"/>
                      </a:moveTo>
                      <a:cubicBezTo>
                        <a:pt x="641" y="0"/>
                        <a:pt x="185" y="666"/>
                        <a:pt x="185" y="666"/>
                      </a:cubicBezTo>
                      <a:cubicBezTo>
                        <a:pt x="185" y="666"/>
                        <a:pt x="113" y="724"/>
                        <a:pt x="0" y="810"/>
                      </a:cubicBezTo>
                      <a:cubicBezTo>
                        <a:pt x="59" y="1008"/>
                        <a:pt x="387" y="1984"/>
                        <a:pt x="1080" y="2097"/>
                      </a:cubicBezTo>
                      <a:lnTo>
                        <a:pt x="1102" y="2119"/>
                      </a:lnTo>
                      <a:cubicBezTo>
                        <a:pt x="1269" y="1957"/>
                        <a:pt x="1431" y="1791"/>
                        <a:pt x="1579" y="1611"/>
                      </a:cubicBezTo>
                      <a:cubicBezTo>
                        <a:pt x="2037" y="1050"/>
                        <a:pt x="2076" y="554"/>
                        <a:pt x="1954" y="554"/>
                      </a:cubicBezTo>
                      <a:cubicBezTo>
                        <a:pt x="1948" y="554"/>
                        <a:pt x="1942" y="555"/>
                        <a:pt x="1935" y="558"/>
                      </a:cubicBezTo>
                      <a:lnTo>
                        <a:pt x="1845" y="545"/>
                      </a:lnTo>
                      <a:cubicBezTo>
                        <a:pt x="1917" y="405"/>
                        <a:pt x="1957" y="284"/>
                        <a:pt x="1917" y="216"/>
                      </a:cubicBezTo>
                      <a:cubicBezTo>
                        <a:pt x="1896" y="182"/>
                        <a:pt x="1863" y="169"/>
                        <a:pt x="1824" y="169"/>
                      </a:cubicBezTo>
                      <a:cubicBezTo>
                        <a:pt x="1678" y="169"/>
                        <a:pt x="1444" y="360"/>
                        <a:pt x="1444" y="360"/>
                      </a:cubicBezTo>
                      <a:lnTo>
                        <a:pt x="1440" y="360"/>
                      </a:lnTo>
                      <a:cubicBezTo>
                        <a:pt x="1539" y="194"/>
                        <a:pt x="1606" y="45"/>
                        <a:pt x="1525" y="23"/>
                      </a:cubicBezTo>
                      <a:cubicBezTo>
                        <a:pt x="1513" y="19"/>
                        <a:pt x="1500" y="17"/>
                        <a:pt x="1486" y="17"/>
                      </a:cubicBezTo>
                      <a:cubicBezTo>
                        <a:pt x="1276" y="17"/>
                        <a:pt x="891" y="414"/>
                        <a:pt x="891" y="414"/>
                      </a:cubicBezTo>
                      <a:lnTo>
                        <a:pt x="886" y="414"/>
                      </a:lnTo>
                      <a:cubicBezTo>
                        <a:pt x="972" y="252"/>
                        <a:pt x="1030" y="68"/>
                        <a:pt x="873" y="5"/>
                      </a:cubicBezTo>
                      <a:cubicBezTo>
                        <a:pt x="865" y="2"/>
                        <a:pt x="856" y="0"/>
                        <a:pt x="846" y="0"/>
                      </a:cubicBezTo>
                      <a:close/>
                    </a:path>
                  </a:pathLst>
                </a:custGeom>
                <a:solidFill>
                  <a:srgbClr val="F9BDA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 name="Google Shape;2978;p81">
                  <a:extLst>
                    <a:ext uri="{FF2B5EF4-FFF2-40B4-BE49-F238E27FC236}">
                      <a16:creationId xmlns:a16="http://schemas.microsoft.com/office/drawing/2014/main" id="{FCE532C4-210F-2041-B917-0D0F24AAE95A}"/>
                    </a:ext>
                  </a:extLst>
                </p:cNvPr>
                <p:cNvSpPr/>
                <p:nvPr/>
              </p:nvSpPr>
              <p:spPr>
                <a:xfrm>
                  <a:off x="9702718" y="3253858"/>
                  <a:ext cx="90281" cy="150157"/>
                </a:xfrm>
                <a:custGeom>
                  <a:avLst/>
                  <a:gdLst/>
                  <a:ahLst/>
                  <a:cxnLst/>
                  <a:rect l="l" t="t" r="r" b="b"/>
                  <a:pathLst>
                    <a:path w="968" h="1610" extrusionOk="0">
                      <a:moveTo>
                        <a:pt x="851" y="1"/>
                      </a:moveTo>
                      <a:cubicBezTo>
                        <a:pt x="848" y="1"/>
                        <a:pt x="845" y="1"/>
                        <a:pt x="842" y="2"/>
                      </a:cubicBezTo>
                      <a:cubicBezTo>
                        <a:pt x="833" y="2"/>
                        <a:pt x="824" y="6"/>
                        <a:pt x="815" y="11"/>
                      </a:cubicBezTo>
                      <a:lnTo>
                        <a:pt x="828" y="47"/>
                      </a:lnTo>
                      <a:cubicBezTo>
                        <a:pt x="829" y="47"/>
                        <a:pt x="830" y="48"/>
                        <a:pt x="832" y="48"/>
                      </a:cubicBezTo>
                      <a:cubicBezTo>
                        <a:pt x="834" y="48"/>
                        <a:pt x="836" y="47"/>
                        <a:pt x="838" y="47"/>
                      </a:cubicBezTo>
                      <a:cubicBezTo>
                        <a:pt x="846" y="47"/>
                        <a:pt x="856" y="50"/>
                        <a:pt x="864" y="69"/>
                      </a:cubicBezTo>
                      <a:cubicBezTo>
                        <a:pt x="873" y="132"/>
                        <a:pt x="869" y="199"/>
                        <a:pt x="851" y="262"/>
                      </a:cubicBezTo>
                      <a:cubicBezTo>
                        <a:pt x="797" y="465"/>
                        <a:pt x="711" y="658"/>
                        <a:pt x="599" y="834"/>
                      </a:cubicBezTo>
                      <a:cubicBezTo>
                        <a:pt x="482" y="1018"/>
                        <a:pt x="356" y="1185"/>
                        <a:pt x="212" y="1347"/>
                      </a:cubicBezTo>
                      <a:cubicBezTo>
                        <a:pt x="95" y="1477"/>
                        <a:pt x="9" y="1563"/>
                        <a:pt x="9" y="1563"/>
                      </a:cubicBezTo>
                      <a:cubicBezTo>
                        <a:pt x="0" y="1572"/>
                        <a:pt x="0" y="1585"/>
                        <a:pt x="5" y="1594"/>
                      </a:cubicBezTo>
                      <a:cubicBezTo>
                        <a:pt x="8" y="1604"/>
                        <a:pt x="19" y="1609"/>
                        <a:pt x="30" y="1609"/>
                      </a:cubicBezTo>
                      <a:cubicBezTo>
                        <a:pt x="34" y="1609"/>
                        <a:pt x="37" y="1609"/>
                        <a:pt x="41" y="1608"/>
                      </a:cubicBezTo>
                      <a:cubicBezTo>
                        <a:pt x="131" y="1554"/>
                        <a:pt x="212" y="1495"/>
                        <a:pt x="288" y="1432"/>
                      </a:cubicBezTo>
                      <a:cubicBezTo>
                        <a:pt x="464" y="1288"/>
                        <a:pt x="612" y="1113"/>
                        <a:pt x="729" y="919"/>
                      </a:cubicBezTo>
                      <a:cubicBezTo>
                        <a:pt x="855" y="726"/>
                        <a:pt x="932" y="505"/>
                        <a:pt x="954" y="276"/>
                      </a:cubicBezTo>
                      <a:cubicBezTo>
                        <a:pt x="968" y="195"/>
                        <a:pt x="954" y="114"/>
                        <a:pt x="918" y="42"/>
                      </a:cubicBezTo>
                      <a:cubicBezTo>
                        <a:pt x="902" y="18"/>
                        <a:pt x="879" y="1"/>
                        <a:pt x="851" y="1"/>
                      </a:cubicBezTo>
                      <a:close/>
                    </a:path>
                  </a:pathLst>
                </a:custGeom>
                <a:solidFill>
                  <a:srgbClr val="8C543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 name="Google Shape;2979;p81">
                  <a:extLst>
                    <a:ext uri="{FF2B5EF4-FFF2-40B4-BE49-F238E27FC236}">
                      <a16:creationId xmlns:a16="http://schemas.microsoft.com/office/drawing/2014/main" id="{2510C77F-C89E-1448-9DAD-0848067C4278}"/>
                    </a:ext>
                  </a:extLst>
                </p:cNvPr>
                <p:cNvSpPr/>
                <p:nvPr/>
              </p:nvSpPr>
              <p:spPr>
                <a:xfrm>
                  <a:off x="9726501" y="3213847"/>
                  <a:ext cx="63980" cy="106229"/>
                </a:xfrm>
                <a:custGeom>
                  <a:avLst/>
                  <a:gdLst/>
                  <a:ahLst/>
                  <a:cxnLst/>
                  <a:rect l="l" t="t" r="r" b="b"/>
                  <a:pathLst>
                    <a:path w="686" h="1139" extrusionOk="0">
                      <a:moveTo>
                        <a:pt x="499" y="1"/>
                      </a:moveTo>
                      <a:cubicBezTo>
                        <a:pt x="483" y="1"/>
                        <a:pt x="467" y="3"/>
                        <a:pt x="452" y="8"/>
                      </a:cubicBezTo>
                      <a:cubicBezTo>
                        <a:pt x="402" y="17"/>
                        <a:pt x="357" y="39"/>
                        <a:pt x="317" y="62"/>
                      </a:cubicBezTo>
                      <a:cubicBezTo>
                        <a:pt x="258" y="98"/>
                        <a:pt x="204" y="138"/>
                        <a:pt x="155" y="183"/>
                      </a:cubicBezTo>
                      <a:cubicBezTo>
                        <a:pt x="119" y="219"/>
                        <a:pt x="101" y="242"/>
                        <a:pt x="101" y="242"/>
                      </a:cubicBezTo>
                      <a:cubicBezTo>
                        <a:pt x="96" y="246"/>
                        <a:pt x="92" y="255"/>
                        <a:pt x="96" y="264"/>
                      </a:cubicBezTo>
                      <a:cubicBezTo>
                        <a:pt x="103" y="271"/>
                        <a:pt x="109" y="275"/>
                        <a:pt x="116" y="275"/>
                      </a:cubicBezTo>
                      <a:cubicBezTo>
                        <a:pt x="118" y="275"/>
                        <a:pt x="121" y="274"/>
                        <a:pt x="123" y="273"/>
                      </a:cubicBezTo>
                      <a:lnTo>
                        <a:pt x="191" y="237"/>
                      </a:lnTo>
                      <a:cubicBezTo>
                        <a:pt x="245" y="210"/>
                        <a:pt x="303" y="183"/>
                        <a:pt x="357" y="161"/>
                      </a:cubicBezTo>
                      <a:cubicBezTo>
                        <a:pt x="393" y="147"/>
                        <a:pt x="429" y="134"/>
                        <a:pt x="465" y="134"/>
                      </a:cubicBezTo>
                      <a:cubicBezTo>
                        <a:pt x="470" y="132"/>
                        <a:pt x="475" y="132"/>
                        <a:pt x="480" y="132"/>
                      </a:cubicBezTo>
                      <a:cubicBezTo>
                        <a:pt x="491" y="132"/>
                        <a:pt x="501" y="135"/>
                        <a:pt x="510" y="138"/>
                      </a:cubicBezTo>
                      <a:cubicBezTo>
                        <a:pt x="510" y="138"/>
                        <a:pt x="510" y="138"/>
                        <a:pt x="510" y="138"/>
                      </a:cubicBezTo>
                      <a:lnTo>
                        <a:pt x="510" y="138"/>
                      </a:lnTo>
                      <a:cubicBezTo>
                        <a:pt x="512" y="138"/>
                        <a:pt x="512" y="139"/>
                        <a:pt x="512" y="140"/>
                      </a:cubicBezTo>
                      <a:cubicBezTo>
                        <a:pt x="511" y="139"/>
                        <a:pt x="511" y="139"/>
                        <a:pt x="510" y="138"/>
                      </a:cubicBezTo>
                      <a:lnTo>
                        <a:pt x="510" y="138"/>
                      </a:lnTo>
                      <a:cubicBezTo>
                        <a:pt x="510" y="140"/>
                        <a:pt x="511" y="140"/>
                        <a:pt x="511" y="140"/>
                      </a:cubicBezTo>
                      <a:cubicBezTo>
                        <a:pt x="511" y="140"/>
                        <a:pt x="512" y="140"/>
                        <a:pt x="512" y="140"/>
                      </a:cubicBezTo>
                      <a:lnTo>
                        <a:pt x="512" y="140"/>
                      </a:lnTo>
                      <a:cubicBezTo>
                        <a:pt x="516" y="144"/>
                        <a:pt x="520" y="148"/>
                        <a:pt x="524" y="152"/>
                      </a:cubicBezTo>
                      <a:cubicBezTo>
                        <a:pt x="528" y="183"/>
                        <a:pt x="524" y="215"/>
                        <a:pt x="510" y="246"/>
                      </a:cubicBezTo>
                      <a:cubicBezTo>
                        <a:pt x="497" y="291"/>
                        <a:pt x="474" y="336"/>
                        <a:pt x="452" y="377"/>
                      </a:cubicBezTo>
                      <a:cubicBezTo>
                        <a:pt x="402" y="467"/>
                        <a:pt x="357" y="561"/>
                        <a:pt x="299" y="642"/>
                      </a:cubicBezTo>
                      <a:cubicBezTo>
                        <a:pt x="245" y="723"/>
                        <a:pt x="200" y="804"/>
                        <a:pt x="155" y="871"/>
                      </a:cubicBezTo>
                      <a:cubicBezTo>
                        <a:pt x="69" y="1002"/>
                        <a:pt x="11" y="1096"/>
                        <a:pt x="11" y="1096"/>
                      </a:cubicBezTo>
                      <a:cubicBezTo>
                        <a:pt x="0" y="1117"/>
                        <a:pt x="17" y="1138"/>
                        <a:pt x="37" y="1138"/>
                      </a:cubicBezTo>
                      <a:cubicBezTo>
                        <a:pt x="43" y="1138"/>
                        <a:pt x="50" y="1136"/>
                        <a:pt x="56" y="1132"/>
                      </a:cubicBezTo>
                      <a:cubicBezTo>
                        <a:pt x="123" y="1069"/>
                        <a:pt x="186" y="1006"/>
                        <a:pt x="245" y="939"/>
                      </a:cubicBezTo>
                      <a:cubicBezTo>
                        <a:pt x="299" y="876"/>
                        <a:pt x="362" y="804"/>
                        <a:pt x="425" y="723"/>
                      </a:cubicBezTo>
                      <a:cubicBezTo>
                        <a:pt x="456" y="682"/>
                        <a:pt x="483" y="637"/>
                        <a:pt x="510" y="592"/>
                      </a:cubicBezTo>
                      <a:cubicBezTo>
                        <a:pt x="542" y="543"/>
                        <a:pt x="573" y="498"/>
                        <a:pt x="596" y="449"/>
                      </a:cubicBezTo>
                      <a:cubicBezTo>
                        <a:pt x="623" y="399"/>
                        <a:pt x="645" y="345"/>
                        <a:pt x="663" y="287"/>
                      </a:cubicBezTo>
                      <a:cubicBezTo>
                        <a:pt x="686" y="219"/>
                        <a:pt x="681" y="143"/>
                        <a:pt x="650" y="80"/>
                      </a:cubicBezTo>
                      <a:cubicBezTo>
                        <a:pt x="641" y="62"/>
                        <a:pt x="627" y="53"/>
                        <a:pt x="614" y="39"/>
                      </a:cubicBezTo>
                      <a:cubicBezTo>
                        <a:pt x="596" y="26"/>
                        <a:pt x="573" y="12"/>
                        <a:pt x="551" y="8"/>
                      </a:cubicBezTo>
                      <a:cubicBezTo>
                        <a:pt x="533" y="3"/>
                        <a:pt x="516" y="1"/>
                        <a:pt x="499" y="1"/>
                      </a:cubicBezTo>
                      <a:close/>
                    </a:path>
                  </a:pathLst>
                </a:custGeom>
                <a:solidFill>
                  <a:srgbClr val="8C543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 name="Google Shape;2980;p81">
                  <a:extLst>
                    <a:ext uri="{FF2B5EF4-FFF2-40B4-BE49-F238E27FC236}">
                      <a16:creationId xmlns:a16="http://schemas.microsoft.com/office/drawing/2014/main" id="{71D12472-2BCE-9B47-9153-1CDADD566FEE}"/>
                    </a:ext>
                  </a:extLst>
                </p:cNvPr>
                <p:cNvSpPr/>
                <p:nvPr/>
              </p:nvSpPr>
              <p:spPr>
                <a:xfrm>
                  <a:off x="9683412" y="3197153"/>
                  <a:ext cx="72280" cy="86363"/>
                </a:xfrm>
                <a:custGeom>
                  <a:avLst/>
                  <a:gdLst/>
                  <a:ahLst/>
                  <a:cxnLst/>
                  <a:rect l="l" t="t" r="r" b="b"/>
                  <a:pathLst>
                    <a:path w="775" h="926" extrusionOk="0">
                      <a:moveTo>
                        <a:pt x="612" y="151"/>
                      </a:moveTo>
                      <a:cubicBezTo>
                        <a:pt x="612" y="152"/>
                        <a:pt x="612" y="153"/>
                        <a:pt x="612" y="154"/>
                      </a:cubicBezTo>
                      <a:lnTo>
                        <a:pt x="612" y="154"/>
                      </a:lnTo>
                      <a:cubicBezTo>
                        <a:pt x="611" y="152"/>
                        <a:pt x="611" y="151"/>
                        <a:pt x="612" y="151"/>
                      </a:cubicBezTo>
                      <a:close/>
                      <a:moveTo>
                        <a:pt x="620" y="166"/>
                      </a:moveTo>
                      <a:lnTo>
                        <a:pt x="630" y="173"/>
                      </a:lnTo>
                      <a:cubicBezTo>
                        <a:pt x="630" y="174"/>
                        <a:pt x="629" y="174"/>
                        <a:pt x="629" y="174"/>
                      </a:cubicBezTo>
                      <a:cubicBezTo>
                        <a:pt x="627" y="174"/>
                        <a:pt x="623" y="170"/>
                        <a:pt x="620" y="166"/>
                      </a:cubicBezTo>
                      <a:close/>
                      <a:moveTo>
                        <a:pt x="568" y="1"/>
                      </a:moveTo>
                      <a:cubicBezTo>
                        <a:pt x="522" y="1"/>
                        <a:pt x="475" y="12"/>
                        <a:pt x="432" y="34"/>
                      </a:cubicBezTo>
                      <a:cubicBezTo>
                        <a:pt x="369" y="65"/>
                        <a:pt x="306" y="110"/>
                        <a:pt x="257" y="160"/>
                      </a:cubicBezTo>
                      <a:cubicBezTo>
                        <a:pt x="158" y="254"/>
                        <a:pt x="72" y="362"/>
                        <a:pt x="0" y="479"/>
                      </a:cubicBezTo>
                      <a:cubicBezTo>
                        <a:pt x="0" y="488"/>
                        <a:pt x="0" y="497"/>
                        <a:pt x="5" y="502"/>
                      </a:cubicBezTo>
                      <a:cubicBezTo>
                        <a:pt x="9" y="506"/>
                        <a:pt x="15" y="508"/>
                        <a:pt x="21" y="508"/>
                      </a:cubicBezTo>
                      <a:cubicBezTo>
                        <a:pt x="26" y="508"/>
                        <a:pt x="32" y="506"/>
                        <a:pt x="36" y="502"/>
                      </a:cubicBezTo>
                      <a:cubicBezTo>
                        <a:pt x="131" y="416"/>
                        <a:pt x="230" y="331"/>
                        <a:pt x="333" y="254"/>
                      </a:cubicBezTo>
                      <a:cubicBezTo>
                        <a:pt x="383" y="223"/>
                        <a:pt x="437" y="191"/>
                        <a:pt x="491" y="169"/>
                      </a:cubicBezTo>
                      <a:cubicBezTo>
                        <a:pt x="514" y="159"/>
                        <a:pt x="538" y="153"/>
                        <a:pt x="562" y="153"/>
                      </a:cubicBezTo>
                      <a:cubicBezTo>
                        <a:pt x="578" y="153"/>
                        <a:pt x="595" y="156"/>
                        <a:pt x="611" y="162"/>
                      </a:cubicBezTo>
                      <a:lnTo>
                        <a:pt x="611" y="162"/>
                      </a:lnTo>
                      <a:cubicBezTo>
                        <a:pt x="609" y="167"/>
                        <a:pt x="608" y="172"/>
                        <a:pt x="608" y="178"/>
                      </a:cubicBezTo>
                      <a:cubicBezTo>
                        <a:pt x="594" y="214"/>
                        <a:pt x="585" y="245"/>
                        <a:pt x="567" y="272"/>
                      </a:cubicBezTo>
                      <a:cubicBezTo>
                        <a:pt x="536" y="344"/>
                        <a:pt x="495" y="412"/>
                        <a:pt x="455" y="475"/>
                      </a:cubicBezTo>
                      <a:cubicBezTo>
                        <a:pt x="374" y="610"/>
                        <a:pt x="288" y="740"/>
                        <a:pt x="207" y="884"/>
                      </a:cubicBezTo>
                      <a:cubicBezTo>
                        <a:pt x="198" y="893"/>
                        <a:pt x="198" y="906"/>
                        <a:pt x="207" y="915"/>
                      </a:cubicBezTo>
                      <a:cubicBezTo>
                        <a:pt x="212" y="922"/>
                        <a:pt x="219" y="926"/>
                        <a:pt x="225" y="926"/>
                      </a:cubicBezTo>
                      <a:cubicBezTo>
                        <a:pt x="232" y="926"/>
                        <a:pt x="239" y="922"/>
                        <a:pt x="243" y="915"/>
                      </a:cubicBezTo>
                      <a:cubicBezTo>
                        <a:pt x="365" y="807"/>
                        <a:pt x="477" y="686"/>
                        <a:pt x="572" y="556"/>
                      </a:cubicBezTo>
                      <a:cubicBezTo>
                        <a:pt x="626" y="488"/>
                        <a:pt x="671" y="421"/>
                        <a:pt x="711" y="349"/>
                      </a:cubicBezTo>
                      <a:cubicBezTo>
                        <a:pt x="729" y="308"/>
                        <a:pt x="747" y="263"/>
                        <a:pt x="761" y="218"/>
                      </a:cubicBezTo>
                      <a:cubicBezTo>
                        <a:pt x="770" y="191"/>
                        <a:pt x="774" y="160"/>
                        <a:pt x="770" y="128"/>
                      </a:cubicBezTo>
                      <a:cubicBezTo>
                        <a:pt x="761" y="79"/>
                        <a:pt x="725" y="34"/>
                        <a:pt x="675" y="20"/>
                      </a:cubicBezTo>
                      <a:lnTo>
                        <a:pt x="675" y="20"/>
                      </a:lnTo>
                      <a:lnTo>
                        <a:pt x="693" y="29"/>
                      </a:lnTo>
                      <a:cubicBezTo>
                        <a:pt x="653" y="10"/>
                        <a:pt x="610" y="1"/>
                        <a:pt x="568" y="1"/>
                      </a:cubicBezTo>
                      <a:close/>
                    </a:path>
                  </a:pathLst>
                </a:custGeom>
                <a:solidFill>
                  <a:srgbClr val="8C543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 name="Google Shape;2981;p81">
                  <a:extLst>
                    <a:ext uri="{FF2B5EF4-FFF2-40B4-BE49-F238E27FC236}">
                      <a16:creationId xmlns:a16="http://schemas.microsoft.com/office/drawing/2014/main" id="{0F7AC290-7EAD-A840-9050-773274E1787E}"/>
                    </a:ext>
                  </a:extLst>
                </p:cNvPr>
                <p:cNvSpPr/>
                <p:nvPr/>
              </p:nvSpPr>
              <p:spPr>
                <a:xfrm rot="20743785">
                  <a:off x="9441136" y="3299997"/>
                  <a:ext cx="175962" cy="61900"/>
                </a:xfrm>
                <a:custGeom>
                  <a:avLst/>
                  <a:gdLst/>
                  <a:ahLst/>
                  <a:cxnLst/>
                  <a:rect l="l" t="t" r="r" b="b"/>
                  <a:pathLst>
                    <a:path w="1316" h="768" extrusionOk="0">
                      <a:moveTo>
                        <a:pt x="1256" y="1"/>
                      </a:moveTo>
                      <a:cubicBezTo>
                        <a:pt x="1247" y="1"/>
                        <a:pt x="1238" y="3"/>
                        <a:pt x="1230" y="7"/>
                      </a:cubicBezTo>
                      <a:cubicBezTo>
                        <a:pt x="1230" y="7"/>
                        <a:pt x="1149" y="47"/>
                        <a:pt x="1041" y="110"/>
                      </a:cubicBezTo>
                      <a:lnTo>
                        <a:pt x="641" y="344"/>
                      </a:lnTo>
                      <a:cubicBezTo>
                        <a:pt x="501" y="434"/>
                        <a:pt x="357" y="511"/>
                        <a:pt x="250" y="569"/>
                      </a:cubicBezTo>
                      <a:cubicBezTo>
                        <a:pt x="137" y="623"/>
                        <a:pt x="65" y="659"/>
                        <a:pt x="65" y="659"/>
                      </a:cubicBezTo>
                      <a:lnTo>
                        <a:pt x="56" y="664"/>
                      </a:lnTo>
                      <a:cubicBezTo>
                        <a:pt x="1" y="689"/>
                        <a:pt x="22" y="768"/>
                        <a:pt x="78" y="768"/>
                      </a:cubicBezTo>
                      <a:cubicBezTo>
                        <a:pt x="81" y="768"/>
                        <a:pt x="84" y="768"/>
                        <a:pt x="88" y="767"/>
                      </a:cubicBezTo>
                      <a:lnTo>
                        <a:pt x="151" y="758"/>
                      </a:lnTo>
                      <a:lnTo>
                        <a:pt x="218" y="749"/>
                      </a:lnTo>
                      <a:cubicBezTo>
                        <a:pt x="250" y="745"/>
                        <a:pt x="281" y="736"/>
                        <a:pt x="308" y="727"/>
                      </a:cubicBezTo>
                      <a:lnTo>
                        <a:pt x="411" y="691"/>
                      </a:lnTo>
                      <a:cubicBezTo>
                        <a:pt x="452" y="682"/>
                        <a:pt x="488" y="668"/>
                        <a:pt x="524" y="650"/>
                      </a:cubicBezTo>
                      <a:cubicBezTo>
                        <a:pt x="596" y="610"/>
                        <a:pt x="681" y="574"/>
                        <a:pt x="753" y="529"/>
                      </a:cubicBezTo>
                      <a:cubicBezTo>
                        <a:pt x="893" y="448"/>
                        <a:pt x="1023" y="353"/>
                        <a:pt x="1145" y="250"/>
                      </a:cubicBezTo>
                      <a:cubicBezTo>
                        <a:pt x="1199" y="200"/>
                        <a:pt x="1248" y="151"/>
                        <a:pt x="1298" y="97"/>
                      </a:cubicBezTo>
                      <a:cubicBezTo>
                        <a:pt x="1311" y="79"/>
                        <a:pt x="1316" y="52"/>
                        <a:pt x="1307" y="34"/>
                      </a:cubicBezTo>
                      <a:cubicBezTo>
                        <a:pt x="1297" y="12"/>
                        <a:pt x="1277" y="1"/>
                        <a:pt x="1256" y="1"/>
                      </a:cubicBezTo>
                      <a:close/>
                    </a:path>
                  </a:pathLst>
                </a:custGeom>
                <a:solidFill>
                  <a:srgbClr val="8F919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 name="Google Shape;2982;p81">
                  <a:extLst>
                    <a:ext uri="{FF2B5EF4-FFF2-40B4-BE49-F238E27FC236}">
                      <a16:creationId xmlns:a16="http://schemas.microsoft.com/office/drawing/2014/main" id="{AB8E75FF-F359-C54E-A49A-9B2C7730D58F}"/>
                    </a:ext>
                  </a:extLst>
                </p:cNvPr>
                <p:cNvSpPr/>
                <p:nvPr/>
              </p:nvSpPr>
              <p:spPr>
                <a:xfrm>
                  <a:off x="9617940" y="3196407"/>
                  <a:ext cx="82726" cy="73400"/>
                </a:xfrm>
                <a:custGeom>
                  <a:avLst/>
                  <a:gdLst/>
                  <a:ahLst/>
                  <a:cxnLst/>
                  <a:rect l="l" t="t" r="r" b="b"/>
                  <a:pathLst>
                    <a:path w="887" h="787" extrusionOk="0">
                      <a:moveTo>
                        <a:pt x="681" y="0"/>
                      </a:moveTo>
                      <a:cubicBezTo>
                        <a:pt x="647" y="0"/>
                        <a:pt x="611" y="9"/>
                        <a:pt x="581" y="24"/>
                      </a:cubicBezTo>
                      <a:cubicBezTo>
                        <a:pt x="522" y="51"/>
                        <a:pt x="473" y="91"/>
                        <a:pt x="428" y="136"/>
                      </a:cubicBezTo>
                      <a:cubicBezTo>
                        <a:pt x="388" y="172"/>
                        <a:pt x="347" y="213"/>
                        <a:pt x="316" y="258"/>
                      </a:cubicBezTo>
                      <a:cubicBezTo>
                        <a:pt x="244" y="339"/>
                        <a:pt x="190" y="420"/>
                        <a:pt x="140" y="492"/>
                      </a:cubicBezTo>
                      <a:cubicBezTo>
                        <a:pt x="91" y="568"/>
                        <a:pt x="46" y="649"/>
                        <a:pt x="1" y="734"/>
                      </a:cubicBezTo>
                      <a:cubicBezTo>
                        <a:pt x="1" y="743"/>
                        <a:pt x="1" y="752"/>
                        <a:pt x="5" y="757"/>
                      </a:cubicBezTo>
                      <a:cubicBezTo>
                        <a:pt x="10" y="761"/>
                        <a:pt x="15" y="764"/>
                        <a:pt x="21" y="764"/>
                      </a:cubicBezTo>
                      <a:cubicBezTo>
                        <a:pt x="27" y="764"/>
                        <a:pt x="32" y="761"/>
                        <a:pt x="37" y="757"/>
                      </a:cubicBezTo>
                      <a:lnTo>
                        <a:pt x="226" y="559"/>
                      </a:lnTo>
                      <a:cubicBezTo>
                        <a:pt x="280" y="496"/>
                        <a:pt x="347" y="429"/>
                        <a:pt x="419" y="357"/>
                      </a:cubicBezTo>
                      <a:cubicBezTo>
                        <a:pt x="455" y="321"/>
                        <a:pt x="495" y="285"/>
                        <a:pt x="531" y="253"/>
                      </a:cubicBezTo>
                      <a:cubicBezTo>
                        <a:pt x="567" y="222"/>
                        <a:pt x="603" y="195"/>
                        <a:pt x="648" y="172"/>
                      </a:cubicBezTo>
                      <a:cubicBezTo>
                        <a:pt x="664" y="172"/>
                        <a:pt x="650" y="162"/>
                        <a:pt x="671" y="162"/>
                      </a:cubicBezTo>
                      <a:cubicBezTo>
                        <a:pt x="674" y="162"/>
                        <a:pt x="679" y="163"/>
                        <a:pt x="684" y="163"/>
                      </a:cubicBezTo>
                      <a:cubicBezTo>
                        <a:pt x="671" y="163"/>
                        <a:pt x="707" y="177"/>
                        <a:pt x="707" y="181"/>
                      </a:cubicBezTo>
                      <a:cubicBezTo>
                        <a:pt x="725" y="195"/>
                        <a:pt x="729" y="226"/>
                        <a:pt x="725" y="267"/>
                      </a:cubicBezTo>
                      <a:cubicBezTo>
                        <a:pt x="711" y="352"/>
                        <a:pt x="684" y="433"/>
                        <a:pt x="644" y="510"/>
                      </a:cubicBezTo>
                      <a:cubicBezTo>
                        <a:pt x="603" y="577"/>
                        <a:pt x="581" y="640"/>
                        <a:pt x="554" y="685"/>
                      </a:cubicBezTo>
                      <a:lnTo>
                        <a:pt x="518" y="748"/>
                      </a:lnTo>
                      <a:cubicBezTo>
                        <a:pt x="509" y="757"/>
                        <a:pt x="509" y="770"/>
                        <a:pt x="513" y="779"/>
                      </a:cubicBezTo>
                      <a:cubicBezTo>
                        <a:pt x="518" y="784"/>
                        <a:pt x="525" y="786"/>
                        <a:pt x="532" y="786"/>
                      </a:cubicBezTo>
                      <a:cubicBezTo>
                        <a:pt x="539" y="786"/>
                        <a:pt x="547" y="784"/>
                        <a:pt x="554" y="779"/>
                      </a:cubicBezTo>
                      <a:lnTo>
                        <a:pt x="608" y="721"/>
                      </a:lnTo>
                      <a:cubicBezTo>
                        <a:pt x="653" y="672"/>
                        <a:pt x="698" y="618"/>
                        <a:pt x="738" y="559"/>
                      </a:cubicBezTo>
                      <a:cubicBezTo>
                        <a:pt x="765" y="523"/>
                        <a:pt x="792" y="483"/>
                        <a:pt x="815" y="442"/>
                      </a:cubicBezTo>
                      <a:cubicBezTo>
                        <a:pt x="842" y="388"/>
                        <a:pt x="860" y="334"/>
                        <a:pt x="869" y="280"/>
                      </a:cubicBezTo>
                      <a:cubicBezTo>
                        <a:pt x="887" y="204"/>
                        <a:pt x="869" y="123"/>
                        <a:pt x="815" y="64"/>
                      </a:cubicBezTo>
                      <a:cubicBezTo>
                        <a:pt x="801" y="51"/>
                        <a:pt x="788" y="37"/>
                        <a:pt x="770" y="28"/>
                      </a:cubicBezTo>
                      <a:lnTo>
                        <a:pt x="743" y="10"/>
                      </a:lnTo>
                      <a:lnTo>
                        <a:pt x="734" y="10"/>
                      </a:lnTo>
                      <a:lnTo>
                        <a:pt x="711" y="1"/>
                      </a:lnTo>
                      <a:lnTo>
                        <a:pt x="702" y="1"/>
                      </a:lnTo>
                      <a:cubicBezTo>
                        <a:pt x="695" y="0"/>
                        <a:pt x="688" y="0"/>
                        <a:pt x="681" y="0"/>
                      </a:cubicBezTo>
                      <a:close/>
                    </a:path>
                  </a:pathLst>
                </a:custGeom>
                <a:solidFill>
                  <a:srgbClr val="8C543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19" name="Google Shape;2976;p81">
                <a:extLst>
                  <a:ext uri="{FF2B5EF4-FFF2-40B4-BE49-F238E27FC236}">
                    <a16:creationId xmlns:a16="http://schemas.microsoft.com/office/drawing/2014/main" id="{52A558A1-44BE-8A47-93EB-2880AA525518}"/>
                  </a:ext>
                </a:extLst>
              </p:cNvPr>
              <p:cNvSpPr/>
              <p:nvPr/>
            </p:nvSpPr>
            <p:spPr>
              <a:xfrm rot="20890277" flipH="1">
                <a:off x="10098843" y="3114143"/>
                <a:ext cx="55290" cy="211338"/>
              </a:xfrm>
              <a:custGeom>
                <a:avLst/>
                <a:gdLst/>
                <a:ahLst/>
                <a:cxnLst/>
                <a:rect l="l" t="t" r="r" b="b"/>
                <a:pathLst>
                  <a:path w="758" h="1083" extrusionOk="0">
                    <a:moveTo>
                      <a:pt x="699" y="0"/>
                    </a:moveTo>
                    <a:cubicBezTo>
                      <a:pt x="684" y="0"/>
                      <a:pt x="670" y="6"/>
                      <a:pt x="659" y="17"/>
                    </a:cubicBezTo>
                    <a:cubicBezTo>
                      <a:pt x="614" y="62"/>
                      <a:pt x="573" y="107"/>
                      <a:pt x="537" y="157"/>
                    </a:cubicBezTo>
                    <a:cubicBezTo>
                      <a:pt x="452" y="260"/>
                      <a:pt x="375" y="368"/>
                      <a:pt x="303" y="481"/>
                    </a:cubicBezTo>
                    <a:lnTo>
                      <a:pt x="191" y="661"/>
                    </a:lnTo>
                    <a:cubicBezTo>
                      <a:pt x="159" y="719"/>
                      <a:pt x="128" y="778"/>
                      <a:pt x="101" y="827"/>
                    </a:cubicBezTo>
                    <a:cubicBezTo>
                      <a:pt x="51" y="926"/>
                      <a:pt x="29" y="993"/>
                      <a:pt x="29" y="993"/>
                    </a:cubicBezTo>
                    <a:cubicBezTo>
                      <a:pt x="0" y="1038"/>
                      <a:pt x="39" y="1083"/>
                      <a:pt x="79" y="1083"/>
                    </a:cubicBezTo>
                    <a:cubicBezTo>
                      <a:pt x="95" y="1083"/>
                      <a:pt x="111" y="1075"/>
                      <a:pt x="123" y="1056"/>
                    </a:cubicBezTo>
                    <a:cubicBezTo>
                      <a:pt x="123" y="1056"/>
                      <a:pt x="173" y="1002"/>
                      <a:pt x="245" y="917"/>
                    </a:cubicBezTo>
                    <a:cubicBezTo>
                      <a:pt x="276" y="877"/>
                      <a:pt x="317" y="827"/>
                      <a:pt x="357" y="773"/>
                    </a:cubicBezTo>
                    <a:cubicBezTo>
                      <a:pt x="393" y="715"/>
                      <a:pt x="438" y="656"/>
                      <a:pt x="479" y="598"/>
                    </a:cubicBezTo>
                    <a:cubicBezTo>
                      <a:pt x="551" y="485"/>
                      <a:pt x="614" y="368"/>
                      <a:pt x="677" y="247"/>
                    </a:cubicBezTo>
                    <a:cubicBezTo>
                      <a:pt x="704" y="193"/>
                      <a:pt x="726" y="139"/>
                      <a:pt x="749" y="80"/>
                    </a:cubicBezTo>
                    <a:cubicBezTo>
                      <a:pt x="758" y="58"/>
                      <a:pt x="753" y="35"/>
                      <a:pt x="740" y="17"/>
                    </a:cubicBezTo>
                    <a:cubicBezTo>
                      <a:pt x="728" y="6"/>
                      <a:pt x="714" y="0"/>
                      <a:pt x="699" y="0"/>
                    </a:cubicBezTo>
                    <a:close/>
                  </a:path>
                </a:pathLst>
              </a:custGeom>
              <a:solidFill>
                <a:srgbClr val="8F919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3" name="Title 2">
            <a:extLst>
              <a:ext uri="{FF2B5EF4-FFF2-40B4-BE49-F238E27FC236}">
                <a16:creationId xmlns:a16="http://schemas.microsoft.com/office/drawing/2014/main" id="{61DA1412-58ED-1BCD-218A-F5967D69E180}"/>
              </a:ext>
            </a:extLst>
          </p:cNvPr>
          <p:cNvSpPr>
            <a:spLocks noGrp="1"/>
          </p:cNvSpPr>
          <p:nvPr>
            <p:ph type="title"/>
          </p:nvPr>
        </p:nvSpPr>
        <p:spPr/>
        <p:txBody>
          <a:bodyPr/>
          <a:lstStyle/>
          <a:p>
            <a:pPr algn="ctr"/>
            <a:r>
              <a:rPr lang="en-US" dirty="0"/>
              <a:t>Barriers to Effective Communication	</a:t>
            </a:r>
          </a:p>
        </p:txBody>
      </p:sp>
      <p:graphicFrame>
        <p:nvGraphicFramePr>
          <p:cNvPr id="179" name="Content Placeholder 4">
            <a:extLst>
              <a:ext uri="{FF2B5EF4-FFF2-40B4-BE49-F238E27FC236}">
                <a16:creationId xmlns:a16="http://schemas.microsoft.com/office/drawing/2014/main" id="{884FE82F-AD78-D7EA-9805-1422587B0FE5}"/>
              </a:ext>
            </a:extLst>
          </p:cNvPr>
          <p:cNvGraphicFramePr>
            <a:graphicFrameLocks noGrp="1"/>
          </p:cNvGraphicFramePr>
          <p:nvPr>
            <p:ph idx="1"/>
          </p:nvPr>
        </p:nvGraphicFramePr>
        <p:xfrm>
          <a:off x="677334" y="2160589"/>
          <a:ext cx="8596668" cy="388077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703903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776BA2"/>
        </a:solidFill>
        <a:effectLst/>
      </p:bgPr>
    </p:bg>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36B6847E-A1B5-5347-9085-D29D4E5BCEDE}"/>
              </a:ext>
            </a:extLst>
          </p:cNvPr>
          <p:cNvSpPr/>
          <p:nvPr/>
        </p:nvSpPr>
        <p:spPr>
          <a:xfrm>
            <a:off x="742629" y="278704"/>
            <a:ext cx="11266769" cy="6300591"/>
          </a:xfrm>
          <a:prstGeom prst="roundRect">
            <a:avLst>
              <a:gd name="adj" fmla="val 56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Google Shape;3304;p88">
            <a:extLst>
              <a:ext uri="{FF2B5EF4-FFF2-40B4-BE49-F238E27FC236}">
                <a16:creationId xmlns:a16="http://schemas.microsoft.com/office/drawing/2014/main" id="{98064B8B-6EB1-E742-9AC3-3C690400A122}"/>
              </a:ext>
            </a:extLst>
          </p:cNvPr>
          <p:cNvSpPr/>
          <p:nvPr/>
        </p:nvSpPr>
        <p:spPr>
          <a:xfrm>
            <a:off x="1223198" y="853172"/>
            <a:ext cx="10365421" cy="5151653"/>
          </a:xfrm>
          <a:prstGeom prst="roundRect">
            <a:avLst>
              <a:gd name="adj" fmla="val 9322"/>
            </a:avLst>
          </a:prstGeom>
          <a:solidFill>
            <a:srgbClr val="776A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p>
        </p:txBody>
      </p:sp>
      <p:sp>
        <p:nvSpPr>
          <p:cNvPr id="153" name="TextBox 152">
            <a:extLst>
              <a:ext uri="{FF2B5EF4-FFF2-40B4-BE49-F238E27FC236}">
                <a16:creationId xmlns:a16="http://schemas.microsoft.com/office/drawing/2014/main" id="{92A8E39C-1E49-0047-B8CE-753D0EDCC3BA}"/>
              </a:ext>
            </a:extLst>
          </p:cNvPr>
          <p:cNvSpPr txBox="1"/>
          <p:nvPr/>
        </p:nvSpPr>
        <p:spPr>
          <a:xfrm>
            <a:off x="126220" y="1322727"/>
            <a:ext cx="12420130" cy="707886"/>
          </a:xfrm>
          <a:prstGeom prst="rect">
            <a:avLst/>
          </a:prstGeom>
          <a:noFill/>
        </p:spPr>
        <p:txBody>
          <a:bodyPr wrap="square" rtlCol="0">
            <a:spAutoFit/>
          </a:bodyPr>
          <a:lstStyle/>
          <a:p>
            <a:pPr algn="ctr"/>
            <a:r>
              <a:rPr lang="en-GB" sz="4000" b="1" spc="-300" dirty="0">
                <a:solidFill>
                  <a:schemeClr val="bg1"/>
                </a:solidFill>
                <a:latin typeface="Galvji" panose="020B0504020202020204" pitchFamily="34" charset="77"/>
              </a:rPr>
              <a:t>Strategies to improving communication:</a:t>
            </a:r>
            <a:endParaRPr lang="en-GB" sz="3200" b="1" spc="-300" dirty="0">
              <a:solidFill>
                <a:schemeClr val="bg1"/>
              </a:solidFill>
              <a:latin typeface="Galvji" panose="020B0504020202020204" pitchFamily="34" charset="77"/>
            </a:endParaRPr>
          </a:p>
        </p:txBody>
      </p:sp>
      <p:graphicFrame>
        <p:nvGraphicFramePr>
          <p:cNvPr id="155" name="TextBox 4">
            <a:extLst>
              <a:ext uri="{FF2B5EF4-FFF2-40B4-BE49-F238E27FC236}">
                <a16:creationId xmlns:a16="http://schemas.microsoft.com/office/drawing/2014/main" id="{94691D53-5D16-1EF8-7B97-FF17656FF0D2}"/>
              </a:ext>
            </a:extLst>
          </p:cNvPr>
          <p:cNvGraphicFramePr/>
          <p:nvPr>
            <p:extLst>
              <p:ext uri="{D42A27DB-BD31-4B8C-83A1-F6EECF244321}">
                <p14:modId xmlns:p14="http://schemas.microsoft.com/office/powerpoint/2010/main" val="318160547"/>
              </p:ext>
            </p:extLst>
          </p:nvPr>
        </p:nvGraphicFramePr>
        <p:xfrm>
          <a:off x="2334638" y="2030613"/>
          <a:ext cx="7918315" cy="37184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4330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dissolve">
                                      <p:cBhvr>
                                        <p:cTn id="7"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776BA2"/>
        </a:solidFill>
        <a:effectLst/>
      </p:bgPr>
    </p:bg>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36B6847E-A1B5-5347-9085-D29D4E5BCEDE}"/>
              </a:ext>
            </a:extLst>
          </p:cNvPr>
          <p:cNvSpPr/>
          <p:nvPr/>
        </p:nvSpPr>
        <p:spPr>
          <a:xfrm>
            <a:off x="742629" y="278704"/>
            <a:ext cx="11266769" cy="6300591"/>
          </a:xfrm>
          <a:prstGeom prst="roundRect">
            <a:avLst>
              <a:gd name="adj" fmla="val 56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Google Shape;3304;p88">
            <a:extLst>
              <a:ext uri="{FF2B5EF4-FFF2-40B4-BE49-F238E27FC236}">
                <a16:creationId xmlns:a16="http://schemas.microsoft.com/office/drawing/2014/main" id="{0993A9AE-732C-AC42-A1F6-7E8DB10818C6}"/>
              </a:ext>
            </a:extLst>
          </p:cNvPr>
          <p:cNvSpPr/>
          <p:nvPr/>
        </p:nvSpPr>
        <p:spPr>
          <a:xfrm>
            <a:off x="1223199" y="716647"/>
            <a:ext cx="10226172" cy="4891616"/>
          </a:xfrm>
          <a:prstGeom prst="roundRect">
            <a:avLst>
              <a:gd name="adj" fmla="val 9322"/>
            </a:avLst>
          </a:prstGeom>
          <a:solidFill>
            <a:srgbClr val="96D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21" name="TextBox 120">
            <a:extLst>
              <a:ext uri="{FF2B5EF4-FFF2-40B4-BE49-F238E27FC236}">
                <a16:creationId xmlns:a16="http://schemas.microsoft.com/office/drawing/2014/main" id="{81FD11CE-78A7-4E41-9717-BDACF96FDB7C}"/>
              </a:ext>
            </a:extLst>
          </p:cNvPr>
          <p:cNvSpPr txBox="1"/>
          <p:nvPr/>
        </p:nvSpPr>
        <p:spPr>
          <a:xfrm>
            <a:off x="1925640" y="1361652"/>
            <a:ext cx="7070875" cy="1077218"/>
          </a:xfrm>
          <a:prstGeom prst="rect">
            <a:avLst/>
          </a:prstGeom>
          <a:noFill/>
        </p:spPr>
        <p:txBody>
          <a:bodyPr wrap="square" rtlCol="0">
            <a:spAutoFit/>
          </a:bodyPr>
          <a:lstStyle/>
          <a:p>
            <a:pPr algn="ctr"/>
            <a:r>
              <a:rPr lang="en-GB" sz="3200" b="1" dirty="0">
                <a:latin typeface="Galvji" panose="020B0504020202020204" pitchFamily="34" charset="77"/>
              </a:rPr>
              <a:t>Collaboration within Health and Wellness</a:t>
            </a:r>
          </a:p>
        </p:txBody>
      </p:sp>
      <p:pic>
        <p:nvPicPr>
          <p:cNvPr id="3" name="Picture 2">
            <a:extLst>
              <a:ext uri="{FF2B5EF4-FFF2-40B4-BE49-F238E27FC236}">
                <a16:creationId xmlns:a16="http://schemas.microsoft.com/office/drawing/2014/main" id="{9570FD42-7A92-438E-BA11-7A6F742FD00B}"/>
              </a:ext>
            </a:extLst>
          </p:cNvPr>
          <p:cNvPicPr>
            <a:picLocks noChangeAspect="1"/>
          </p:cNvPicPr>
          <p:nvPr/>
        </p:nvPicPr>
        <p:blipFill>
          <a:blip r:embed="rId3"/>
          <a:stretch>
            <a:fillRect/>
          </a:stretch>
        </p:blipFill>
        <p:spPr>
          <a:xfrm>
            <a:off x="9451862" y="897791"/>
            <a:ext cx="1694688" cy="4529328"/>
          </a:xfrm>
          <a:prstGeom prst="rect">
            <a:avLst/>
          </a:prstGeom>
        </p:spPr>
      </p:pic>
      <p:sp>
        <p:nvSpPr>
          <p:cNvPr id="5" name="TextBox 4">
            <a:extLst>
              <a:ext uri="{FF2B5EF4-FFF2-40B4-BE49-F238E27FC236}">
                <a16:creationId xmlns:a16="http://schemas.microsoft.com/office/drawing/2014/main" id="{2B548B28-569A-2975-E336-3AAB9155CAD4}"/>
              </a:ext>
            </a:extLst>
          </p:cNvPr>
          <p:cNvSpPr txBox="1"/>
          <p:nvPr/>
        </p:nvSpPr>
        <p:spPr>
          <a:xfrm>
            <a:off x="1989579" y="3284902"/>
            <a:ext cx="7159462" cy="1477328"/>
          </a:xfrm>
          <a:prstGeom prst="rect">
            <a:avLst/>
          </a:prstGeom>
          <a:noFill/>
        </p:spPr>
        <p:txBody>
          <a:bodyPr wrap="square" rtlCol="0">
            <a:spAutoFit/>
          </a:bodyPr>
          <a:lstStyle/>
          <a:p>
            <a:pPr algn="ctr"/>
            <a:r>
              <a:rPr lang="en-US" dirty="0"/>
              <a:t>At its most basic, collaboration is simply a process by which multiple stakeholders — whether individuals (including medical, TEAP, CMHCs, Oral Health), departments, or student body — come together to share information, identify gaps in performance, and develop solutions to improve care and employability.</a:t>
            </a:r>
            <a:endParaRPr lang="en-GB" sz="1600" i="1" dirty="0">
              <a:latin typeface="Galvji" panose="020B0504020202020204" pitchFamily="34" charset="77"/>
            </a:endParaRPr>
          </a:p>
        </p:txBody>
      </p:sp>
      <p:sp>
        <p:nvSpPr>
          <p:cNvPr id="6" name="TextBox 5">
            <a:extLst>
              <a:ext uri="{FF2B5EF4-FFF2-40B4-BE49-F238E27FC236}">
                <a16:creationId xmlns:a16="http://schemas.microsoft.com/office/drawing/2014/main" id="{D4A68AB1-511D-6847-F38A-51CA9BBC4D20}"/>
              </a:ext>
            </a:extLst>
          </p:cNvPr>
          <p:cNvSpPr txBox="1"/>
          <p:nvPr/>
        </p:nvSpPr>
        <p:spPr>
          <a:xfrm>
            <a:off x="1925642" y="2401218"/>
            <a:ext cx="7223400" cy="369332"/>
          </a:xfrm>
          <a:prstGeom prst="rect">
            <a:avLst/>
          </a:prstGeom>
          <a:noFill/>
        </p:spPr>
        <p:txBody>
          <a:bodyPr wrap="square" rtlCol="0">
            <a:spAutoFit/>
          </a:bodyPr>
          <a:lstStyle/>
          <a:p>
            <a:pPr algn="ctr"/>
            <a:r>
              <a:rPr lang="en-US" i="1" dirty="0"/>
              <a:t>What does this look like?</a:t>
            </a:r>
          </a:p>
        </p:txBody>
      </p:sp>
    </p:spTree>
    <p:extLst>
      <p:ext uri="{BB962C8B-B14F-4D97-AF65-F5344CB8AC3E}">
        <p14:creationId xmlns:p14="http://schemas.microsoft.com/office/powerpoint/2010/main" val="1625743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dissolve">
                                      <p:cBhvr>
                                        <p:cTn id="7" dur="500"/>
                                        <p:tgtEl>
                                          <p:spTgt spid="12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776BA2"/>
        </a:solidFill>
        <a:effectLst/>
      </p:bgPr>
    </p:bg>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36B6847E-A1B5-5347-9085-D29D4E5BCEDE}"/>
              </a:ext>
            </a:extLst>
          </p:cNvPr>
          <p:cNvSpPr/>
          <p:nvPr/>
        </p:nvSpPr>
        <p:spPr>
          <a:xfrm>
            <a:off x="742629" y="278704"/>
            <a:ext cx="11266769" cy="6300591"/>
          </a:xfrm>
          <a:prstGeom prst="roundRect">
            <a:avLst>
              <a:gd name="adj" fmla="val 56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Google Shape;3304;p88">
            <a:extLst>
              <a:ext uri="{FF2B5EF4-FFF2-40B4-BE49-F238E27FC236}">
                <a16:creationId xmlns:a16="http://schemas.microsoft.com/office/drawing/2014/main" id="{0993A9AE-732C-AC42-A1F6-7E8DB10818C6}"/>
              </a:ext>
            </a:extLst>
          </p:cNvPr>
          <p:cNvSpPr/>
          <p:nvPr/>
        </p:nvSpPr>
        <p:spPr>
          <a:xfrm>
            <a:off x="1223199" y="716647"/>
            <a:ext cx="10226172" cy="4891616"/>
          </a:xfrm>
          <a:prstGeom prst="roundRect">
            <a:avLst>
              <a:gd name="adj" fmla="val 9322"/>
            </a:avLst>
          </a:prstGeom>
          <a:solidFill>
            <a:srgbClr val="96D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21" name="TextBox 120">
            <a:extLst>
              <a:ext uri="{FF2B5EF4-FFF2-40B4-BE49-F238E27FC236}">
                <a16:creationId xmlns:a16="http://schemas.microsoft.com/office/drawing/2014/main" id="{81FD11CE-78A7-4E41-9717-BDACF96FDB7C}"/>
              </a:ext>
            </a:extLst>
          </p:cNvPr>
          <p:cNvSpPr txBox="1"/>
          <p:nvPr/>
        </p:nvSpPr>
        <p:spPr>
          <a:xfrm>
            <a:off x="1887808" y="1670989"/>
            <a:ext cx="6762424" cy="646331"/>
          </a:xfrm>
          <a:prstGeom prst="rect">
            <a:avLst/>
          </a:prstGeom>
          <a:noFill/>
        </p:spPr>
        <p:txBody>
          <a:bodyPr wrap="square" rtlCol="0">
            <a:spAutoFit/>
          </a:bodyPr>
          <a:lstStyle/>
          <a:p>
            <a:pPr algn="ctr"/>
            <a:r>
              <a:rPr lang="en-GB" sz="3600" b="1" dirty="0">
                <a:latin typeface="Galvji" panose="020B0504020202020204" pitchFamily="34" charset="77"/>
              </a:rPr>
              <a:t>Collaboration with students</a:t>
            </a:r>
          </a:p>
        </p:txBody>
      </p:sp>
      <p:sp>
        <p:nvSpPr>
          <p:cNvPr id="113" name="TextBox 112">
            <a:extLst>
              <a:ext uri="{FF2B5EF4-FFF2-40B4-BE49-F238E27FC236}">
                <a16:creationId xmlns:a16="http://schemas.microsoft.com/office/drawing/2014/main" id="{A01D4009-9708-0F49-9139-FC62712D4C61}"/>
              </a:ext>
            </a:extLst>
          </p:cNvPr>
          <p:cNvSpPr txBox="1"/>
          <p:nvPr/>
        </p:nvSpPr>
        <p:spPr>
          <a:xfrm>
            <a:off x="1720393" y="2461000"/>
            <a:ext cx="7159462" cy="338554"/>
          </a:xfrm>
          <a:prstGeom prst="rect">
            <a:avLst/>
          </a:prstGeom>
          <a:noFill/>
        </p:spPr>
        <p:txBody>
          <a:bodyPr wrap="square" rtlCol="0">
            <a:spAutoFit/>
          </a:bodyPr>
          <a:lstStyle/>
          <a:p>
            <a:pPr algn="ctr"/>
            <a:r>
              <a:rPr lang="en-GB" sz="1600" i="1" dirty="0">
                <a:latin typeface="Galvji" panose="020B0504020202020204" pitchFamily="34" charset="77"/>
              </a:rPr>
              <a:t>Why’s it important for our Job Corps students?</a:t>
            </a:r>
          </a:p>
        </p:txBody>
      </p:sp>
      <p:sp>
        <p:nvSpPr>
          <p:cNvPr id="114" name="Rectangle 113">
            <a:extLst>
              <a:ext uri="{FF2B5EF4-FFF2-40B4-BE49-F238E27FC236}">
                <a16:creationId xmlns:a16="http://schemas.microsoft.com/office/drawing/2014/main" id="{BC1FD979-3505-364C-9836-28671E57DC1C}"/>
              </a:ext>
            </a:extLst>
          </p:cNvPr>
          <p:cNvSpPr/>
          <p:nvPr/>
        </p:nvSpPr>
        <p:spPr>
          <a:xfrm>
            <a:off x="1947108" y="2984221"/>
            <a:ext cx="6876003" cy="2115131"/>
          </a:xfrm>
          <a:prstGeom prst="rect">
            <a:avLst/>
          </a:prstGeom>
        </p:spPr>
        <p:txBody>
          <a:bodyPr wrap="square">
            <a:spAutoFit/>
          </a:bodyPr>
          <a:lstStyle/>
          <a:p>
            <a:pPr algn="ctr">
              <a:lnSpc>
                <a:spcPct val="150000"/>
              </a:lnSpc>
            </a:pPr>
            <a:r>
              <a:rPr lang="en-US" dirty="0"/>
              <a:t>Improving the health and lives of our students is something we all strive for in Job Corps. One way this can be done is by improving student engagement. Evidence shows that when students are actively involved in their care experience, it can lead to better outcomes and healthier lives.</a:t>
            </a:r>
            <a:endParaRPr lang="en-GB" sz="1400" dirty="0">
              <a:latin typeface="Galvji" panose="020B0504020202020204" pitchFamily="34" charset="77"/>
            </a:endParaRPr>
          </a:p>
        </p:txBody>
      </p:sp>
      <p:pic>
        <p:nvPicPr>
          <p:cNvPr id="3" name="Picture 2">
            <a:extLst>
              <a:ext uri="{FF2B5EF4-FFF2-40B4-BE49-F238E27FC236}">
                <a16:creationId xmlns:a16="http://schemas.microsoft.com/office/drawing/2014/main" id="{782D0664-0EF7-4B7F-9BF8-09550F09B1C9}"/>
              </a:ext>
            </a:extLst>
          </p:cNvPr>
          <p:cNvPicPr>
            <a:picLocks noChangeAspect="1"/>
          </p:cNvPicPr>
          <p:nvPr/>
        </p:nvPicPr>
        <p:blipFill>
          <a:blip r:embed="rId3"/>
          <a:stretch>
            <a:fillRect/>
          </a:stretch>
        </p:blipFill>
        <p:spPr>
          <a:xfrm>
            <a:off x="9456848" y="897791"/>
            <a:ext cx="1694688" cy="4529328"/>
          </a:xfrm>
          <a:prstGeom prst="rect">
            <a:avLst/>
          </a:prstGeom>
        </p:spPr>
      </p:pic>
    </p:spTree>
    <p:extLst>
      <p:ext uri="{BB962C8B-B14F-4D97-AF65-F5344CB8AC3E}">
        <p14:creationId xmlns:p14="http://schemas.microsoft.com/office/powerpoint/2010/main" val="417771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dissolve">
                                      <p:cBhvr>
                                        <p:cTn id="7" dur="500"/>
                                        <p:tgtEl>
                                          <p:spTgt spid="1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4"/>
                                        </p:tgtEl>
                                        <p:attrNameLst>
                                          <p:attrName>style.visibility</p:attrName>
                                        </p:attrNameLst>
                                      </p:cBhvr>
                                      <p:to>
                                        <p:strVal val="visible"/>
                                      </p:to>
                                    </p:set>
                                    <p:animEffect transition="in" filter="dissolve">
                                      <p:cBhvr>
                                        <p:cTn id="12"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p:bldP spid="1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776BA2"/>
        </a:solidFill>
        <a:effectLst/>
      </p:bgPr>
    </p:bg>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36B6847E-A1B5-5347-9085-D29D4E5BCEDE}"/>
              </a:ext>
            </a:extLst>
          </p:cNvPr>
          <p:cNvSpPr/>
          <p:nvPr/>
        </p:nvSpPr>
        <p:spPr>
          <a:xfrm>
            <a:off x="742629" y="278704"/>
            <a:ext cx="11266769" cy="6300591"/>
          </a:xfrm>
          <a:prstGeom prst="roundRect">
            <a:avLst>
              <a:gd name="adj" fmla="val 56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Google Shape;3304;p88">
            <a:extLst>
              <a:ext uri="{FF2B5EF4-FFF2-40B4-BE49-F238E27FC236}">
                <a16:creationId xmlns:a16="http://schemas.microsoft.com/office/drawing/2014/main" id="{0993A9AE-732C-AC42-A1F6-7E8DB10818C6}"/>
              </a:ext>
            </a:extLst>
          </p:cNvPr>
          <p:cNvSpPr/>
          <p:nvPr/>
        </p:nvSpPr>
        <p:spPr>
          <a:xfrm>
            <a:off x="1223199" y="716647"/>
            <a:ext cx="10226172" cy="4891616"/>
          </a:xfrm>
          <a:prstGeom prst="roundRect">
            <a:avLst>
              <a:gd name="adj" fmla="val 9322"/>
            </a:avLst>
          </a:prstGeom>
          <a:solidFill>
            <a:srgbClr val="96D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pic>
        <p:nvPicPr>
          <p:cNvPr id="3" name="Picture 2" descr="A cartoon of a doctor&#10;&#10;Description automatically generated">
            <a:extLst>
              <a:ext uri="{FF2B5EF4-FFF2-40B4-BE49-F238E27FC236}">
                <a16:creationId xmlns:a16="http://schemas.microsoft.com/office/drawing/2014/main" id="{26DB98BD-50EA-4513-B491-7C3DFB2E3DDA}"/>
              </a:ext>
            </a:extLst>
          </p:cNvPr>
          <p:cNvPicPr>
            <a:picLocks noChangeAspect="1"/>
          </p:cNvPicPr>
          <p:nvPr/>
        </p:nvPicPr>
        <p:blipFill>
          <a:blip r:embed="rId3"/>
          <a:stretch>
            <a:fillRect/>
          </a:stretch>
        </p:blipFill>
        <p:spPr>
          <a:xfrm>
            <a:off x="9429422" y="897791"/>
            <a:ext cx="1694688" cy="4529328"/>
          </a:xfrm>
          <a:prstGeom prst="rect">
            <a:avLst/>
          </a:prstGeom>
        </p:spPr>
      </p:pic>
      <p:sp>
        <p:nvSpPr>
          <p:cNvPr id="2" name="Title 1">
            <a:extLst>
              <a:ext uri="{FF2B5EF4-FFF2-40B4-BE49-F238E27FC236}">
                <a16:creationId xmlns:a16="http://schemas.microsoft.com/office/drawing/2014/main" id="{68DA07D8-9666-DB6C-0C8B-D96316403E7A}"/>
              </a:ext>
            </a:extLst>
          </p:cNvPr>
          <p:cNvSpPr>
            <a:spLocks noGrp="1"/>
          </p:cNvSpPr>
          <p:nvPr>
            <p:ph type="title"/>
          </p:nvPr>
        </p:nvSpPr>
        <p:spPr>
          <a:xfrm>
            <a:off x="677334" y="897790"/>
            <a:ext cx="8596668" cy="1032609"/>
          </a:xfrm>
        </p:spPr>
        <p:txBody>
          <a:bodyPr/>
          <a:lstStyle/>
          <a:p>
            <a:pPr algn="ctr"/>
            <a:r>
              <a:rPr lang="en-US" dirty="0">
                <a:solidFill>
                  <a:schemeClr val="tx1"/>
                </a:solidFill>
              </a:rPr>
              <a:t>Barriers to Collaboration</a:t>
            </a:r>
            <a:r>
              <a:rPr lang="en-US" dirty="0"/>
              <a:t>		</a:t>
            </a:r>
          </a:p>
        </p:txBody>
      </p:sp>
      <p:graphicFrame>
        <p:nvGraphicFramePr>
          <p:cNvPr id="122" name="Content Placeholder 4">
            <a:extLst>
              <a:ext uri="{FF2B5EF4-FFF2-40B4-BE49-F238E27FC236}">
                <a16:creationId xmlns:a16="http://schemas.microsoft.com/office/drawing/2014/main" id="{FB16B14F-FE76-EDE6-F5D0-EB7559682983}"/>
              </a:ext>
            </a:extLst>
          </p:cNvPr>
          <p:cNvGraphicFramePr>
            <a:graphicFrameLocks noGrp="1"/>
          </p:cNvGraphicFramePr>
          <p:nvPr>
            <p:ph idx="1"/>
          </p:nvPr>
        </p:nvGraphicFramePr>
        <p:xfrm>
          <a:off x="677334" y="2160589"/>
          <a:ext cx="8596668" cy="38807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51798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76BA2"/>
        </a:solidFill>
        <a:effectLst/>
      </p:bgPr>
    </p:bg>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36B6847E-A1B5-5347-9085-D29D4E5BCEDE}"/>
              </a:ext>
            </a:extLst>
          </p:cNvPr>
          <p:cNvSpPr/>
          <p:nvPr/>
        </p:nvSpPr>
        <p:spPr>
          <a:xfrm>
            <a:off x="742629" y="278704"/>
            <a:ext cx="11266769" cy="6300591"/>
          </a:xfrm>
          <a:prstGeom prst="roundRect">
            <a:avLst>
              <a:gd name="adj" fmla="val 56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TextBox 49">
            <a:extLst>
              <a:ext uri="{FF2B5EF4-FFF2-40B4-BE49-F238E27FC236}">
                <a16:creationId xmlns:a16="http://schemas.microsoft.com/office/drawing/2014/main" id="{A71662A3-825E-D94A-9682-95C781979FCB}"/>
              </a:ext>
            </a:extLst>
          </p:cNvPr>
          <p:cNvSpPr txBox="1"/>
          <p:nvPr/>
        </p:nvSpPr>
        <p:spPr>
          <a:xfrm>
            <a:off x="1155772" y="1814913"/>
            <a:ext cx="10520562" cy="4908780"/>
          </a:xfrm>
          <a:prstGeom prst="rect">
            <a:avLst/>
          </a:prstGeom>
          <a:noFill/>
        </p:spPr>
        <p:txBody>
          <a:bodyPr wrap="square" rtlCol="0">
            <a:spAutoFit/>
          </a:bodyPr>
          <a:lstStyle/>
          <a:p>
            <a:r>
              <a:rPr lang="en-GB" sz="1300" b="1" dirty="0">
                <a:latin typeface="Galvji" panose="020B0504020202020204" pitchFamily="34" charset="77"/>
              </a:rPr>
              <a:t>Goal:</a:t>
            </a:r>
            <a:r>
              <a:rPr lang="en-GB" sz="1300" b="1" i="1" dirty="0">
                <a:latin typeface="Galvji" panose="020B0504020202020204" pitchFamily="34" charset="77"/>
              </a:rPr>
              <a:t> </a:t>
            </a:r>
          </a:p>
          <a:p>
            <a:endParaRPr lang="en-GB" sz="1300" i="1" dirty="0">
              <a:latin typeface="Galvji" panose="020B0504020202020204" pitchFamily="34" charset="77"/>
            </a:endParaRPr>
          </a:p>
          <a:p>
            <a:pPr algn="just">
              <a:lnSpc>
                <a:spcPct val="150000"/>
              </a:lnSpc>
            </a:pPr>
            <a:r>
              <a:rPr lang="en-GB" sz="1200" dirty="0">
                <a:latin typeface="Galvji" panose="020B0504020202020204" pitchFamily="34" charset="77"/>
              </a:rPr>
              <a:t>The purpose of this training is to build an effective, multidisciplinary team within the health and wellness department, resulting in quality healthcare for students</a:t>
            </a:r>
            <a:endParaRPr lang="en-GB" sz="1200" b="1" dirty="0">
              <a:latin typeface="Galvji" panose="020B0504020202020204" pitchFamily="34" charset="77"/>
            </a:endParaRPr>
          </a:p>
          <a:p>
            <a:endParaRPr lang="en-GB" sz="1300" b="1" dirty="0">
              <a:latin typeface="Galvji" panose="020B0504020202020204" pitchFamily="34" charset="77"/>
            </a:endParaRPr>
          </a:p>
          <a:p>
            <a:endParaRPr lang="en-GB" sz="1300" b="1" dirty="0">
              <a:latin typeface="Galvji" panose="020B0504020202020204" pitchFamily="34" charset="77"/>
            </a:endParaRPr>
          </a:p>
          <a:p>
            <a:r>
              <a:rPr lang="en-GB" sz="1300" b="1" dirty="0">
                <a:latin typeface="Galvji" panose="020B0504020202020204" pitchFamily="34" charset="77"/>
              </a:rPr>
              <a:t>Objectives:</a:t>
            </a:r>
            <a:r>
              <a:rPr lang="en-GB" sz="1300" b="1" i="1" dirty="0">
                <a:latin typeface="Galvji" panose="020B0504020202020204" pitchFamily="34" charset="77"/>
              </a:rPr>
              <a:t> </a:t>
            </a:r>
          </a:p>
          <a:p>
            <a:endParaRPr lang="en-GB" sz="1300" i="1" dirty="0">
              <a:latin typeface="Galvji" panose="020B0504020202020204" pitchFamily="34" charset="77"/>
            </a:endParaRPr>
          </a:p>
          <a:p>
            <a:pPr marL="400050" indent="-400050">
              <a:lnSpc>
                <a:spcPct val="150000"/>
              </a:lnSpc>
              <a:buFont typeface="Arial" panose="020B0604020202020204" pitchFamily="34" charset="0"/>
              <a:buChar char="•"/>
            </a:pPr>
            <a:r>
              <a:rPr lang="en-GB" sz="1200" dirty="0">
                <a:latin typeface="Galvji" panose="020B0504020202020204" pitchFamily="34" charset="77"/>
              </a:rPr>
              <a:t>Improve communication within the Health and Wellness Department and with students</a:t>
            </a:r>
          </a:p>
          <a:p>
            <a:pPr marL="400050" indent="-400050">
              <a:lnSpc>
                <a:spcPct val="150000"/>
              </a:lnSpc>
              <a:buFont typeface="Arial" panose="020B0604020202020204" pitchFamily="34" charset="0"/>
              <a:buChar char="•"/>
            </a:pPr>
            <a:r>
              <a:rPr lang="en-GB" sz="1200" dirty="0">
                <a:latin typeface="Galvji" panose="020B0504020202020204" pitchFamily="34" charset="77"/>
              </a:rPr>
              <a:t>Understanding of what constitutes an effective healthcare team</a:t>
            </a:r>
          </a:p>
          <a:p>
            <a:pPr marL="400050" indent="-400050">
              <a:lnSpc>
                <a:spcPct val="150000"/>
              </a:lnSpc>
              <a:buFont typeface="Arial" panose="020B0604020202020204" pitchFamily="34" charset="0"/>
              <a:buChar char="•"/>
            </a:pPr>
            <a:r>
              <a:rPr lang="en-GB" sz="1200" dirty="0">
                <a:latin typeface="Galvji" panose="020B0504020202020204" pitchFamily="34" charset="77"/>
              </a:rPr>
              <a:t>Build trust with students and staff</a:t>
            </a:r>
          </a:p>
          <a:p>
            <a:pPr marL="400050" indent="-400050">
              <a:lnSpc>
                <a:spcPct val="150000"/>
              </a:lnSpc>
              <a:buFont typeface="Arial" panose="020B0604020202020204" pitchFamily="34" charset="0"/>
              <a:buChar char="•"/>
            </a:pPr>
            <a:r>
              <a:rPr lang="en-GB" sz="1200" dirty="0">
                <a:latin typeface="Galvji" panose="020B0504020202020204" pitchFamily="34" charset="77"/>
              </a:rPr>
              <a:t>Develop relationships with students and staff </a:t>
            </a:r>
          </a:p>
          <a:p>
            <a:pPr marL="400050" indent="-400050">
              <a:lnSpc>
                <a:spcPct val="150000"/>
              </a:lnSpc>
              <a:buFont typeface="Arial" panose="020B0604020202020204" pitchFamily="34" charset="0"/>
              <a:buChar char="•"/>
            </a:pPr>
            <a:r>
              <a:rPr lang="en-GB" sz="1200" dirty="0">
                <a:latin typeface="Galvji" panose="020B0504020202020204" pitchFamily="34" charset="77"/>
              </a:rPr>
              <a:t>Identify challenges to effective teamwork within the health and wellness department and develop practical methods to overcome them effectively.</a:t>
            </a:r>
          </a:p>
          <a:p>
            <a:pPr marL="400050" indent="-400050">
              <a:lnSpc>
                <a:spcPct val="150000"/>
              </a:lnSpc>
              <a:buFont typeface="Arial" panose="020B0604020202020204" pitchFamily="34" charset="0"/>
              <a:buChar char="•"/>
            </a:pPr>
            <a:r>
              <a:rPr lang="en-GB" sz="1200" dirty="0">
                <a:latin typeface="Galvji" panose="020B0504020202020204" pitchFamily="34" charset="77"/>
              </a:rPr>
              <a:t>Reflect on personal and professional responsibilities within a team and identify methods to improve performance and overall student care.</a:t>
            </a:r>
          </a:p>
          <a:p>
            <a:pPr marL="400050" indent="-400050">
              <a:lnSpc>
                <a:spcPct val="150000"/>
              </a:lnSpc>
              <a:buFont typeface="Arial" panose="020B0604020202020204" pitchFamily="34" charset="0"/>
              <a:buChar char="•"/>
            </a:pPr>
            <a:r>
              <a:rPr lang="en-GB" sz="1200" dirty="0">
                <a:latin typeface="Galvji" panose="020B0504020202020204" pitchFamily="34" charset="77"/>
              </a:rPr>
              <a:t>Boost the morale of your team</a:t>
            </a:r>
          </a:p>
          <a:p>
            <a:pPr marL="400050" indent="-400050">
              <a:lnSpc>
                <a:spcPct val="150000"/>
              </a:lnSpc>
              <a:buFont typeface="Arial" panose="020B0604020202020204" pitchFamily="34" charset="0"/>
              <a:buChar char="•"/>
            </a:pPr>
            <a:r>
              <a:rPr lang="en-GB" sz="1200" dirty="0">
                <a:latin typeface="Galvji" panose="020B0504020202020204" pitchFamily="34" charset="77"/>
              </a:rPr>
              <a:t>Enhance engagement between students and staff</a:t>
            </a:r>
          </a:p>
          <a:p>
            <a:pPr marL="400050" indent="-400050">
              <a:lnSpc>
                <a:spcPct val="150000"/>
              </a:lnSpc>
              <a:buFont typeface="Arial" panose="020B0604020202020204" pitchFamily="34" charset="0"/>
              <a:buChar char="•"/>
            </a:pPr>
            <a:r>
              <a:rPr lang="en-GB" sz="1200" dirty="0">
                <a:latin typeface="Galvji" panose="020B0504020202020204" pitchFamily="34" charset="77"/>
              </a:rPr>
              <a:t>Reduce turnover</a:t>
            </a:r>
          </a:p>
          <a:p>
            <a:pPr marL="400050" indent="-400050">
              <a:lnSpc>
                <a:spcPct val="150000"/>
              </a:lnSpc>
              <a:buFont typeface="Arial" panose="020B0604020202020204" pitchFamily="34" charset="0"/>
              <a:buChar char="•"/>
            </a:pPr>
            <a:r>
              <a:rPr lang="en-GB" sz="1200" dirty="0">
                <a:latin typeface="Galvji" panose="020B0504020202020204" pitchFamily="34" charset="77"/>
              </a:rPr>
              <a:t>Improve health and wellness student satisfaction</a:t>
            </a:r>
          </a:p>
          <a:p>
            <a:pPr marL="400050" indent="-400050">
              <a:lnSpc>
                <a:spcPct val="150000"/>
              </a:lnSpc>
              <a:buFont typeface="Arial" panose="020B0604020202020204" pitchFamily="34" charset="0"/>
              <a:buChar char="•"/>
            </a:pPr>
            <a:endParaRPr lang="en-GB" sz="1300" dirty="0">
              <a:latin typeface="Galvji" panose="020B0504020202020204" pitchFamily="34" charset="77"/>
            </a:endParaRPr>
          </a:p>
          <a:p>
            <a:pPr>
              <a:lnSpc>
                <a:spcPct val="150000"/>
              </a:lnSpc>
            </a:pPr>
            <a:endParaRPr lang="en-GB" sz="1300" i="1" dirty="0">
              <a:latin typeface="Galvji" panose="020B0504020202020204" pitchFamily="34" charset="77"/>
            </a:endParaRPr>
          </a:p>
        </p:txBody>
      </p:sp>
      <p:cxnSp>
        <p:nvCxnSpPr>
          <p:cNvPr id="64" name="Straight Connector 63">
            <a:extLst>
              <a:ext uri="{FF2B5EF4-FFF2-40B4-BE49-F238E27FC236}">
                <a16:creationId xmlns:a16="http://schemas.microsoft.com/office/drawing/2014/main" id="{A61F4B62-63EC-1D46-B873-95378C01FAEA}"/>
              </a:ext>
            </a:extLst>
          </p:cNvPr>
          <p:cNvCxnSpPr/>
          <p:nvPr/>
        </p:nvCxnSpPr>
        <p:spPr>
          <a:xfrm>
            <a:off x="12009398" y="1375491"/>
            <a:ext cx="182602"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CDA8D1D-F544-AB46-923F-6A5D0B0D554A}"/>
              </a:ext>
            </a:extLst>
          </p:cNvPr>
          <p:cNvSpPr txBox="1"/>
          <p:nvPr/>
        </p:nvSpPr>
        <p:spPr>
          <a:xfrm>
            <a:off x="1115732" y="779528"/>
            <a:ext cx="10520562" cy="1015663"/>
          </a:xfrm>
          <a:prstGeom prst="rect">
            <a:avLst/>
          </a:prstGeom>
          <a:noFill/>
        </p:spPr>
        <p:txBody>
          <a:bodyPr wrap="square" rtlCol="0">
            <a:spAutoFit/>
          </a:bodyPr>
          <a:lstStyle/>
          <a:p>
            <a:r>
              <a:rPr lang="en-GB" sz="6000" b="1" spc="-150" dirty="0">
                <a:solidFill>
                  <a:srgbClr val="776BA2"/>
                </a:solidFill>
                <a:latin typeface="Galvji" panose="020B0504020202020204" pitchFamily="34" charset="77"/>
              </a:rPr>
              <a:t>Goals &amp; Objectives</a:t>
            </a:r>
          </a:p>
        </p:txBody>
      </p:sp>
    </p:spTree>
    <p:extLst>
      <p:ext uri="{BB962C8B-B14F-4D97-AF65-F5344CB8AC3E}">
        <p14:creationId xmlns:p14="http://schemas.microsoft.com/office/powerpoint/2010/main" val="3812104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0">
                                            <p:txEl>
                                              <p:pRg st="0" end="0"/>
                                            </p:txEl>
                                          </p:spTgt>
                                        </p:tgtEl>
                                        <p:attrNameLst>
                                          <p:attrName>style.visibility</p:attrName>
                                        </p:attrNameLst>
                                      </p:cBhvr>
                                      <p:to>
                                        <p:strVal val="visible"/>
                                      </p:to>
                                    </p:set>
                                    <p:animEffect transition="in" filter="dissolve">
                                      <p:cBhvr>
                                        <p:cTn id="7" dur="500"/>
                                        <p:tgtEl>
                                          <p:spTgt spid="50">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50">
                                            <p:txEl>
                                              <p:pRg st="2" end="2"/>
                                            </p:txEl>
                                          </p:spTgt>
                                        </p:tgtEl>
                                        <p:attrNameLst>
                                          <p:attrName>style.visibility</p:attrName>
                                        </p:attrNameLst>
                                      </p:cBhvr>
                                      <p:to>
                                        <p:strVal val="visible"/>
                                      </p:to>
                                    </p:set>
                                    <p:animEffect transition="in" filter="dissolve">
                                      <p:cBhvr>
                                        <p:cTn id="10" dur="500"/>
                                        <p:tgtEl>
                                          <p:spTgt spid="50">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50">
                                            <p:txEl>
                                              <p:pRg st="5" end="5"/>
                                            </p:txEl>
                                          </p:spTgt>
                                        </p:tgtEl>
                                        <p:attrNameLst>
                                          <p:attrName>style.visibility</p:attrName>
                                        </p:attrNameLst>
                                      </p:cBhvr>
                                      <p:to>
                                        <p:strVal val="visible"/>
                                      </p:to>
                                    </p:set>
                                    <p:animEffect transition="in" filter="dissolve">
                                      <p:cBhvr>
                                        <p:cTn id="15" dur="500"/>
                                        <p:tgtEl>
                                          <p:spTgt spid="50">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50">
                                            <p:txEl>
                                              <p:pRg st="7" end="7"/>
                                            </p:txEl>
                                          </p:spTgt>
                                        </p:tgtEl>
                                        <p:attrNameLst>
                                          <p:attrName>style.visibility</p:attrName>
                                        </p:attrNameLst>
                                      </p:cBhvr>
                                      <p:to>
                                        <p:strVal val="visible"/>
                                      </p:to>
                                    </p:set>
                                    <p:animEffect transition="in" filter="dissolve">
                                      <p:cBhvr>
                                        <p:cTn id="20" dur="500"/>
                                        <p:tgtEl>
                                          <p:spTgt spid="50">
                                            <p:txEl>
                                              <p:pRg st="7" end="7"/>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50">
                                            <p:txEl>
                                              <p:pRg st="8" end="8"/>
                                            </p:txEl>
                                          </p:spTgt>
                                        </p:tgtEl>
                                        <p:attrNameLst>
                                          <p:attrName>style.visibility</p:attrName>
                                        </p:attrNameLst>
                                      </p:cBhvr>
                                      <p:to>
                                        <p:strVal val="visible"/>
                                      </p:to>
                                    </p:set>
                                    <p:animEffect transition="in" filter="dissolve">
                                      <p:cBhvr>
                                        <p:cTn id="23" dur="500"/>
                                        <p:tgtEl>
                                          <p:spTgt spid="50">
                                            <p:txEl>
                                              <p:pRg st="8" end="8"/>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50">
                                            <p:txEl>
                                              <p:pRg st="10" end="10"/>
                                            </p:txEl>
                                          </p:spTgt>
                                        </p:tgtEl>
                                        <p:attrNameLst>
                                          <p:attrName>style.visibility</p:attrName>
                                        </p:attrNameLst>
                                      </p:cBhvr>
                                      <p:to>
                                        <p:strVal val="visible"/>
                                      </p:to>
                                    </p:set>
                                    <p:animEffect transition="in" filter="dissolve">
                                      <p:cBhvr>
                                        <p:cTn id="26" dur="500"/>
                                        <p:tgtEl>
                                          <p:spTgt spid="50">
                                            <p:txEl>
                                              <p:pRg st="10" end="10"/>
                                            </p:txEl>
                                          </p:spTgt>
                                        </p:tgtEl>
                                      </p:cBhvr>
                                    </p:animEffect>
                                  </p:childTnLst>
                                </p:cTn>
                              </p:par>
                              <p:par>
                                <p:cTn id="27" presetID="9" presetClass="entr" presetSubtype="0" fill="hold" nodeType="withEffect">
                                  <p:stCondLst>
                                    <p:cond delay="0"/>
                                  </p:stCondLst>
                                  <p:childTnLst>
                                    <p:set>
                                      <p:cBhvr>
                                        <p:cTn id="28" dur="1" fill="hold">
                                          <p:stCondLst>
                                            <p:cond delay="0"/>
                                          </p:stCondLst>
                                        </p:cTn>
                                        <p:tgtEl>
                                          <p:spTgt spid="50">
                                            <p:txEl>
                                              <p:pRg st="9" end="9"/>
                                            </p:txEl>
                                          </p:spTgt>
                                        </p:tgtEl>
                                        <p:attrNameLst>
                                          <p:attrName>style.visibility</p:attrName>
                                        </p:attrNameLst>
                                      </p:cBhvr>
                                      <p:to>
                                        <p:strVal val="visible"/>
                                      </p:to>
                                    </p:set>
                                    <p:animEffect transition="in" filter="dissolve">
                                      <p:cBhvr>
                                        <p:cTn id="29" dur="500"/>
                                        <p:tgtEl>
                                          <p:spTgt spid="50">
                                            <p:txEl>
                                              <p:pRg st="9" end="9"/>
                                            </p:txEl>
                                          </p:spTgt>
                                        </p:tgtEl>
                                      </p:cBhvr>
                                    </p:animEffect>
                                  </p:childTnLst>
                                </p:cTn>
                              </p:par>
                              <p:par>
                                <p:cTn id="30" presetID="9" presetClass="entr" presetSubtype="0" fill="hold" nodeType="withEffect">
                                  <p:stCondLst>
                                    <p:cond delay="0"/>
                                  </p:stCondLst>
                                  <p:childTnLst>
                                    <p:set>
                                      <p:cBhvr>
                                        <p:cTn id="31" dur="1" fill="hold">
                                          <p:stCondLst>
                                            <p:cond delay="0"/>
                                          </p:stCondLst>
                                        </p:cTn>
                                        <p:tgtEl>
                                          <p:spTgt spid="50">
                                            <p:txEl>
                                              <p:pRg st="11" end="11"/>
                                            </p:txEl>
                                          </p:spTgt>
                                        </p:tgtEl>
                                        <p:attrNameLst>
                                          <p:attrName>style.visibility</p:attrName>
                                        </p:attrNameLst>
                                      </p:cBhvr>
                                      <p:to>
                                        <p:strVal val="visible"/>
                                      </p:to>
                                    </p:set>
                                    <p:animEffect transition="in" filter="dissolve">
                                      <p:cBhvr>
                                        <p:cTn id="32" dur="500"/>
                                        <p:tgtEl>
                                          <p:spTgt spid="50">
                                            <p:txEl>
                                              <p:pRg st="11" end="11"/>
                                            </p:txEl>
                                          </p:spTgt>
                                        </p:tgtEl>
                                      </p:cBhvr>
                                    </p:animEffect>
                                  </p:childTnLst>
                                </p:cTn>
                              </p:par>
                              <p:par>
                                <p:cTn id="33" presetID="9" presetClass="entr" presetSubtype="0" fill="hold" nodeType="withEffect">
                                  <p:stCondLst>
                                    <p:cond delay="0"/>
                                  </p:stCondLst>
                                  <p:childTnLst>
                                    <p:set>
                                      <p:cBhvr>
                                        <p:cTn id="34" dur="1" fill="hold">
                                          <p:stCondLst>
                                            <p:cond delay="0"/>
                                          </p:stCondLst>
                                        </p:cTn>
                                        <p:tgtEl>
                                          <p:spTgt spid="50">
                                            <p:txEl>
                                              <p:pRg st="12" end="12"/>
                                            </p:txEl>
                                          </p:spTgt>
                                        </p:tgtEl>
                                        <p:attrNameLst>
                                          <p:attrName>style.visibility</p:attrName>
                                        </p:attrNameLst>
                                      </p:cBhvr>
                                      <p:to>
                                        <p:strVal val="visible"/>
                                      </p:to>
                                    </p:set>
                                    <p:animEffect transition="in" filter="dissolve">
                                      <p:cBhvr>
                                        <p:cTn id="35" dur="500"/>
                                        <p:tgtEl>
                                          <p:spTgt spid="50">
                                            <p:txEl>
                                              <p:pRg st="12" end="12"/>
                                            </p:txEl>
                                          </p:spTgt>
                                        </p:tgtEl>
                                      </p:cBhvr>
                                    </p:animEffect>
                                  </p:childTnLst>
                                </p:cTn>
                              </p:par>
                              <p:par>
                                <p:cTn id="36" presetID="9" presetClass="entr" presetSubtype="0" fill="hold" nodeType="withEffect">
                                  <p:stCondLst>
                                    <p:cond delay="0"/>
                                  </p:stCondLst>
                                  <p:childTnLst>
                                    <p:set>
                                      <p:cBhvr>
                                        <p:cTn id="37" dur="1" fill="hold">
                                          <p:stCondLst>
                                            <p:cond delay="0"/>
                                          </p:stCondLst>
                                        </p:cTn>
                                        <p:tgtEl>
                                          <p:spTgt spid="50">
                                            <p:txEl>
                                              <p:pRg st="13" end="13"/>
                                            </p:txEl>
                                          </p:spTgt>
                                        </p:tgtEl>
                                        <p:attrNameLst>
                                          <p:attrName>style.visibility</p:attrName>
                                        </p:attrNameLst>
                                      </p:cBhvr>
                                      <p:to>
                                        <p:strVal val="visible"/>
                                      </p:to>
                                    </p:set>
                                    <p:animEffect transition="in" filter="dissolve">
                                      <p:cBhvr>
                                        <p:cTn id="38" dur="500"/>
                                        <p:tgtEl>
                                          <p:spTgt spid="50">
                                            <p:txEl>
                                              <p:pRg st="13" end="13"/>
                                            </p:txEl>
                                          </p:spTgt>
                                        </p:tgtEl>
                                      </p:cBhvr>
                                    </p:animEffect>
                                  </p:childTnLst>
                                </p:cTn>
                              </p:par>
                              <p:par>
                                <p:cTn id="39" presetID="9" presetClass="entr" presetSubtype="0" fill="hold" nodeType="withEffect">
                                  <p:stCondLst>
                                    <p:cond delay="0"/>
                                  </p:stCondLst>
                                  <p:childTnLst>
                                    <p:set>
                                      <p:cBhvr>
                                        <p:cTn id="40" dur="1" fill="hold">
                                          <p:stCondLst>
                                            <p:cond delay="0"/>
                                          </p:stCondLst>
                                        </p:cTn>
                                        <p:tgtEl>
                                          <p:spTgt spid="50">
                                            <p:txEl>
                                              <p:pRg st="14" end="14"/>
                                            </p:txEl>
                                          </p:spTgt>
                                        </p:tgtEl>
                                        <p:attrNameLst>
                                          <p:attrName>style.visibility</p:attrName>
                                        </p:attrNameLst>
                                      </p:cBhvr>
                                      <p:to>
                                        <p:strVal val="visible"/>
                                      </p:to>
                                    </p:set>
                                    <p:animEffect transition="in" filter="dissolve">
                                      <p:cBhvr>
                                        <p:cTn id="41" dur="500"/>
                                        <p:tgtEl>
                                          <p:spTgt spid="50">
                                            <p:txEl>
                                              <p:pRg st="14" end="14"/>
                                            </p:txEl>
                                          </p:spTgt>
                                        </p:tgtEl>
                                      </p:cBhvr>
                                    </p:animEffect>
                                  </p:childTnLst>
                                </p:cTn>
                              </p:par>
                              <p:par>
                                <p:cTn id="42" presetID="9" presetClass="entr" presetSubtype="0" fill="hold" nodeType="withEffect">
                                  <p:stCondLst>
                                    <p:cond delay="0"/>
                                  </p:stCondLst>
                                  <p:childTnLst>
                                    <p:set>
                                      <p:cBhvr>
                                        <p:cTn id="43" dur="1" fill="hold">
                                          <p:stCondLst>
                                            <p:cond delay="0"/>
                                          </p:stCondLst>
                                        </p:cTn>
                                        <p:tgtEl>
                                          <p:spTgt spid="50">
                                            <p:txEl>
                                              <p:pRg st="15" end="15"/>
                                            </p:txEl>
                                          </p:spTgt>
                                        </p:tgtEl>
                                        <p:attrNameLst>
                                          <p:attrName>style.visibility</p:attrName>
                                        </p:attrNameLst>
                                      </p:cBhvr>
                                      <p:to>
                                        <p:strVal val="visible"/>
                                      </p:to>
                                    </p:set>
                                    <p:animEffect transition="in" filter="dissolve">
                                      <p:cBhvr>
                                        <p:cTn id="44" dur="500"/>
                                        <p:tgtEl>
                                          <p:spTgt spid="50">
                                            <p:txEl>
                                              <p:pRg st="15" end="15"/>
                                            </p:txEl>
                                          </p:spTgt>
                                        </p:tgtEl>
                                      </p:cBhvr>
                                    </p:animEffect>
                                  </p:childTnLst>
                                </p:cTn>
                              </p:par>
                              <p:par>
                                <p:cTn id="45" presetID="9" presetClass="entr" presetSubtype="0" fill="hold" nodeType="withEffect">
                                  <p:stCondLst>
                                    <p:cond delay="0"/>
                                  </p:stCondLst>
                                  <p:childTnLst>
                                    <p:set>
                                      <p:cBhvr>
                                        <p:cTn id="46" dur="1" fill="hold">
                                          <p:stCondLst>
                                            <p:cond delay="0"/>
                                          </p:stCondLst>
                                        </p:cTn>
                                        <p:tgtEl>
                                          <p:spTgt spid="50">
                                            <p:txEl>
                                              <p:pRg st="16" end="16"/>
                                            </p:txEl>
                                          </p:spTgt>
                                        </p:tgtEl>
                                        <p:attrNameLst>
                                          <p:attrName>style.visibility</p:attrName>
                                        </p:attrNameLst>
                                      </p:cBhvr>
                                      <p:to>
                                        <p:strVal val="visible"/>
                                      </p:to>
                                    </p:set>
                                    <p:animEffect transition="in" filter="dissolve">
                                      <p:cBhvr>
                                        <p:cTn id="47" dur="500"/>
                                        <p:tgtEl>
                                          <p:spTgt spid="50">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776BA2"/>
        </a:solidFill>
        <a:effectLst/>
      </p:bgPr>
    </p:bg>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36B6847E-A1B5-5347-9085-D29D4E5BCEDE}"/>
              </a:ext>
            </a:extLst>
          </p:cNvPr>
          <p:cNvSpPr/>
          <p:nvPr/>
        </p:nvSpPr>
        <p:spPr>
          <a:xfrm>
            <a:off x="742629" y="278704"/>
            <a:ext cx="11266769" cy="6300591"/>
          </a:xfrm>
          <a:prstGeom prst="roundRect">
            <a:avLst>
              <a:gd name="adj" fmla="val 56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Google Shape;3304;p88">
            <a:extLst>
              <a:ext uri="{FF2B5EF4-FFF2-40B4-BE49-F238E27FC236}">
                <a16:creationId xmlns:a16="http://schemas.microsoft.com/office/drawing/2014/main" id="{0993A9AE-732C-AC42-A1F6-7E8DB10818C6}"/>
              </a:ext>
            </a:extLst>
          </p:cNvPr>
          <p:cNvSpPr/>
          <p:nvPr/>
        </p:nvSpPr>
        <p:spPr>
          <a:xfrm>
            <a:off x="1223199" y="716647"/>
            <a:ext cx="10226172" cy="5113016"/>
          </a:xfrm>
          <a:prstGeom prst="roundRect">
            <a:avLst>
              <a:gd name="adj" fmla="val 9322"/>
            </a:avLst>
          </a:prstGeom>
          <a:solidFill>
            <a:srgbClr val="96D6E0"/>
          </a:solidFill>
          <a:ln>
            <a:solidFill>
              <a:srgbClr val="96D6E0"/>
            </a:solid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 name="Title 1">
            <a:extLst>
              <a:ext uri="{FF2B5EF4-FFF2-40B4-BE49-F238E27FC236}">
                <a16:creationId xmlns:a16="http://schemas.microsoft.com/office/drawing/2014/main" id="{4EDA7698-56A7-7716-F1E5-2E1B85AD0903}"/>
              </a:ext>
            </a:extLst>
          </p:cNvPr>
          <p:cNvSpPr>
            <a:spLocks noGrp="1"/>
          </p:cNvSpPr>
          <p:nvPr>
            <p:ph type="title"/>
          </p:nvPr>
        </p:nvSpPr>
        <p:spPr>
          <a:xfrm>
            <a:off x="2316042" y="1160206"/>
            <a:ext cx="7504196" cy="1320800"/>
          </a:xfrm>
        </p:spPr>
        <p:txBody>
          <a:bodyPr/>
          <a:lstStyle/>
          <a:p>
            <a:r>
              <a:rPr lang="en-US" dirty="0">
                <a:solidFill>
                  <a:schemeClr val="tx1"/>
                </a:solidFill>
              </a:rPr>
              <a:t>Strategies to improve collaboration</a:t>
            </a:r>
          </a:p>
        </p:txBody>
      </p:sp>
      <p:graphicFrame>
        <p:nvGraphicFramePr>
          <p:cNvPr id="122" name="Content Placeholder 2">
            <a:extLst>
              <a:ext uri="{FF2B5EF4-FFF2-40B4-BE49-F238E27FC236}">
                <a16:creationId xmlns:a16="http://schemas.microsoft.com/office/drawing/2014/main" id="{EC22BBD0-96E5-802C-D6E5-1537F5521EA4}"/>
              </a:ext>
            </a:extLst>
          </p:cNvPr>
          <p:cNvGraphicFramePr>
            <a:graphicFrameLocks noGrp="1"/>
          </p:cNvGraphicFramePr>
          <p:nvPr>
            <p:ph idx="1"/>
          </p:nvPr>
        </p:nvGraphicFramePr>
        <p:xfrm>
          <a:off x="1769806" y="1619815"/>
          <a:ext cx="8596668" cy="38807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218720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776BA2"/>
        </a:solidFill>
        <a:effectLst/>
      </p:bgPr>
    </p:bg>
    <p:spTree>
      <p:nvGrpSpPr>
        <p:cNvPr id="1" name=""/>
        <p:cNvGrpSpPr/>
        <p:nvPr/>
      </p:nvGrpSpPr>
      <p:grpSpPr>
        <a:xfrm>
          <a:off x="0" y="0"/>
          <a:ext cx="0" cy="0"/>
          <a:chOff x="0" y="0"/>
          <a:chExt cx="0" cy="0"/>
        </a:xfrm>
      </p:grpSpPr>
      <p:sp>
        <p:nvSpPr>
          <p:cNvPr id="60" name="Rounded Rectangle 59">
            <a:extLst>
              <a:ext uri="{FF2B5EF4-FFF2-40B4-BE49-F238E27FC236}">
                <a16:creationId xmlns:a16="http://schemas.microsoft.com/office/drawing/2014/main" id="{003B95D9-B5BD-7C4B-9231-04FEB99899C3}"/>
              </a:ext>
            </a:extLst>
          </p:cNvPr>
          <p:cNvSpPr/>
          <p:nvPr/>
        </p:nvSpPr>
        <p:spPr>
          <a:xfrm>
            <a:off x="742629" y="278704"/>
            <a:ext cx="11266769" cy="6300591"/>
          </a:xfrm>
          <a:prstGeom prst="roundRect">
            <a:avLst>
              <a:gd name="adj" fmla="val 56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Google Shape;3304;p88">
            <a:extLst>
              <a:ext uri="{FF2B5EF4-FFF2-40B4-BE49-F238E27FC236}">
                <a16:creationId xmlns:a16="http://schemas.microsoft.com/office/drawing/2014/main" id="{0993A9AE-732C-AC42-A1F6-7E8DB10818C6}"/>
              </a:ext>
            </a:extLst>
          </p:cNvPr>
          <p:cNvSpPr/>
          <p:nvPr/>
        </p:nvSpPr>
        <p:spPr>
          <a:xfrm>
            <a:off x="1223199" y="716647"/>
            <a:ext cx="10226172" cy="4891616"/>
          </a:xfrm>
          <a:prstGeom prst="roundRect">
            <a:avLst>
              <a:gd name="adj" fmla="val 9322"/>
            </a:avLst>
          </a:prstGeom>
          <a:solidFill>
            <a:srgbClr val="5777B2"/>
          </a:solidFill>
          <a:ln>
            <a:solidFill>
              <a:srgbClr val="5777B2"/>
            </a:solid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21" name="TextBox 120">
            <a:extLst>
              <a:ext uri="{FF2B5EF4-FFF2-40B4-BE49-F238E27FC236}">
                <a16:creationId xmlns:a16="http://schemas.microsoft.com/office/drawing/2014/main" id="{81FD11CE-78A7-4E41-9717-BDACF96FDB7C}"/>
              </a:ext>
            </a:extLst>
          </p:cNvPr>
          <p:cNvSpPr txBox="1"/>
          <p:nvPr/>
        </p:nvSpPr>
        <p:spPr>
          <a:xfrm>
            <a:off x="1879347" y="1560277"/>
            <a:ext cx="6762424" cy="923330"/>
          </a:xfrm>
          <a:prstGeom prst="rect">
            <a:avLst/>
          </a:prstGeom>
          <a:noFill/>
        </p:spPr>
        <p:txBody>
          <a:bodyPr wrap="square" rtlCol="0">
            <a:spAutoFit/>
          </a:bodyPr>
          <a:lstStyle/>
          <a:p>
            <a:pPr algn="ctr"/>
            <a:r>
              <a:rPr lang="en-GB" sz="5400" b="1" dirty="0">
                <a:solidFill>
                  <a:schemeClr val="bg1"/>
                </a:solidFill>
                <a:latin typeface="Galvji" panose="020B0504020202020204" pitchFamily="34" charset="77"/>
              </a:rPr>
              <a:t>Respecting the team</a:t>
            </a:r>
            <a:endParaRPr lang="en-GB" sz="4400" b="1" dirty="0">
              <a:solidFill>
                <a:schemeClr val="bg1"/>
              </a:solidFill>
              <a:latin typeface="Galvji" panose="020B0504020202020204" pitchFamily="34" charset="77"/>
            </a:endParaRPr>
          </a:p>
        </p:txBody>
      </p:sp>
      <p:sp>
        <p:nvSpPr>
          <p:cNvPr id="113" name="TextBox 112">
            <a:extLst>
              <a:ext uri="{FF2B5EF4-FFF2-40B4-BE49-F238E27FC236}">
                <a16:creationId xmlns:a16="http://schemas.microsoft.com/office/drawing/2014/main" id="{A01D4009-9708-0F49-9139-FC62712D4C61}"/>
              </a:ext>
            </a:extLst>
          </p:cNvPr>
          <p:cNvSpPr txBox="1"/>
          <p:nvPr/>
        </p:nvSpPr>
        <p:spPr>
          <a:xfrm>
            <a:off x="1632180" y="2553878"/>
            <a:ext cx="7159462" cy="338554"/>
          </a:xfrm>
          <a:prstGeom prst="rect">
            <a:avLst/>
          </a:prstGeom>
          <a:noFill/>
        </p:spPr>
        <p:txBody>
          <a:bodyPr wrap="square" rtlCol="0">
            <a:spAutoFit/>
          </a:bodyPr>
          <a:lstStyle/>
          <a:p>
            <a:pPr algn="ctr"/>
            <a:r>
              <a:rPr lang="en-GB" sz="1600" i="1" dirty="0">
                <a:solidFill>
                  <a:schemeClr val="bg1"/>
                </a:solidFill>
                <a:latin typeface="Galvji" panose="020B0504020202020204" pitchFamily="34" charset="77"/>
              </a:rPr>
              <a:t>What does it entail?</a:t>
            </a:r>
          </a:p>
        </p:txBody>
      </p:sp>
      <p:sp>
        <p:nvSpPr>
          <p:cNvPr id="114" name="Rectangle 113">
            <a:extLst>
              <a:ext uri="{FF2B5EF4-FFF2-40B4-BE49-F238E27FC236}">
                <a16:creationId xmlns:a16="http://schemas.microsoft.com/office/drawing/2014/main" id="{BC1FD979-3505-364C-9836-28671E57DC1C}"/>
              </a:ext>
            </a:extLst>
          </p:cNvPr>
          <p:cNvSpPr/>
          <p:nvPr/>
        </p:nvSpPr>
        <p:spPr>
          <a:xfrm>
            <a:off x="1797623" y="2861300"/>
            <a:ext cx="6994019" cy="2125197"/>
          </a:xfrm>
          <a:prstGeom prst="rect">
            <a:avLst/>
          </a:prstGeom>
        </p:spPr>
        <p:txBody>
          <a:bodyPr wrap="square">
            <a:spAutoFit/>
          </a:bodyPr>
          <a:lstStyle/>
          <a:p>
            <a:pPr algn="ctr">
              <a:lnSpc>
                <a:spcPct val="150000"/>
              </a:lnSpc>
            </a:pPr>
            <a:r>
              <a:rPr lang="en-US" dirty="0">
                <a:solidFill>
                  <a:schemeClr val="bg1"/>
                </a:solidFill>
              </a:rPr>
              <a:t>Treating someone with respect means: • showing regard for their abilities and worth • valuing their feelings and their views, even if you don't necessarily agree with them • accepting them on an equal basis, and giving them the same consideration you would expect for yourself.</a:t>
            </a:r>
            <a:endParaRPr lang="en-GB" sz="1400" dirty="0">
              <a:solidFill>
                <a:schemeClr val="bg1"/>
              </a:solidFill>
              <a:latin typeface="Galvji" panose="020B0504020202020204" pitchFamily="34" charset="77"/>
            </a:endParaRPr>
          </a:p>
        </p:txBody>
      </p:sp>
      <p:pic>
        <p:nvPicPr>
          <p:cNvPr id="3" name="Picture 2" descr="A picture containing clipart&#10;&#10;Description automatically generated">
            <a:extLst>
              <a:ext uri="{FF2B5EF4-FFF2-40B4-BE49-F238E27FC236}">
                <a16:creationId xmlns:a16="http://schemas.microsoft.com/office/drawing/2014/main" id="{0143D9C4-7E2D-45CE-B23F-5A542FBBB8CA}"/>
              </a:ext>
            </a:extLst>
          </p:cNvPr>
          <p:cNvPicPr>
            <a:picLocks noChangeAspect="1"/>
          </p:cNvPicPr>
          <p:nvPr/>
        </p:nvPicPr>
        <p:blipFill>
          <a:blip r:embed="rId3"/>
          <a:stretch>
            <a:fillRect/>
          </a:stretch>
        </p:blipFill>
        <p:spPr>
          <a:xfrm>
            <a:off x="9430898" y="888647"/>
            <a:ext cx="1688592" cy="4547616"/>
          </a:xfrm>
          <a:prstGeom prst="rect">
            <a:avLst/>
          </a:prstGeom>
        </p:spPr>
      </p:pic>
    </p:spTree>
    <p:extLst>
      <p:ext uri="{BB962C8B-B14F-4D97-AF65-F5344CB8AC3E}">
        <p14:creationId xmlns:p14="http://schemas.microsoft.com/office/powerpoint/2010/main" val="4123987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dissolve">
                                      <p:cBhvr>
                                        <p:cTn id="7" dur="500"/>
                                        <p:tgtEl>
                                          <p:spTgt spid="1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4"/>
                                        </p:tgtEl>
                                        <p:attrNameLst>
                                          <p:attrName>style.visibility</p:attrName>
                                        </p:attrNameLst>
                                      </p:cBhvr>
                                      <p:to>
                                        <p:strVal val="visible"/>
                                      </p:to>
                                    </p:set>
                                    <p:animEffect transition="in" filter="dissolve">
                                      <p:cBhvr>
                                        <p:cTn id="12"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p:bldP spid="1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776BA2"/>
        </a:solidFill>
        <a:effectLst/>
      </p:bgPr>
    </p:bg>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36B6847E-A1B5-5347-9085-D29D4E5BCEDE}"/>
              </a:ext>
            </a:extLst>
          </p:cNvPr>
          <p:cNvSpPr/>
          <p:nvPr/>
        </p:nvSpPr>
        <p:spPr>
          <a:xfrm>
            <a:off x="742629" y="278704"/>
            <a:ext cx="11266769" cy="6300591"/>
          </a:xfrm>
          <a:prstGeom prst="roundRect">
            <a:avLst>
              <a:gd name="adj" fmla="val 887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Google Shape;3304;p88">
            <a:extLst>
              <a:ext uri="{FF2B5EF4-FFF2-40B4-BE49-F238E27FC236}">
                <a16:creationId xmlns:a16="http://schemas.microsoft.com/office/drawing/2014/main" id="{0993A9AE-732C-AC42-A1F6-7E8DB10818C6}"/>
              </a:ext>
            </a:extLst>
          </p:cNvPr>
          <p:cNvSpPr/>
          <p:nvPr/>
        </p:nvSpPr>
        <p:spPr>
          <a:xfrm>
            <a:off x="1223199" y="716647"/>
            <a:ext cx="10226172" cy="4891616"/>
          </a:xfrm>
          <a:prstGeom prst="roundRect">
            <a:avLst>
              <a:gd name="adj" fmla="val 9322"/>
            </a:avLst>
          </a:prstGeom>
          <a:solidFill>
            <a:srgbClr val="5777B2"/>
          </a:solidFill>
          <a:ln>
            <a:solidFill>
              <a:srgbClr val="5777B2"/>
            </a:solid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21" name="TextBox 120">
            <a:extLst>
              <a:ext uri="{FF2B5EF4-FFF2-40B4-BE49-F238E27FC236}">
                <a16:creationId xmlns:a16="http://schemas.microsoft.com/office/drawing/2014/main" id="{81FD11CE-78A7-4E41-9717-BDACF96FDB7C}"/>
              </a:ext>
            </a:extLst>
          </p:cNvPr>
          <p:cNvSpPr txBox="1"/>
          <p:nvPr/>
        </p:nvSpPr>
        <p:spPr>
          <a:xfrm>
            <a:off x="2955073" y="1128116"/>
            <a:ext cx="6762424" cy="923330"/>
          </a:xfrm>
          <a:prstGeom prst="rect">
            <a:avLst/>
          </a:prstGeom>
          <a:noFill/>
        </p:spPr>
        <p:txBody>
          <a:bodyPr wrap="square" rtlCol="0">
            <a:spAutoFit/>
          </a:bodyPr>
          <a:lstStyle/>
          <a:p>
            <a:pPr algn="ctr"/>
            <a:r>
              <a:rPr lang="en-GB" sz="5400" b="1" dirty="0">
                <a:solidFill>
                  <a:schemeClr val="bg1"/>
                </a:solidFill>
                <a:latin typeface="Galvji" panose="020B0504020202020204" pitchFamily="34" charset="77"/>
              </a:rPr>
              <a:t>Respecting the student</a:t>
            </a:r>
            <a:endParaRPr lang="en-GB" sz="4400" b="1" dirty="0">
              <a:solidFill>
                <a:schemeClr val="bg1"/>
              </a:solidFill>
              <a:latin typeface="Galvji" panose="020B0504020202020204" pitchFamily="34" charset="77"/>
            </a:endParaRPr>
          </a:p>
        </p:txBody>
      </p:sp>
      <p:sp>
        <p:nvSpPr>
          <p:cNvPr id="113" name="TextBox 112">
            <a:extLst>
              <a:ext uri="{FF2B5EF4-FFF2-40B4-BE49-F238E27FC236}">
                <a16:creationId xmlns:a16="http://schemas.microsoft.com/office/drawing/2014/main" id="{A01D4009-9708-0F49-9139-FC62712D4C61}"/>
              </a:ext>
            </a:extLst>
          </p:cNvPr>
          <p:cNvSpPr txBox="1"/>
          <p:nvPr/>
        </p:nvSpPr>
        <p:spPr>
          <a:xfrm>
            <a:off x="2787658" y="1918127"/>
            <a:ext cx="7159462" cy="338554"/>
          </a:xfrm>
          <a:prstGeom prst="rect">
            <a:avLst/>
          </a:prstGeom>
          <a:noFill/>
        </p:spPr>
        <p:txBody>
          <a:bodyPr wrap="square" rtlCol="0">
            <a:spAutoFit/>
          </a:bodyPr>
          <a:lstStyle/>
          <a:p>
            <a:pPr algn="ctr"/>
            <a:r>
              <a:rPr lang="en-GB" sz="1600" i="1" dirty="0">
                <a:solidFill>
                  <a:schemeClr val="bg1"/>
                </a:solidFill>
                <a:latin typeface="Galvji" panose="020B0504020202020204" pitchFamily="34" charset="77"/>
              </a:rPr>
              <a:t>Why is it important for Job Corps students?</a:t>
            </a:r>
          </a:p>
        </p:txBody>
      </p:sp>
      <p:sp>
        <p:nvSpPr>
          <p:cNvPr id="114" name="Rectangle 113">
            <a:extLst>
              <a:ext uri="{FF2B5EF4-FFF2-40B4-BE49-F238E27FC236}">
                <a16:creationId xmlns:a16="http://schemas.microsoft.com/office/drawing/2014/main" id="{BC1FD979-3505-364C-9836-28671E57DC1C}"/>
              </a:ext>
            </a:extLst>
          </p:cNvPr>
          <p:cNvSpPr/>
          <p:nvPr/>
        </p:nvSpPr>
        <p:spPr>
          <a:xfrm>
            <a:off x="2086877" y="2449721"/>
            <a:ext cx="8561024" cy="2125197"/>
          </a:xfrm>
          <a:prstGeom prst="rect">
            <a:avLst/>
          </a:prstGeom>
        </p:spPr>
        <p:txBody>
          <a:bodyPr wrap="square">
            <a:spAutoFit/>
          </a:bodyPr>
          <a:lstStyle/>
          <a:p>
            <a:pPr algn="ctr">
              <a:lnSpc>
                <a:spcPct val="150000"/>
              </a:lnSpc>
            </a:pPr>
            <a:r>
              <a:rPr lang="en-US" dirty="0">
                <a:solidFill>
                  <a:schemeClr val="bg1"/>
                </a:solidFill>
              </a:rPr>
              <a:t>Displaying respect for students is part of the foundation of excellent healthcare. Respect is the intentional act of showing consideration for another person's interests and well-being. The health and wellness team recognizes another human being as someone with their own likes and dislikes, thoughts and ideas, and values and morals.</a:t>
            </a:r>
            <a:endParaRPr lang="en-GB" sz="1400" dirty="0">
              <a:solidFill>
                <a:schemeClr val="bg1"/>
              </a:solidFill>
              <a:latin typeface="Galvji" panose="020B0504020202020204" pitchFamily="34" charset="77"/>
            </a:endParaRPr>
          </a:p>
        </p:txBody>
      </p:sp>
    </p:spTree>
    <p:extLst>
      <p:ext uri="{BB962C8B-B14F-4D97-AF65-F5344CB8AC3E}">
        <p14:creationId xmlns:p14="http://schemas.microsoft.com/office/powerpoint/2010/main" val="1555369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dissolve">
                                      <p:cBhvr>
                                        <p:cTn id="7" dur="500"/>
                                        <p:tgtEl>
                                          <p:spTgt spid="1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4"/>
                                        </p:tgtEl>
                                        <p:attrNameLst>
                                          <p:attrName>style.visibility</p:attrName>
                                        </p:attrNameLst>
                                      </p:cBhvr>
                                      <p:to>
                                        <p:strVal val="visible"/>
                                      </p:to>
                                    </p:set>
                                    <p:animEffect transition="in" filter="dissolve">
                                      <p:cBhvr>
                                        <p:cTn id="12"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p:bldP spid="11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776BA2"/>
        </a:solidFill>
        <a:effectLst/>
      </p:bgPr>
    </p:bg>
    <p:spTree>
      <p:nvGrpSpPr>
        <p:cNvPr id="1" name=""/>
        <p:cNvGrpSpPr/>
        <p:nvPr/>
      </p:nvGrpSpPr>
      <p:grpSpPr>
        <a:xfrm>
          <a:off x="0" y="0"/>
          <a:ext cx="0" cy="0"/>
          <a:chOff x="0" y="0"/>
          <a:chExt cx="0" cy="0"/>
        </a:xfrm>
      </p:grpSpPr>
      <p:sp>
        <p:nvSpPr>
          <p:cNvPr id="60" name="Rounded Rectangle 59">
            <a:extLst>
              <a:ext uri="{FF2B5EF4-FFF2-40B4-BE49-F238E27FC236}">
                <a16:creationId xmlns:a16="http://schemas.microsoft.com/office/drawing/2014/main" id="{003B95D9-B5BD-7C4B-9231-04FEB99899C3}"/>
              </a:ext>
            </a:extLst>
          </p:cNvPr>
          <p:cNvSpPr/>
          <p:nvPr/>
        </p:nvSpPr>
        <p:spPr>
          <a:xfrm>
            <a:off x="742629" y="278704"/>
            <a:ext cx="11266769" cy="6300591"/>
          </a:xfrm>
          <a:prstGeom prst="roundRect">
            <a:avLst>
              <a:gd name="adj" fmla="val 56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Google Shape;3304;p88">
            <a:extLst>
              <a:ext uri="{FF2B5EF4-FFF2-40B4-BE49-F238E27FC236}">
                <a16:creationId xmlns:a16="http://schemas.microsoft.com/office/drawing/2014/main" id="{0993A9AE-732C-AC42-A1F6-7E8DB10818C6}"/>
              </a:ext>
            </a:extLst>
          </p:cNvPr>
          <p:cNvSpPr/>
          <p:nvPr/>
        </p:nvSpPr>
        <p:spPr>
          <a:xfrm>
            <a:off x="1115045" y="816638"/>
            <a:ext cx="10226172" cy="4891616"/>
          </a:xfrm>
          <a:prstGeom prst="roundRect">
            <a:avLst>
              <a:gd name="adj" fmla="val 9322"/>
            </a:avLst>
          </a:prstGeom>
          <a:solidFill>
            <a:srgbClr val="5777B2"/>
          </a:solidFill>
          <a:ln>
            <a:solidFill>
              <a:srgbClr val="5777B2"/>
            </a:solid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pic>
        <p:nvPicPr>
          <p:cNvPr id="3" name="Picture 2" descr="A picture containing clipart&#10;&#10;Description automatically generated">
            <a:extLst>
              <a:ext uri="{FF2B5EF4-FFF2-40B4-BE49-F238E27FC236}">
                <a16:creationId xmlns:a16="http://schemas.microsoft.com/office/drawing/2014/main" id="{1932DFCA-CD0D-49A9-94C4-C830BD8A54A5}"/>
              </a:ext>
            </a:extLst>
          </p:cNvPr>
          <p:cNvPicPr>
            <a:picLocks noChangeAspect="1"/>
          </p:cNvPicPr>
          <p:nvPr/>
        </p:nvPicPr>
        <p:blipFill>
          <a:blip r:embed="rId3"/>
          <a:stretch>
            <a:fillRect/>
          </a:stretch>
        </p:blipFill>
        <p:spPr>
          <a:xfrm>
            <a:off x="9500203" y="888647"/>
            <a:ext cx="1688592" cy="4547616"/>
          </a:xfrm>
          <a:prstGeom prst="rect">
            <a:avLst/>
          </a:prstGeom>
        </p:spPr>
      </p:pic>
      <p:sp>
        <p:nvSpPr>
          <p:cNvPr id="2" name="Title 1">
            <a:extLst>
              <a:ext uri="{FF2B5EF4-FFF2-40B4-BE49-F238E27FC236}">
                <a16:creationId xmlns:a16="http://schemas.microsoft.com/office/drawing/2014/main" id="{0029312A-AB12-3742-4E04-3C672381F040}"/>
              </a:ext>
            </a:extLst>
          </p:cNvPr>
          <p:cNvSpPr>
            <a:spLocks noGrp="1"/>
          </p:cNvSpPr>
          <p:nvPr>
            <p:ph type="title"/>
          </p:nvPr>
        </p:nvSpPr>
        <p:spPr>
          <a:xfrm>
            <a:off x="1268360" y="895701"/>
            <a:ext cx="8005641" cy="992899"/>
          </a:xfrm>
        </p:spPr>
        <p:txBody>
          <a:bodyPr>
            <a:normAutofit fontScale="90000"/>
          </a:bodyPr>
          <a:lstStyle/>
          <a:p>
            <a:pPr algn="ctr"/>
            <a:r>
              <a:rPr lang="en-US" sz="5400" dirty="0">
                <a:solidFill>
                  <a:schemeClr val="bg1"/>
                </a:solidFill>
              </a:rPr>
              <a:t>Barriers to earning respect</a:t>
            </a:r>
          </a:p>
        </p:txBody>
      </p:sp>
      <p:sp>
        <p:nvSpPr>
          <p:cNvPr id="4" name="Content Placeholder 3">
            <a:extLst>
              <a:ext uri="{FF2B5EF4-FFF2-40B4-BE49-F238E27FC236}">
                <a16:creationId xmlns:a16="http://schemas.microsoft.com/office/drawing/2014/main" id="{F30D57E3-ED59-184C-0B6F-2F5C498D1CC4}"/>
              </a:ext>
            </a:extLst>
          </p:cNvPr>
          <p:cNvSpPr>
            <a:spLocks noGrp="1"/>
          </p:cNvSpPr>
          <p:nvPr>
            <p:ph idx="1"/>
          </p:nvPr>
        </p:nvSpPr>
        <p:spPr>
          <a:xfrm>
            <a:off x="1946786" y="2160590"/>
            <a:ext cx="6885235" cy="3275674"/>
          </a:xfrm>
        </p:spPr>
        <p:txBody>
          <a:bodyPr/>
          <a:lstStyle/>
          <a:p>
            <a:r>
              <a:rPr lang="en-US" dirty="0">
                <a:solidFill>
                  <a:schemeClr val="bg1"/>
                </a:solidFill>
              </a:rPr>
              <a:t>Not listening to concerns or answering questions</a:t>
            </a:r>
          </a:p>
          <a:p>
            <a:r>
              <a:rPr lang="en-US" dirty="0">
                <a:solidFill>
                  <a:schemeClr val="bg1"/>
                </a:solidFill>
              </a:rPr>
              <a:t>Failing to make eye contact</a:t>
            </a:r>
          </a:p>
          <a:p>
            <a:r>
              <a:rPr lang="en-US" dirty="0">
                <a:solidFill>
                  <a:schemeClr val="bg1"/>
                </a:solidFill>
              </a:rPr>
              <a:t>Not following up on promises made</a:t>
            </a:r>
          </a:p>
          <a:p>
            <a:r>
              <a:rPr lang="en-US" dirty="0">
                <a:solidFill>
                  <a:schemeClr val="bg1"/>
                </a:solidFill>
              </a:rPr>
              <a:t>Disregard for the student and/or staff beliefs</a:t>
            </a:r>
          </a:p>
          <a:p>
            <a:r>
              <a:rPr lang="en-US" dirty="0">
                <a:solidFill>
                  <a:schemeClr val="bg1"/>
                </a:solidFill>
              </a:rPr>
              <a:t>Absence of resources or equipment to provide quality care</a:t>
            </a:r>
          </a:p>
          <a:p>
            <a:r>
              <a:rPr lang="en-US" dirty="0">
                <a:solidFill>
                  <a:schemeClr val="bg1"/>
                </a:solidFill>
              </a:rPr>
              <a:t>Lack of professionalism</a:t>
            </a:r>
          </a:p>
          <a:p>
            <a:endParaRPr lang="en-US" dirty="0"/>
          </a:p>
        </p:txBody>
      </p:sp>
    </p:spTree>
    <p:extLst>
      <p:ext uri="{BB962C8B-B14F-4D97-AF65-F5344CB8AC3E}">
        <p14:creationId xmlns:p14="http://schemas.microsoft.com/office/powerpoint/2010/main" val="42628675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776BA2"/>
        </a:solidFill>
        <a:effectLst/>
      </p:bgPr>
    </p:bg>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36B6847E-A1B5-5347-9085-D29D4E5BCEDE}"/>
              </a:ext>
            </a:extLst>
          </p:cNvPr>
          <p:cNvSpPr/>
          <p:nvPr/>
        </p:nvSpPr>
        <p:spPr>
          <a:xfrm>
            <a:off x="742629" y="278704"/>
            <a:ext cx="11266769" cy="6300591"/>
          </a:xfrm>
          <a:prstGeom prst="roundRect">
            <a:avLst>
              <a:gd name="adj" fmla="val 56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ee</a:t>
            </a:r>
            <a:endParaRPr lang="en-GB" dirty="0"/>
          </a:p>
        </p:txBody>
      </p:sp>
      <p:sp>
        <p:nvSpPr>
          <p:cNvPr id="120" name="Google Shape;3304;p88">
            <a:extLst>
              <a:ext uri="{FF2B5EF4-FFF2-40B4-BE49-F238E27FC236}">
                <a16:creationId xmlns:a16="http://schemas.microsoft.com/office/drawing/2014/main" id="{0993A9AE-732C-AC42-A1F6-7E8DB10818C6}"/>
              </a:ext>
            </a:extLst>
          </p:cNvPr>
          <p:cNvSpPr/>
          <p:nvPr/>
        </p:nvSpPr>
        <p:spPr>
          <a:xfrm>
            <a:off x="1223199" y="716646"/>
            <a:ext cx="10226172" cy="5713811"/>
          </a:xfrm>
          <a:prstGeom prst="roundRect">
            <a:avLst>
              <a:gd name="adj" fmla="val 9322"/>
            </a:avLst>
          </a:prstGeom>
          <a:solidFill>
            <a:srgbClr val="5777B2"/>
          </a:solidFill>
          <a:ln>
            <a:solidFill>
              <a:srgbClr val="5777B2"/>
            </a:solid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lang="en" dirty="0"/>
          </a:p>
        </p:txBody>
      </p:sp>
      <p:sp>
        <p:nvSpPr>
          <p:cNvPr id="119" name="TextBox 118">
            <a:extLst>
              <a:ext uri="{FF2B5EF4-FFF2-40B4-BE49-F238E27FC236}">
                <a16:creationId xmlns:a16="http://schemas.microsoft.com/office/drawing/2014/main" id="{98225078-8029-EF43-8123-849B9A3F1049}"/>
              </a:ext>
            </a:extLst>
          </p:cNvPr>
          <p:cNvSpPr txBox="1"/>
          <p:nvPr/>
        </p:nvSpPr>
        <p:spPr>
          <a:xfrm>
            <a:off x="1223199" y="1191201"/>
            <a:ext cx="10226172" cy="707886"/>
          </a:xfrm>
          <a:prstGeom prst="rect">
            <a:avLst/>
          </a:prstGeom>
          <a:noFill/>
        </p:spPr>
        <p:txBody>
          <a:bodyPr wrap="square" rtlCol="0">
            <a:spAutoFit/>
          </a:bodyPr>
          <a:lstStyle/>
          <a:p>
            <a:pPr algn="ctr"/>
            <a:r>
              <a:rPr lang="en-GB" sz="4000" b="1" spc="-300">
                <a:solidFill>
                  <a:schemeClr val="bg1"/>
                </a:solidFill>
                <a:latin typeface="Galvji" panose="020B0504020202020204" pitchFamily="34" charset="77"/>
              </a:rPr>
              <a:t>Remember Tina Turner’s song!!</a:t>
            </a:r>
            <a:endParaRPr lang="en-GB" sz="3200" b="1" spc="-300" dirty="0">
              <a:solidFill>
                <a:schemeClr val="bg1"/>
              </a:solidFill>
              <a:latin typeface="Galvji" panose="020B0504020202020204" pitchFamily="34" charset="77"/>
            </a:endParaRPr>
          </a:p>
        </p:txBody>
      </p:sp>
      <p:sp>
        <p:nvSpPr>
          <p:cNvPr id="121" name="TextBox 120">
            <a:extLst>
              <a:ext uri="{FF2B5EF4-FFF2-40B4-BE49-F238E27FC236}">
                <a16:creationId xmlns:a16="http://schemas.microsoft.com/office/drawing/2014/main" id="{08D394AB-25CD-664F-8672-DCC0072FD100}"/>
              </a:ext>
            </a:extLst>
          </p:cNvPr>
          <p:cNvSpPr txBox="1"/>
          <p:nvPr/>
        </p:nvSpPr>
        <p:spPr>
          <a:xfrm>
            <a:off x="1223199" y="1006384"/>
            <a:ext cx="10226172" cy="338554"/>
          </a:xfrm>
          <a:prstGeom prst="rect">
            <a:avLst/>
          </a:prstGeom>
          <a:noFill/>
        </p:spPr>
        <p:txBody>
          <a:bodyPr wrap="square" rtlCol="0">
            <a:spAutoFit/>
          </a:bodyPr>
          <a:lstStyle/>
          <a:p>
            <a:pPr algn="ctr"/>
            <a:r>
              <a:rPr lang="en-GB" sz="1600" i="1" dirty="0">
                <a:solidFill>
                  <a:schemeClr val="bg1"/>
                </a:solidFill>
                <a:latin typeface="Galvji" panose="020B0504020202020204" pitchFamily="34" charset="77"/>
              </a:rPr>
              <a:t>So, when dealing with people,</a:t>
            </a:r>
          </a:p>
        </p:txBody>
      </p:sp>
      <p:sp>
        <p:nvSpPr>
          <p:cNvPr id="2" name="TextBox 1">
            <a:extLst>
              <a:ext uri="{FF2B5EF4-FFF2-40B4-BE49-F238E27FC236}">
                <a16:creationId xmlns:a16="http://schemas.microsoft.com/office/drawing/2014/main" id="{D7D64063-35AA-1CDA-8FF2-B30D11E886FA}"/>
              </a:ext>
            </a:extLst>
          </p:cNvPr>
          <p:cNvSpPr txBox="1"/>
          <p:nvPr/>
        </p:nvSpPr>
        <p:spPr>
          <a:xfrm flipH="1">
            <a:off x="1860523" y="2152364"/>
            <a:ext cx="3507889" cy="3970318"/>
          </a:xfrm>
          <a:prstGeom prst="rect">
            <a:avLst/>
          </a:prstGeom>
          <a:noFill/>
        </p:spPr>
        <p:txBody>
          <a:bodyPr wrap="square" rtlCol="0">
            <a:spAutoFit/>
          </a:bodyPr>
          <a:lstStyle/>
          <a:p>
            <a:pPr marL="285750" indent="-285750">
              <a:buFont typeface="Arial" panose="020B0604020202020204" pitchFamily="34" charset="0"/>
              <a:buChar char="•"/>
            </a:pPr>
            <a:r>
              <a:rPr lang="en-US" sz="3600" b="1">
                <a:solidFill>
                  <a:schemeClr val="bg1"/>
                </a:solidFill>
              </a:rPr>
              <a:t>R</a:t>
            </a:r>
            <a:r>
              <a:rPr lang="en-US" sz="3600">
                <a:solidFill>
                  <a:schemeClr val="bg1"/>
                </a:solidFill>
              </a:rPr>
              <a:t>- </a:t>
            </a:r>
            <a:r>
              <a:rPr lang="en-US" sz="2000">
                <a:solidFill>
                  <a:schemeClr val="bg1"/>
                </a:solidFill>
              </a:rPr>
              <a:t>rapport</a:t>
            </a:r>
          </a:p>
          <a:p>
            <a:pPr marL="285750" indent="-285750">
              <a:buFont typeface="Arial" panose="020B0604020202020204" pitchFamily="34" charset="0"/>
              <a:buChar char="•"/>
            </a:pPr>
            <a:r>
              <a:rPr lang="en-US" sz="3600" b="1">
                <a:solidFill>
                  <a:schemeClr val="bg1"/>
                </a:solidFill>
              </a:rPr>
              <a:t>E</a:t>
            </a:r>
            <a:r>
              <a:rPr lang="en-US" sz="3600">
                <a:solidFill>
                  <a:schemeClr val="bg1"/>
                </a:solidFill>
              </a:rPr>
              <a:t>- </a:t>
            </a:r>
            <a:r>
              <a:rPr lang="en-US" sz="2000">
                <a:solidFill>
                  <a:schemeClr val="bg1"/>
                </a:solidFill>
              </a:rPr>
              <a:t>empathy</a:t>
            </a:r>
          </a:p>
          <a:p>
            <a:pPr marL="285750" indent="-285750">
              <a:buFont typeface="Arial" panose="020B0604020202020204" pitchFamily="34" charset="0"/>
              <a:buChar char="•"/>
            </a:pPr>
            <a:r>
              <a:rPr lang="en-US" sz="3600" b="1">
                <a:solidFill>
                  <a:schemeClr val="bg1"/>
                </a:solidFill>
              </a:rPr>
              <a:t>S</a:t>
            </a:r>
            <a:r>
              <a:rPr lang="en-US" sz="3600">
                <a:solidFill>
                  <a:schemeClr val="bg1"/>
                </a:solidFill>
              </a:rPr>
              <a:t>- </a:t>
            </a:r>
            <a:r>
              <a:rPr lang="en-US" sz="2000">
                <a:solidFill>
                  <a:schemeClr val="bg1"/>
                </a:solidFill>
              </a:rPr>
              <a:t>support</a:t>
            </a:r>
          </a:p>
          <a:p>
            <a:pPr marL="285750" indent="-285750">
              <a:buFont typeface="Arial" panose="020B0604020202020204" pitchFamily="34" charset="0"/>
              <a:buChar char="•"/>
            </a:pPr>
            <a:r>
              <a:rPr lang="en-US" sz="3600" b="1">
                <a:solidFill>
                  <a:schemeClr val="bg1"/>
                </a:solidFill>
              </a:rPr>
              <a:t>P</a:t>
            </a:r>
            <a:r>
              <a:rPr lang="en-US" sz="3600">
                <a:solidFill>
                  <a:schemeClr val="bg1"/>
                </a:solidFill>
              </a:rPr>
              <a:t>- </a:t>
            </a:r>
            <a:r>
              <a:rPr lang="en-US" sz="2000">
                <a:solidFill>
                  <a:schemeClr val="bg1"/>
                </a:solidFill>
              </a:rPr>
              <a:t>partnership</a:t>
            </a:r>
          </a:p>
          <a:p>
            <a:pPr marL="285750" indent="-285750">
              <a:buFont typeface="Arial" panose="020B0604020202020204" pitchFamily="34" charset="0"/>
              <a:buChar char="•"/>
            </a:pPr>
            <a:r>
              <a:rPr lang="en-US" sz="3600" b="1">
                <a:solidFill>
                  <a:schemeClr val="bg1"/>
                </a:solidFill>
              </a:rPr>
              <a:t>E</a:t>
            </a:r>
            <a:r>
              <a:rPr lang="en-US" sz="3600">
                <a:solidFill>
                  <a:schemeClr val="bg1"/>
                </a:solidFill>
              </a:rPr>
              <a:t>- </a:t>
            </a:r>
            <a:r>
              <a:rPr lang="en-US" sz="2000">
                <a:solidFill>
                  <a:schemeClr val="bg1"/>
                </a:solidFill>
              </a:rPr>
              <a:t>explanations</a:t>
            </a:r>
          </a:p>
          <a:p>
            <a:pPr marL="285750" indent="-285750">
              <a:buFont typeface="Arial" panose="020B0604020202020204" pitchFamily="34" charset="0"/>
              <a:buChar char="•"/>
            </a:pPr>
            <a:r>
              <a:rPr lang="en-US" sz="3600" b="1">
                <a:solidFill>
                  <a:schemeClr val="bg1"/>
                </a:solidFill>
              </a:rPr>
              <a:t>C</a:t>
            </a:r>
            <a:r>
              <a:rPr lang="en-US" sz="3600">
                <a:solidFill>
                  <a:schemeClr val="bg1"/>
                </a:solidFill>
              </a:rPr>
              <a:t>- </a:t>
            </a:r>
            <a:r>
              <a:rPr lang="en-US" sz="2000">
                <a:solidFill>
                  <a:schemeClr val="bg1"/>
                </a:solidFill>
              </a:rPr>
              <a:t>cultural competence</a:t>
            </a:r>
          </a:p>
          <a:p>
            <a:pPr marL="285750" indent="-285750">
              <a:buFont typeface="Arial" panose="020B0604020202020204" pitchFamily="34" charset="0"/>
              <a:buChar char="•"/>
            </a:pPr>
            <a:r>
              <a:rPr lang="en-US" sz="3600" b="1">
                <a:solidFill>
                  <a:schemeClr val="bg1"/>
                </a:solidFill>
              </a:rPr>
              <a:t>T</a:t>
            </a:r>
            <a:r>
              <a:rPr lang="en-US" sz="3600">
                <a:solidFill>
                  <a:schemeClr val="bg1"/>
                </a:solidFill>
              </a:rPr>
              <a:t>- </a:t>
            </a:r>
            <a:r>
              <a:rPr lang="en-US" sz="2000">
                <a:solidFill>
                  <a:schemeClr val="bg1"/>
                </a:solidFill>
              </a:rPr>
              <a:t>trust</a:t>
            </a:r>
            <a:endParaRPr lang="en-US" sz="3600" dirty="0">
              <a:solidFill>
                <a:schemeClr val="bg1"/>
              </a:solidFill>
            </a:endParaRPr>
          </a:p>
        </p:txBody>
      </p:sp>
      <p:pic>
        <p:nvPicPr>
          <p:cNvPr id="6" name="Picture 5" descr="A person singing into a microphone">
            <a:extLst>
              <a:ext uri="{FF2B5EF4-FFF2-40B4-BE49-F238E27FC236}">
                <a16:creationId xmlns:a16="http://schemas.microsoft.com/office/drawing/2014/main" id="{19CB4D40-FEBD-A289-3E8A-ADB6742B35C3}"/>
              </a:ext>
            </a:extLst>
          </p:cNvPr>
          <p:cNvPicPr>
            <a:picLocks noChangeAspect="1"/>
          </p:cNvPicPr>
          <p:nvPr/>
        </p:nvPicPr>
        <p:blipFill>
          <a:blip r:embed="rId3"/>
          <a:stretch>
            <a:fillRect/>
          </a:stretch>
        </p:blipFill>
        <p:spPr>
          <a:xfrm>
            <a:off x="6096000" y="1899087"/>
            <a:ext cx="4965290" cy="4293321"/>
          </a:xfrm>
          <a:prstGeom prst="rect">
            <a:avLst/>
          </a:prstGeom>
        </p:spPr>
      </p:pic>
    </p:spTree>
    <p:extLst>
      <p:ext uri="{BB962C8B-B14F-4D97-AF65-F5344CB8AC3E}">
        <p14:creationId xmlns:p14="http://schemas.microsoft.com/office/powerpoint/2010/main" val="135337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dissolve">
                                      <p:cBhvr>
                                        <p:cTn id="7" dur="500"/>
                                        <p:tgtEl>
                                          <p:spTgt spid="12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19"/>
                                        </p:tgtEl>
                                        <p:attrNameLst>
                                          <p:attrName>style.visibility</p:attrName>
                                        </p:attrNameLst>
                                      </p:cBhvr>
                                      <p:to>
                                        <p:strVal val="visible"/>
                                      </p:to>
                                    </p:set>
                                    <p:animEffect transition="in" filter="dissolve">
                                      <p:cBhvr>
                                        <p:cTn id="10"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P spid="1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776BA2"/>
        </a:solidFill>
        <a:effectLst/>
      </p:bgPr>
    </p:bg>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36B6847E-A1B5-5347-9085-D29D4E5BCEDE}"/>
              </a:ext>
            </a:extLst>
          </p:cNvPr>
          <p:cNvSpPr/>
          <p:nvPr/>
        </p:nvSpPr>
        <p:spPr>
          <a:xfrm>
            <a:off x="740514" y="278705"/>
            <a:ext cx="11266769" cy="6300591"/>
          </a:xfrm>
          <a:prstGeom prst="roundRect">
            <a:avLst>
              <a:gd name="adj" fmla="val 56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TextBox 48">
            <a:extLst>
              <a:ext uri="{FF2B5EF4-FFF2-40B4-BE49-F238E27FC236}">
                <a16:creationId xmlns:a16="http://schemas.microsoft.com/office/drawing/2014/main" id="{401AEE25-F34E-A34D-8680-824772484A03}"/>
              </a:ext>
            </a:extLst>
          </p:cNvPr>
          <p:cNvSpPr txBox="1"/>
          <p:nvPr/>
        </p:nvSpPr>
        <p:spPr>
          <a:xfrm>
            <a:off x="1217886" y="675839"/>
            <a:ext cx="10520562" cy="923330"/>
          </a:xfrm>
          <a:prstGeom prst="rect">
            <a:avLst/>
          </a:prstGeom>
          <a:noFill/>
        </p:spPr>
        <p:txBody>
          <a:bodyPr wrap="square" rtlCol="0">
            <a:spAutoFit/>
          </a:bodyPr>
          <a:lstStyle/>
          <a:p>
            <a:r>
              <a:rPr lang="en-GB" sz="5400" b="1" spc="-150" dirty="0">
                <a:solidFill>
                  <a:srgbClr val="5777B2"/>
                </a:solidFill>
                <a:latin typeface="Galvji" panose="020B0504020202020204" pitchFamily="34" charset="77"/>
              </a:rPr>
              <a:t>Barriers to teamwork</a:t>
            </a:r>
          </a:p>
        </p:txBody>
      </p:sp>
      <p:cxnSp>
        <p:nvCxnSpPr>
          <p:cNvPr id="64" name="Straight Connector 63">
            <a:extLst>
              <a:ext uri="{FF2B5EF4-FFF2-40B4-BE49-F238E27FC236}">
                <a16:creationId xmlns:a16="http://schemas.microsoft.com/office/drawing/2014/main" id="{A61F4B62-63EC-1D46-B873-95378C01FAEA}"/>
              </a:ext>
            </a:extLst>
          </p:cNvPr>
          <p:cNvCxnSpPr/>
          <p:nvPr/>
        </p:nvCxnSpPr>
        <p:spPr>
          <a:xfrm>
            <a:off x="12009398" y="1375491"/>
            <a:ext cx="182602"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A69F946-2F25-FC4D-B12E-4DDAD1945068}"/>
              </a:ext>
            </a:extLst>
          </p:cNvPr>
          <p:cNvSpPr txBox="1"/>
          <p:nvPr/>
        </p:nvSpPr>
        <p:spPr>
          <a:xfrm>
            <a:off x="957536" y="3818275"/>
            <a:ext cx="6667044" cy="369332"/>
          </a:xfrm>
          <a:prstGeom prst="rect">
            <a:avLst/>
          </a:prstGeom>
          <a:noFill/>
        </p:spPr>
        <p:txBody>
          <a:bodyPr wrap="square" rtlCol="0">
            <a:spAutoFit/>
          </a:bodyPr>
          <a:lstStyle/>
          <a:p>
            <a:endParaRPr lang="en-US"/>
          </a:p>
        </p:txBody>
      </p:sp>
      <p:sp>
        <p:nvSpPr>
          <p:cNvPr id="15" name="TextBox 14">
            <a:extLst>
              <a:ext uri="{FF2B5EF4-FFF2-40B4-BE49-F238E27FC236}">
                <a16:creationId xmlns:a16="http://schemas.microsoft.com/office/drawing/2014/main" id="{0BABEEFC-2F50-F64E-A1D5-03FFA7B46E02}"/>
              </a:ext>
            </a:extLst>
          </p:cNvPr>
          <p:cNvSpPr txBox="1"/>
          <p:nvPr/>
        </p:nvSpPr>
        <p:spPr>
          <a:xfrm>
            <a:off x="1266457" y="1559786"/>
            <a:ext cx="10010325" cy="738664"/>
          </a:xfrm>
          <a:prstGeom prst="rect">
            <a:avLst/>
          </a:prstGeom>
          <a:noFill/>
        </p:spPr>
        <p:txBody>
          <a:bodyPr wrap="square" rtlCol="0">
            <a:spAutoFit/>
          </a:bodyPr>
          <a:lstStyle/>
          <a:p>
            <a:pPr algn="just"/>
            <a:r>
              <a:rPr lang="en-GB" sz="1400" i="1" dirty="0">
                <a:latin typeface="Galvji" panose="020B0504020202020204" pitchFamily="34" charset="77"/>
              </a:rPr>
              <a:t>Using the table format below, reflect on the barriers that you, as a Health and Wellness director, may face in a clinical/non-clinical setting and potential ways that could be implemented to overcome them. You may use some of the examples outlined on the next slide to help you.</a:t>
            </a:r>
          </a:p>
        </p:txBody>
      </p:sp>
      <p:graphicFrame>
        <p:nvGraphicFramePr>
          <p:cNvPr id="5" name="Table 5">
            <a:extLst>
              <a:ext uri="{FF2B5EF4-FFF2-40B4-BE49-F238E27FC236}">
                <a16:creationId xmlns:a16="http://schemas.microsoft.com/office/drawing/2014/main" id="{E8A20D8E-CA8D-DE43-94BD-5ACBDE0748DA}"/>
              </a:ext>
            </a:extLst>
          </p:cNvPr>
          <p:cNvGraphicFramePr>
            <a:graphicFrameLocks noGrp="1"/>
          </p:cNvGraphicFramePr>
          <p:nvPr>
            <p:extLst>
              <p:ext uri="{D42A27DB-BD31-4B8C-83A1-F6EECF244321}">
                <p14:modId xmlns:p14="http://schemas.microsoft.com/office/powerpoint/2010/main" val="3904719997"/>
              </p:ext>
            </p:extLst>
          </p:nvPr>
        </p:nvGraphicFramePr>
        <p:xfrm>
          <a:off x="1598159" y="2504576"/>
          <a:ext cx="9551478" cy="3484753"/>
        </p:xfrm>
        <a:graphic>
          <a:graphicData uri="http://schemas.openxmlformats.org/drawingml/2006/table">
            <a:tbl>
              <a:tblPr firstRow="1" bandRow="1">
                <a:effectLst/>
                <a:tableStyleId>{5C22544A-7EE6-4342-B048-85BDC9FD1C3A}</a:tableStyleId>
              </a:tblPr>
              <a:tblGrid>
                <a:gridCol w="4775739">
                  <a:extLst>
                    <a:ext uri="{9D8B030D-6E8A-4147-A177-3AD203B41FA5}">
                      <a16:colId xmlns:a16="http://schemas.microsoft.com/office/drawing/2014/main" val="2686660763"/>
                    </a:ext>
                  </a:extLst>
                </a:gridCol>
                <a:gridCol w="4775739">
                  <a:extLst>
                    <a:ext uri="{9D8B030D-6E8A-4147-A177-3AD203B41FA5}">
                      <a16:colId xmlns:a16="http://schemas.microsoft.com/office/drawing/2014/main" val="3121394507"/>
                    </a:ext>
                  </a:extLst>
                </a:gridCol>
              </a:tblGrid>
              <a:tr h="492048">
                <a:tc>
                  <a:txBody>
                    <a:bodyPr/>
                    <a:lstStyle/>
                    <a:p>
                      <a:pPr algn="ctr"/>
                      <a:r>
                        <a:rPr lang="en-GB" b="1" dirty="0">
                          <a:solidFill>
                            <a:schemeClr val="bg1"/>
                          </a:solidFill>
                        </a:rPr>
                        <a:t>Barriers to teamwork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777B2"/>
                    </a:solidFill>
                  </a:tcPr>
                </a:tc>
                <a:tc>
                  <a:txBody>
                    <a:bodyPr/>
                    <a:lstStyle/>
                    <a:p>
                      <a:pPr algn="ctr"/>
                      <a:r>
                        <a:rPr lang="en-GB" b="1" dirty="0">
                          <a:solidFill>
                            <a:schemeClr val="bg1"/>
                          </a:solidFill>
                        </a:rPr>
                        <a:t>Ways to overcome these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777B2"/>
                    </a:solidFill>
                  </a:tcPr>
                </a:tc>
                <a:extLst>
                  <a:ext uri="{0D108BD9-81ED-4DB2-BD59-A6C34878D82A}">
                    <a16:rowId xmlns:a16="http://schemas.microsoft.com/office/drawing/2014/main" val="2781616265"/>
                  </a:ext>
                </a:extLst>
              </a:tr>
              <a:tr h="1888547">
                <a:tc>
                  <a:txBody>
                    <a:bodyPr/>
                    <a:lstStyle/>
                    <a:p>
                      <a:pPr algn="ctr"/>
                      <a:r>
                        <a:rPr lang="en-GB" b="0" i="1" dirty="0">
                          <a:solidFill>
                            <a:schemeClr val="tx1"/>
                          </a:solidFill>
                        </a:rPr>
                        <a:t>Staff Turnover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0" i="1" dirty="0">
                          <a:solidFill>
                            <a:schemeClr val="tx1"/>
                          </a:solidFill>
                        </a:rPr>
                        <a:t>Delegation of duties, where staff’s strengths are utilized.  Staggered scheduling when available.  Team approaches to med pass and medication lockbox stocking.  Asking members of the team for ideas on how we can meet the needs of our students while being down a position.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4091964"/>
                  </a:ext>
                </a:extLst>
              </a:tr>
              <a:tr h="706705">
                <a:tc>
                  <a:txBody>
                    <a:bodyPr/>
                    <a:lstStyle/>
                    <a:p>
                      <a:pPr algn="ctr"/>
                      <a:endParaRPr lang="en-GB"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31789800"/>
                  </a:ext>
                </a:extLst>
              </a:tr>
            </a:tbl>
          </a:graphicData>
        </a:graphic>
      </p:graphicFrame>
    </p:spTree>
    <p:extLst>
      <p:ext uri="{BB962C8B-B14F-4D97-AF65-F5344CB8AC3E}">
        <p14:creationId xmlns:p14="http://schemas.microsoft.com/office/powerpoint/2010/main" val="1691372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776BA2"/>
        </a:solidFill>
        <a:effectLst/>
      </p:bgPr>
    </p:bg>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36B6847E-A1B5-5347-9085-D29D4E5BCEDE}"/>
              </a:ext>
            </a:extLst>
          </p:cNvPr>
          <p:cNvSpPr/>
          <p:nvPr/>
        </p:nvSpPr>
        <p:spPr>
          <a:xfrm>
            <a:off x="742629" y="278704"/>
            <a:ext cx="11266769" cy="6300591"/>
          </a:xfrm>
          <a:prstGeom prst="roundRect">
            <a:avLst>
              <a:gd name="adj" fmla="val 56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TextBox 48">
            <a:extLst>
              <a:ext uri="{FF2B5EF4-FFF2-40B4-BE49-F238E27FC236}">
                <a16:creationId xmlns:a16="http://schemas.microsoft.com/office/drawing/2014/main" id="{401AEE25-F34E-A34D-8680-824772484A03}"/>
              </a:ext>
            </a:extLst>
          </p:cNvPr>
          <p:cNvSpPr txBox="1"/>
          <p:nvPr/>
        </p:nvSpPr>
        <p:spPr>
          <a:xfrm>
            <a:off x="1217886" y="675839"/>
            <a:ext cx="10520562" cy="923330"/>
          </a:xfrm>
          <a:prstGeom prst="rect">
            <a:avLst/>
          </a:prstGeom>
          <a:noFill/>
        </p:spPr>
        <p:txBody>
          <a:bodyPr wrap="square" rtlCol="0">
            <a:spAutoFit/>
          </a:bodyPr>
          <a:lstStyle/>
          <a:p>
            <a:r>
              <a:rPr lang="en-GB" sz="5400" b="1" spc="-150" dirty="0">
                <a:solidFill>
                  <a:srgbClr val="5777B2"/>
                </a:solidFill>
                <a:latin typeface="Galvji" panose="020B0504020202020204" pitchFamily="34" charset="77"/>
              </a:rPr>
              <a:t>Barriers to teamwork</a:t>
            </a:r>
          </a:p>
        </p:txBody>
      </p:sp>
      <p:cxnSp>
        <p:nvCxnSpPr>
          <p:cNvPr id="64" name="Straight Connector 63">
            <a:extLst>
              <a:ext uri="{FF2B5EF4-FFF2-40B4-BE49-F238E27FC236}">
                <a16:creationId xmlns:a16="http://schemas.microsoft.com/office/drawing/2014/main" id="{A61F4B62-63EC-1D46-B873-95378C01FAEA}"/>
              </a:ext>
            </a:extLst>
          </p:cNvPr>
          <p:cNvCxnSpPr/>
          <p:nvPr/>
        </p:nvCxnSpPr>
        <p:spPr>
          <a:xfrm>
            <a:off x="12009398" y="1375491"/>
            <a:ext cx="182602"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A69F946-2F25-FC4D-B12E-4DDAD1945068}"/>
              </a:ext>
            </a:extLst>
          </p:cNvPr>
          <p:cNvSpPr txBox="1"/>
          <p:nvPr/>
        </p:nvSpPr>
        <p:spPr>
          <a:xfrm>
            <a:off x="957536" y="3818275"/>
            <a:ext cx="6667044" cy="369332"/>
          </a:xfrm>
          <a:prstGeom prst="rect">
            <a:avLst/>
          </a:prstGeom>
          <a:noFill/>
        </p:spPr>
        <p:txBody>
          <a:bodyPr wrap="square" rtlCol="0">
            <a:spAutoFit/>
          </a:bodyPr>
          <a:lstStyle/>
          <a:p>
            <a:endParaRPr lang="en-US"/>
          </a:p>
        </p:txBody>
      </p:sp>
      <p:sp>
        <p:nvSpPr>
          <p:cNvPr id="10" name="Rounded Rectangle 9">
            <a:extLst>
              <a:ext uri="{FF2B5EF4-FFF2-40B4-BE49-F238E27FC236}">
                <a16:creationId xmlns:a16="http://schemas.microsoft.com/office/drawing/2014/main" id="{81E66C88-7B85-D34B-8BA1-48BE45DD14DE}"/>
              </a:ext>
            </a:extLst>
          </p:cNvPr>
          <p:cNvSpPr/>
          <p:nvPr/>
        </p:nvSpPr>
        <p:spPr>
          <a:xfrm>
            <a:off x="8286145" y="2380942"/>
            <a:ext cx="2919441" cy="655560"/>
          </a:xfrm>
          <a:custGeom>
            <a:avLst/>
            <a:gdLst>
              <a:gd name="connsiteX0" fmla="*/ 0 w 2919441"/>
              <a:gd name="connsiteY0" fmla="*/ 109262 h 655560"/>
              <a:gd name="connsiteX1" fmla="*/ 109262 w 2919441"/>
              <a:gd name="connsiteY1" fmla="*/ 0 h 655560"/>
              <a:gd name="connsiteX2" fmla="*/ 730473 w 2919441"/>
              <a:gd name="connsiteY2" fmla="*/ 0 h 655560"/>
              <a:gd name="connsiteX3" fmla="*/ 1405702 w 2919441"/>
              <a:gd name="connsiteY3" fmla="*/ 0 h 655560"/>
              <a:gd name="connsiteX4" fmla="*/ 2080931 w 2919441"/>
              <a:gd name="connsiteY4" fmla="*/ 0 h 655560"/>
              <a:gd name="connsiteX5" fmla="*/ 2810179 w 2919441"/>
              <a:gd name="connsiteY5" fmla="*/ 0 h 655560"/>
              <a:gd name="connsiteX6" fmla="*/ 2919441 w 2919441"/>
              <a:gd name="connsiteY6" fmla="*/ 109262 h 655560"/>
              <a:gd name="connsiteX7" fmla="*/ 2919441 w 2919441"/>
              <a:gd name="connsiteY7" fmla="*/ 546298 h 655560"/>
              <a:gd name="connsiteX8" fmla="*/ 2810179 w 2919441"/>
              <a:gd name="connsiteY8" fmla="*/ 655560 h 655560"/>
              <a:gd name="connsiteX9" fmla="*/ 2161959 w 2919441"/>
              <a:gd name="connsiteY9" fmla="*/ 655560 h 655560"/>
              <a:gd name="connsiteX10" fmla="*/ 1513739 w 2919441"/>
              <a:gd name="connsiteY10" fmla="*/ 655560 h 655560"/>
              <a:gd name="connsiteX11" fmla="*/ 811500 w 2919441"/>
              <a:gd name="connsiteY11" fmla="*/ 655560 h 655560"/>
              <a:gd name="connsiteX12" fmla="*/ 109262 w 2919441"/>
              <a:gd name="connsiteY12" fmla="*/ 655560 h 655560"/>
              <a:gd name="connsiteX13" fmla="*/ 0 w 2919441"/>
              <a:gd name="connsiteY13" fmla="*/ 546298 h 655560"/>
              <a:gd name="connsiteX14" fmla="*/ 0 w 2919441"/>
              <a:gd name="connsiteY14" fmla="*/ 109262 h 655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19441" h="655560" extrusionOk="0">
                <a:moveTo>
                  <a:pt x="0" y="109262"/>
                </a:moveTo>
                <a:cubicBezTo>
                  <a:pt x="1418" y="47787"/>
                  <a:pt x="50625" y="90"/>
                  <a:pt x="109262" y="0"/>
                </a:cubicBezTo>
                <a:cubicBezTo>
                  <a:pt x="255798" y="-25640"/>
                  <a:pt x="556084" y="-794"/>
                  <a:pt x="730473" y="0"/>
                </a:cubicBezTo>
                <a:cubicBezTo>
                  <a:pt x="904862" y="794"/>
                  <a:pt x="1255387" y="-30183"/>
                  <a:pt x="1405702" y="0"/>
                </a:cubicBezTo>
                <a:cubicBezTo>
                  <a:pt x="1556017" y="30183"/>
                  <a:pt x="1750950" y="-18600"/>
                  <a:pt x="2080931" y="0"/>
                </a:cubicBezTo>
                <a:cubicBezTo>
                  <a:pt x="2410912" y="18600"/>
                  <a:pt x="2581796" y="10242"/>
                  <a:pt x="2810179" y="0"/>
                </a:cubicBezTo>
                <a:cubicBezTo>
                  <a:pt x="2874839" y="-1478"/>
                  <a:pt x="2925607" y="47037"/>
                  <a:pt x="2919441" y="109262"/>
                </a:cubicBezTo>
                <a:cubicBezTo>
                  <a:pt x="2900239" y="271126"/>
                  <a:pt x="2938044" y="418189"/>
                  <a:pt x="2919441" y="546298"/>
                </a:cubicBezTo>
                <a:cubicBezTo>
                  <a:pt x="2934136" y="609750"/>
                  <a:pt x="2869927" y="653735"/>
                  <a:pt x="2810179" y="655560"/>
                </a:cubicBezTo>
                <a:cubicBezTo>
                  <a:pt x="2653966" y="675267"/>
                  <a:pt x="2471922" y="648953"/>
                  <a:pt x="2161959" y="655560"/>
                </a:cubicBezTo>
                <a:cubicBezTo>
                  <a:pt x="1851996" y="662167"/>
                  <a:pt x="1727626" y="684444"/>
                  <a:pt x="1513739" y="655560"/>
                </a:cubicBezTo>
                <a:cubicBezTo>
                  <a:pt x="1299852" y="626676"/>
                  <a:pt x="1024735" y="676815"/>
                  <a:pt x="811500" y="655560"/>
                </a:cubicBezTo>
                <a:cubicBezTo>
                  <a:pt x="598265" y="634305"/>
                  <a:pt x="393002" y="689685"/>
                  <a:pt x="109262" y="655560"/>
                </a:cubicBezTo>
                <a:cubicBezTo>
                  <a:pt x="55672" y="663534"/>
                  <a:pt x="456" y="605145"/>
                  <a:pt x="0" y="546298"/>
                </a:cubicBezTo>
                <a:cubicBezTo>
                  <a:pt x="-10927" y="430631"/>
                  <a:pt x="21042" y="300462"/>
                  <a:pt x="0" y="109262"/>
                </a:cubicBezTo>
                <a:close/>
              </a:path>
            </a:pathLst>
          </a:custGeom>
          <a:noFill/>
          <a:ln w="38100">
            <a:solidFill>
              <a:srgbClr val="5777B2"/>
            </a:solidFill>
            <a:prstDash val="dash"/>
            <a:extLst>
              <a:ext uri="{C807C97D-BFC1-408E-A445-0C87EB9F89A2}">
                <ask:lineSketchStyleProps xmlns:ask="http://schemas.microsoft.com/office/drawing/2018/sketchyshapes" sd="3774704583">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Personal values and expectations</a:t>
            </a:r>
          </a:p>
        </p:txBody>
      </p:sp>
      <p:sp>
        <p:nvSpPr>
          <p:cNvPr id="11" name="Rounded Rectangle 10">
            <a:extLst>
              <a:ext uri="{FF2B5EF4-FFF2-40B4-BE49-F238E27FC236}">
                <a16:creationId xmlns:a16="http://schemas.microsoft.com/office/drawing/2014/main" id="{AAABCA8F-DA36-BC47-B49B-A539857F6535}"/>
              </a:ext>
            </a:extLst>
          </p:cNvPr>
          <p:cNvSpPr/>
          <p:nvPr/>
        </p:nvSpPr>
        <p:spPr>
          <a:xfrm>
            <a:off x="1707683" y="4877436"/>
            <a:ext cx="2919441" cy="655560"/>
          </a:xfrm>
          <a:custGeom>
            <a:avLst/>
            <a:gdLst>
              <a:gd name="connsiteX0" fmla="*/ 0 w 2919441"/>
              <a:gd name="connsiteY0" fmla="*/ 109262 h 655560"/>
              <a:gd name="connsiteX1" fmla="*/ 109262 w 2919441"/>
              <a:gd name="connsiteY1" fmla="*/ 0 h 655560"/>
              <a:gd name="connsiteX2" fmla="*/ 784491 w 2919441"/>
              <a:gd name="connsiteY2" fmla="*/ 0 h 655560"/>
              <a:gd name="connsiteX3" fmla="*/ 1459721 w 2919441"/>
              <a:gd name="connsiteY3" fmla="*/ 0 h 655560"/>
              <a:gd name="connsiteX4" fmla="*/ 2107941 w 2919441"/>
              <a:gd name="connsiteY4" fmla="*/ 0 h 655560"/>
              <a:gd name="connsiteX5" fmla="*/ 2810179 w 2919441"/>
              <a:gd name="connsiteY5" fmla="*/ 0 h 655560"/>
              <a:gd name="connsiteX6" fmla="*/ 2919441 w 2919441"/>
              <a:gd name="connsiteY6" fmla="*/ 109262 h 655560"/>
              <a:gd name="connsiteX7" fmla="*/ 2919441 w 2919441"/>
              <a:gd name="connsiteY7" fmla="*/ 546298 h 655560"/>
              <a:gd name="connsiteX8" fmla="*/ 2810179 w 2919441"/>
              <a:gd name="connsiteY8" fmla="*/ 655560 h 655560"/>
              <a:gd name="connsiteX9" fmla="*/ 2188968 w 2919441"/>
              <a:gd name="connsiteY9" fmla="*/ 655560 h 655560"/>
              <a:gd name="connsiteX10" fmla="*/ 1513739 w 2919441"/>
              <a:gd name="connsiteY10" fmla="*/ 655560 h 655560"/>
              <a:gd name="connsiteX11" fmla="*/ 865519 w 2919441"/>
              <a:gd name="connsiteY11" fmla="*/ 655560 h 655560"/>
              <a:gd name="connsiteX12" fmla="*/ 109262 w 2919441"/>
              <a:gd name="connsiteY12" fmla="*/ 655560 h 655560"/>
              <a:gd name="connsiteX13" fmla="*/ 0 w 2919441"/>
              <a:gd name="connsiteY13" fmla="*/ 546298 h 655560"/>
              <a:gd name="connsiteX14" fmla="*/ 0 w 2919441"/>
              <a:gd name="connsiteY14" fmla="*/ 109262 h 655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19441" h="655560" extrusionOk="0">
                <a:moveTo>
                  <a:pt x="0" y="109262"/>
                </a:moveTo>
                <a:cubicBezTo>
                  <a:pt x="2403" y="58511"/>
                  <a:pt x="50380" y="-2831"/>
                  <a:pt x="109262" y="0"/>
                </a:cubicBezTo>
                <a:cubicBezTo>
                  <a:pt x="415006" y="26391"/>
                  <a:pt x="472854" y="24954"/>
                  <a:pt x="784491" y="0"/>
                </a:cubicBezTo>
                <a:cubicBezTo>
                  <a:pt x="1096128" y="-24954"/>
                  <a:pt x="1309988" y="-28259"/>
                  <a:pt x="1459721" y="0"/>
                </a:cubicBezTo>
                <a:cubicBezTo>
                  <a:pt x="1609454" y="28259"/>
                  <a:pt x="1831020" y="8965"/>
                  <a:pt x="2107941" y="0"/>
                </a:cubicBezTo>
                <a:cubicBezTo>
                  <a:pt x="2384862" y="-8965"/>
                  <a:pt x="2506737" y="28142"/>
                  <a:pt x="2810179" y="0"/>
                </a:cubicBezTo>
                <a:cubicBezTo>
                  <a:pt x="2876718" y="740"/>
                  <a:pt x="2917205" y="52256"/>
                  <a:pt x="2919441" y="109262"/>
                </a:cubicBezTo>
                <a:cubicBezTo>
                  <a:pt x="2930268" y="314856"/>
                  <a:pt x="2926847" y="441247"/>
                  <a:pt x="2919441" y="546298"/>
                </a:cubicBezTo>
                <a:cubicBezTo>
                  <a:pt x="2917586" y="602945"/>
                  <a:pt x="2875781" y="657779"/>
                  <a:pt x="2810179" y="655560"/>
                </a:cubicBezTo>
                <a:cubicBezTo>
                  <a:pt x="2663475" y="651201"/>
                  <a:pt x="2378864" y="633314"/>
                  <a:pt x="2188968" y="655560"/>
                </a:cubicBezTo>
                <a:cubicBezTo>
                  <a:pt x="1999072" y="677806"/>
                  <a:pt x="1711967" y="659167"/>
                  <a:pt x="1513739" y="655560"/>
                </a:cubicBezTo>
                <a:cubicBezTo>
                  <a:pt x="1315511" y="651953"/>
                  <a:pt x="1059381" y="637409"/>
                  <a:pt x="865519" y="655560"/>
                </a:cubicBezTo>
                <a:cubicBezTo>
                  <a:pt x="671657" y="673711"/>
                  <a:pt x="449382" y="656285"/>
                  <a:pt x="109262" y="655560"/>
                </a:cubicBezTo>
                <a:cubicBezTo>
                  <a:pt x="45150" y="661415"/>
                  <a:pt x="2335" y="603450"/>
                  <a:pt x="0" y="546298"/>
                </a:cubicBezTo>
                <a:cubicBezTo>
                  <a:pt x="-6247" y="362992"/>
                  <a:pt x="9632" y="239029"/>
                  <a:pt x="0" y="109262"/>
                </a:cubicBezTo>
                <a:close/>
              </a:path>
            </a:pathLst>
          </a:custGeom>
          <a:noFill/>
          <a:ln w="38100">
            <a:solidFill>
              <a:srgbClr val="5777B2"/>
            </a:solidFill>
            <a:prstDash val="dash"/>
            <a:extLst>
              <a:ext uri="{C807C97D-BFC1-408E-A445-0C87EB9F89A2}">
                <ask:lineSketchStyleProps xmlns:ask="http://schemas.microsoft.com/office/drawing/2018/sketchyshapes" sd="2401967623">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Scope of practice	</a:t>
            </a:r>
          </a:p>
        </p:txBody>
      </p:sp>
      <p:sp>
        <p:nvSpPr>
          <p:cNvPr id="12" name="Rounded Rectangle 11">
            <a:extLst>
              <a:ext uri="{FF2B5EF4-FFF2-40B4-BE49-F238E27FC236}">
                <a16:creationId xmlns:a16="http://schemas.microsoft.com/office/drawing/2014/main" id="{BE0433EF-BBB9-5143-A64A-9C9724F42F2F}"/>
              </a:ext>
            </a:extLst>
          </p:cNvPr>
          <p:cNvSpPr/>
          <p:nvPr/>
        </p:nvSpPr>
        <p:spPr>
          <a:xfrm>
            <a:off x="1478236" y="2087986"/>
            <a:ext cx="2919441" cy="655560"/>
          </a:xfrm>
          <a:custGeom>
            <a:avLst/>
            <a:gdLst>
              <a:gd name="connsiteX0" fmla="*/ 0 w 2919441"/>
              <a:gd name="connsiteY0" fmla="*/ 109262 h 655560"/>
              <a:gd name="connsiteX1" fmla="*/ 109262 w 2919441"/>
              <a:gd name="connsiteY1" fmla="*/ 0 h 655560"/>
              <a:gd name="connsiteX2" fmla="*/ 838510 w 2919441"/>
              <a:gd name="connsiteY2" fmla="*/ 0 h 655560"/>
              <a:gd name="connsiteX3" fmla="*/ 1459721 w 2919441"/>
              <a:gd name="connsiteY3" fmla="*/ 0 h 655560"/>
              <a:gd name="connsiteX4" fmla="*/ 2107941 w 2919441"/>
              <a:gd name="connsiteY4" fmla="*/ 0 h 655560"/>
              <a:gd name="connsiteX5" fmla="*/ 2810179 w 2919441"/>
              <a:gd name="connsiteY5" fmla="*/ 0 h 655560"/>
              <a:gd name="connsiteX6" fmla="*/ 2919441 w 2919441"/>
              <a:gd name="connsiteY6" fmla="*/ 109262 h 655560"/>
              <a:gd name="connsiteX7" fmla="*/ 2919441 w 2919441"/>
              <a:gd name="connsiteY7" fmla="*/ 546298 h 655560"/>
              <a:gd name="connsiteX8" fmla="*/ 2810179 w 2919441"/>
              <a:gd name="connsiteY8" fmla="*/ 655560 h 655560"/>
              <a:gd name="connsiteX9" fmla="*/ 2215977 w 2919441"/>
              <a:gd name="connsiteY9" fmla="*/ 655560 h 655560"/>
              <a:gd name="connsiteX10" fmla="*/ 1486730 w 2919441"/>
              <a:gd name="connsiteY10" fmla="*/ 655560 h 655560"/>
              <a:gd name="connsiteX11" fmla="*/ 784491 w 2919441"/>
              <a:gd name="connsiteY11" fmla="*/ 655560 h 655560"/>
              <a:gd name="connsiteX12" fmla="*/ 109262 w 2919441"/>
              <a:gd name="connsiteY12" fmla="*/ 655560 h 655560"/>
              <a:gd name="connsiteX13" fmla="*/ 0 w 2919441"/>
              <a:gd name="connsiteY13" fmla="*/ 546298 h 655560"/>
              <a:gd name="connsiteX14" fmla="*/ 0 w 2919441"/>
              <a:gd name="connsiteY14" fmla="*/ 109262 h 655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19441" h="655560" extrusionOk="0">
                <a:moveTo>
                  <a:pt x="0" y="109262"/>
                </a:moveTo>
                <a:cubicBezTo>
                  <a:pt x="9868" y="46566"/>
                  <a:pt x="46597" y="14231"/>
                  <a:pt x="109262" y="0"/>
                </a:cubicBezTo>
                <a:cubicBezTo>
                  <a:pt x="459478" y="16978"/>
                  <a:pt x="617676" y="28286"/>
                  <a:pt x="838510" y="0"/>
                </a:cubicBezTo>
                <a:cubicBezTo>
                  <a:pt x="1059344" y="-28286"/>
                  <a:pt x="1252310" y="-21156"/>
                  <a:pt x="1459721" y="0"/>
                </a:cubicBezTo>
                <a:cubicBezTo>
                  <a:pt x="1667132" y="21156"/>
                  <a:pt x="1895755" y="23798"/>
                  <a:pt x="2107941" y="0"/>
                </a:cubicBezTo>
                <a:cubicBezTo>
                  <a:pt x="2320127" y="-23798"/>
                  <a:pt x="2473127" y="-14023"/>
                  <a:pt x="2810179" y="0"/>
                </a:cubicBezTo>
                <a:cubicBezTo>
                  <a:pt x="2866151" y="8176"/>
                  <a:pt x="2918257" y="52120"/>
                  <a:pt x="2919441" y="109262"/>
                </a:cubicBezTo>
                <a:cubicBezTo>
                  <a:pt x="2923466" y="289463"/>
                  <a:pt x="2909989" y="447999"/>
                  <a:pt x="2919441" y="546298"/>
                </a:cubicBezTo>
                <a:cubicBezTo>
                  <a:pt x="2929175" y="607869"/>
                  <a:pt x="2869695" y="641018"/>
                  <a:pt x="2810179" y="655560"/>
                </a:cubicBezTo>
                <a:cubicBezTo>
                  <a:pt x="2534877" y="676363"/>
                  <a:pt x="2376908" y="682472"/>
                  <a:pt x="2215977" y="655560"/>
                </a:cubicBezTo>
                <a:cubicBezTo>
                  <a:pt x="2055046" y="628648"/>
                  <a:pt x="1831238" y="648308"/>
                  <a:pt x="1486730" y="655560"/>
                </a:cubicBezTo>
                <a:cubicBezTo>
                  <a:pt x="1142222" y="662812"/>
                  <a:pt x="939765" y="632116"/>
                  <a:pt x="784491" y="655560"/>
                </a:cubicBezTo>
                <a:cubicBezTo>
                  <a:pt x="629217" y="679004"/>
                  <a:pt x="344841" y="628816"/>
                  <a:pt x="109262" y="655560"/>
                </a:cubicBezTo>
                <a:cubicBezTo>
                  <a:pt x="53197" y="661856"/>
                  <a:pt x="-5460" y="594398"/>
                  <a:pt x="0" y="546298"/>
                </a:cubicBezTo>
                <a:cubicBezTo>
                  <a:pt x="-19668" y="393819"/>
                  <a:pt x="-2314" y="277679"/>
                  <a:pt x="0" y="109262"/>
                </a:cubicBezTo>
                <a:close/>
              </a:path>
            </a:pathLst>
          </a:custGeom>
          <a:noFill/>
          <a:ln w="38100">
            <a:solidFill>
              <a:srgbClr val="5777B2"/>
            </a:solidFill>
            <a:prstDash val="dash"/>
            <a:extLst>
              <a:ext uri="{C807C97D-BFC1-408E-A445-0C87EB9F89A2}">
                <ask:lineSketchStyleProps xmlns:ask="http://schemas.microsoft.com/office/drawing/2018/sketchyshapes" sd="649162889">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Staff Turnover</a:t>
            </a:r>
          </a:p>
        </p:txBody>
      </p:sp>
      <p:sp>
        <p:nvSpPr>
          <p:cNvPr id="13" name="Rounded Rectangle 12">
            <a:extLst>
              <a:ext uri="{FF2B5EF4-FFF2-40B4-BE49-F238E27FC236}">
                <a16:creationId xmlns:a16="http://schemas.microsoft.com/office/drawing/2014/main" id="{2711C495-53A9-604B-BBF5-962E3F2BCED3}"/>
              </a:ext>
            </a:extLst>
          </p:cNvPr>
          <p:cNvSpPr/>
          <p:nvPr/>
        </p:nvSpPr>
        <p:spPr>
          <a:xfrm>
            <a:off x="8386354" y="4877436"/>
            <a:ext cx="2919441" cy="655560"/>
          </a:xfrm>
          <a:custGeom>
            <a:avLst/>
            <a:gdLst>
              <a:gd name="connsiteX0" fmla="*/ 0 w 2919441"/>
              <a:gd name="connsiteY0" fmla="*/ 109262 h 655560"/>
              <a:gd name="connsiteX1" fmla="*/ 109262 w 2919441"/>
              <a:gd name="connsiteY1" fmla="*/ 0 h 655560"/>
              <a:gd name="connsiteX2" fmla="*/ 730473 w 2919441"/>
              <a:gd name="connsiteY2" fmla="*/ 0 h 655560"/>
              <a:gd name="connsiteX3" fmla="*/ 1432711 w 2919441"/>
              <a:gd name="connsiteY3" fmla="*/ 0 h 655560"/>
              <a:gd name="connsiteX4" fmla="*/ 2026913 w 2919441"/>
              <a:gd name="connsiteY4" fmla="*/ 0 h 655560"/>
              <a:gd name="connsiteX5" fmla="*/ 2810179 w 2919441"/>
              <a:gd name="connsiteY5" fmla="*/ 0 h 655560"/>
              <a:gd name="connsiteX6" fmla="*/ 2919441 w 2919441"/>
              <a:gd name="connsiteY6" fmla="*/ 109262 h 655560"/>
              <a:gd name="connsiteX7" fmla="*/ 2919441 w 2919441"/>
              <a:gd name="connsiteY7" fmla="*/ 546298 h 655560"/>
              <a:gd name="connsiteX8" fmla="*/ 2810179 w 2919441"/>
              <a:gd name="connsiteY8" fmla="*/ 655560 h 655560"/>
              <a:gd name="connsiteX9" fmla="*/ 2161959 w 2919441"/>
              <a:gd name="connsiteY9" fmla="*/ 655560 h 655560"/>
              <a:gd name="connsiteX10" fmla="*/ 1540748 w 2919441"/>
              <a:gd name="connsiteY10" fmla="*/ 655560 h 655560"/>
              <a:gd name="connsiteX11" fmla="*/ 946546 w 2919441"/>
              <a:gd name="connsiteY11" fmla="*/ 655560 h 655560"/>
              <a:gd name="connsiteX12" fmla="*/ 109262 w 2919441"/>
              <a:gd name="connsiteY12" fmla="*/ 655560 h 655560"/>
              <a:gd name="connsiteX13" fmla="*/ 0 w 2919441"/>
              <a:gd name="connsiteY13" fmla="*/ 546298 h 655560"/>
              <a:gd name="connsiteX14" fmla="*/ 0 w 2919441"/>
              <a:gd name="connsiteY14" fmla="*/ 109262 h 655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19441" h="655560" extrusionOk="0">
                <a:moveTo>
                  <a:pt x="0" y="109262"/>
                </a:moveTo>
                <a:cubicBezTo>
                  <a:pt x="1269" y="44455"/>
                  <a:pt x="42688" y="-2000"/>
                  <a:pt x="109262" y="0"/>
                </a:cubicBezTo>
                <a:cubicBezTo>
                  <a:pt x="263177" y="4871"/>
                  <a:pt x="500298" y="12946"/>
                  <a:pt x="730473" y="0"/>
                </a:cubicBezTo>
                <a:cubicBezTo>
                  <a:pt x="960648" y="-12946"/>
                  <a:pt x="1220956" y="14544"/>
                  <a:pt x="1432711" y="0"/>
                </a:cubicBezTo>
                <a:cubicBezTo>
                  <a:pt x="1644466" y="-14544"/>
                  <a:pt x="1851504" y="28502"/>
                  <a:pt x="2026913" y="0"/>
                </a:cubicBezTo>
                <a:cubicBezTo>
                  <a:pt x="2202322" y="-28502"/>
                  <a:pt x="2525111" y="-38457"/>
                  <a:pt x="2810179" y="0"/>
                </a:cubicBezTo>
                <a:cubicBezTo>
                  <a:pt x="2866793" y="3803"/>
                  <a:pt x="2906654" y="46042"/>
                  <a:pt x="2919441" y="109262"/>
                </a:cubicBezTo>
                <a:cubicBezTo>
                  <a:pt x="2931589" y="325665"/>
                  <a:pt x="2906489" y="425408"/>
                  <a:pt x="2919441" y="546298"/>
                </a:cubicBezTo>
                <a:cubicBezTo>
                  <a:pt x="2916686" y="620882"/>
                  <a:pt x="2874798" y="656750"/>
                  <a:pt x="2810179" y="655560"/>
                </a:cubicBezTo>
                <a:cubicBezTo>
                  <a:pt x="2639084" y="631190"/>
                  <a:pt x="2316355" y="680138"/>
                  <a:pt x="2161959" y="655560"/>
                </a:cubicBezTo>
                <a:cubicBezTo>
                  <a:pt x="2007563" y="630982"/>
                  <a:pt x="1683011" y="647529"/>
                  <a:pt x="1540748" y="655560"/>
                </a:cubicBezTo>
                <a:cubicBezTo>
                  <a:pt x="1398485" y="663591"/>
                  <a:pt x="1116946" y="683495"/>
                  <a:pt x="946546" y="655560"/>
                </a:cubicBezTo>
                <a:cubicBezTo>
                  <a:pt x="776146" y="627625"/>
                  <a:pt x="401974" y="635104"/>
                  <a:pt x="109262" y="655560"/>
                </a:cubicBezTo>
                <a:cubicBezTo>
                  <a:pt x="58521" y="656232"/>
                  <a:pt x="-3308" y="597610"/>
                  <a:pt x="0" y="546298"/>
                </a:cubicBezTo>
                <a:cubicBezTo>
                  <a:pt x="17440" y="429243"/>
                  <a:pt x="10790" y="316644"/>
                  <a:pt x="0" y="109262"/>
                </a:cubicBezTo>
                <a:close/>
              </a:path>
            </a:pathLst>
          </a:custGeom>
          <a:noFill/>
          <a:ln w="38100">
            <a:solidFill>
              <a:srgbClr val="5777B2"/>
            </a:solidFill>
            <a:prstDash val="dash"/>
            <a:extLst>
              <a:ext uri="{C807C97D-BFC1-408E-A445-0C87EB9F89A2}">
                <ask:lineSketchStyleProps xmlns:ask="http://schemas.microsoft.com/office/drawing/2018/sketchyshapes" sd="3066696537">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Time allotment</a:t>
            </a:r>
          </a:p>
        </p:txBody>
      </p:sp>
      <p:sp>
        <p:nvSpPr>
          <p:cNvPr id="14" name="Rounded Rectangle 13">
            <a:extLst>
              <a:ext uri="{FF2B5EF4-FFF2-40B4-BE49-F238E27FC236}">
                <a16:creationId xmlns:a16="http://schemas.microsoft.com/office/drawing/2014/main" id="{2B8C67D8-305B-AE4E-B32A-C6F46D25C4C2}"/>
              </a:ext>
            </a:extLst>
          </p:cNvPr>
          <p:cNvSpPr/>
          <p:nvPr/>
        </p:nvSpPr>
        <p:spPr>
          <a:xfrm>
            <a:off x="4705139" y="3428999"/>
            <a:ext cx="2919441" cy="655560"/>
          </a:xfrm>
          <a:custGeom>
            <a:avLst/>
            <a:gdLst>
              <a:gd name="connsiteX0" fmla="*/ 0 w 2919441"/>
              <a:gd name="connsiteY0" fmla="*/ 109262 h 655560"/>
              <a:gd name="connsiteX1" fmla="*/ 109262 w 2919441"/>
              <a:gd name="connsiteY1" fmla="*/ 0 h 655560"/>
              <a:gd name="connsiteX2" fmla="*/ 838510 w 2919441"/>
              <a:gd name="connsiteY2" fmla="*/ 0 h 655560"/>
              <a:gd name="connsiteX3" fmla="*/ 1486730 w 2919441"/>
              <a:gd name="connsiteY3" fmla="*/ 0 h 655560"/>
              <a:gd name="connsiteX4" fmla="*/ 2107941 w 2919441"/>
              <a:gd name="connsiteY4" fmla="*/ 0 h 655560"/>
              <a:gd name="connsiteX5" fmla="*/ 2810179 w 2919441"/>
              <a:gd name="connsiteY5" fmla="*/ 0 h 655560"/>
              <a:gd name="connsiteX6" fmla="*/ 2919441 w 2919441"/>
              <a:gd name="connsiteY6" fmla="*/ 109262 h 655560"/>
              <a:gd name="connsiteX7" fmla="*/ 2919441 w 2919441"/>
              <a:gd name="connsiteY7" fmla="*/ 546298 h 655560"/>
              <a:gd name="connsiteX8" fmla="*/ 2810179 w 2919441"/>
              <a:gd name="connsiteY8" fmla="*/ 655560 h 655560"/>
              <a:gd name="connsiteX9" fmla="*/ 2188968 w 2919441"/>
              <a:gd name="connsiteY9" fmla="*/ 655560 h 655560"/>
              <a:gd name="connsiteX10" fmla="*/ 1513739 w 2919441"/>
              <a:gd name="connsiteY10" fmla="*/ 655560 h 655560"/>
              <a:gd name="connsiteX11" fmla="*/ 865519 w 2919441"/>
              <a:gd name="connsiteY11" fmla="*/ 655560 h 655560"/>
              <a:gd name="connsiteX12" fmla="*/ 109262 w 2919441"/>
              <a:gd name="connsiteY12" fmla="*/ 655560 h 655560"/>
              <a:gd name="connsiteX13" fmla="*/ 0 w 2919441"/>
              <a:gd name="connsiteY13" fmla="*/ 546298 h 655560"/>
              <a:gd name="connsiteX14" fmla="*/ 0 w 2919441"/>
              <a:gd name="connsiteY14" fmla="*/ 109262 h 655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19441" h="655560" extrusionOk="0">
                <a:moveTo>
                  <a:pt x="0" y="109262"/>
                </a:moveTo>
                <a:cubicBezTo>
                  <a:pt x="-8192" y="43865"/>
                  <a:pt x="43731" y="1947"/>
                  <a:pt x="109262" y="0"/>
                </a:cubicBezTo>
                <a:cubicBezTo>
                  <a:pt x="311947" y="11759"/>
                  <a:pt x="545297" y="26891"/>
                  <a:pt x="838510" y="0"/>
                </a:cubicBezTo>
                <a:cubicBezTo>
                  <a:pt x="1131723" y="-26891"/>
                  <a:pt x="1312622" y="-8773"/>
                  <a:pt x="1486730" y="0"/>
                </a:cubicBezTo>
                <a:cubicBezTo>
                  <a:pt x="1660838" y="8773"/>
                  <a:pt x="1864383" y="7101"/>
                  <a:pt x="2107941" y="0"/>
                </a:cubicBezTo>
                <a:cubicBezTo>
                  <a:pt x="2351499" y="-7101"/>
                  <a:pt x="2627933" y="-29506"/>
                  <a:pt x="2810179" y="0"/>
                </a:cubicBezTo>
                <a:cubicBezTo>
                  <a:pt x="2875292" y="-9815"/>
                  <a:pt x="2914567" y="48172"/>
                  <a:pt x="2919441" y="109262"/>
                </a:cubicBezTo>
                <a:cubicBezTo>
                  <a:pt x="2918998" y="201606"/>
                  <a:pt x="2898509" y="370260"/>
                  <a:pt x="2919441" y="546298"/>
                </a:cubicBezTo>
                <a:cubicBezTo>
                  <a:pt x="2917318" y="610154"/>
                  <a:pt x="2869393" y="654250"/>
                  <a:pt x="2810179" y="655560"/>
                </a:cubicBezTo>
                <a:cubicBezTo>
                  <a:pt x="2500998" y="653576"/>
                  <a:pt x="2403456" y="645260"/>
                  <a:pt x="2188968" y="655560"/>
                </a:cubicBezTo>
                <a:cubicBezTo>
                  <a:pt x="1974480" y="665860"/>
                  <a:pt x="1719305" y="633234"/>
                  <a:pt x="1513739" y="655560"/>
                </a:cubicBezTo>
                <a:cubicBezTo>
                  <a:pt x="1308173" y="677886"/>
                  <a:pt x="1064154" y="650137"/>
                  <a:pt x="865519" y="655560"/>
                </a:cubicBezTo>
                <a:cubicBezTo>
                  <a:pt x="666884" y="660983"/>
                  <a:pt x="386197" y="651262"/>
                  <a:pt x="109262" y="655560"/>
                </a:cubicBezTo>
                <a:cubicBezTo>
                  <a:pt x="50334" y="653803"/>
                  <a:pt x="-2453" y="605694"/>
                  <a:pt x="0" y="546298"/>
                </a:cubicBezTo>
                <a:cubicBezTo>
                  <a:pt x="6830" y="395198"/>
                  <a:pt x="-6695" y="284864"/>
                  <a:pt x="0" y="109262"/>
                </a:cubicBezTo>
                <a:close/>
              </a:path>
            </a:pathLst>
          </a:custGeom>
          <a:noFill/>
          <a:ln w="38100">
            <a:solidFill>
              <a:srgbClr val="5777B2"/>
            </a:solidFill>
            <a:prstDash val="dash"/>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Personality differences</a:t>
            </a:r>
          </a:p>
        </p:txBody>
      </p:sp>
      <p:sp>
        <p:nvSpPr>
          <p:cNvPr id="3" name="AutoShape 2" descr="Stress and the Pressure Performance Curve | Delphis Learning">
            <a:extLst>
              <a:ext uri="{FF2B5EF4-FFF2-40B4-BE49-F238E27FC236}">
                <a16:creationId xmlns:a16="http://schemas.microsoft.com/office/drawing/2014/main" id="{C8B6953B-BF89-5A44-87ED-2D81B1129C0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2002159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 name="Rectangle 86">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2" name="Straight Connector 71">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3"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4"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5" name="Isosceles Triangle 74">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6"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7"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8"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8" name="Isosceles Triangle 87">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9" name="Isosceles Triangle 88">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90" name="Rectangle 89">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8301227"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401AEE25-F34E-A34D-8680-824772484A03}"/>
              </a:ext>
            </a:extLst>
          </p:cNvPr>
          <p:cNvSpPr txBox="1"/>
          <p:nvPr/>
        </p:nvSpPr>
        <p:spPr>
          <a:xfrm>
            <a:off x="1126310" y="929860"/>
            <a:ext cx="7003562" cy="615786"/>
          </a:xfrm>
          <a:prstGeom prst="rect">
            <a:avLst/>
          </a:prstGeom>
          <a:noFill/>
        </p:spPr>
        <p:txBody>
          <a:bodyPr wrap="square" rtlCol="0">
            <a:spAutoFit/>
          </a:bodyPr>
          <a:lstStyle/>
          <a:p>
            <a:pPr algn="ctr" defTabSz="275198">
              <a:spcAft>
                <a:spcPts val="410"/>
              </a:spcAft>
            </a:pPr>
            <a:r>
              <a:rPr lang="en-GB" sz="3251" b="1" kern="1200" spc="-90" dirty="0">
                <a:solidFill>
                  <a:srgbClr val="594C83"/>
                </a:solidFill>
                <a:latin typeface="Galvji" panose="020B0504020202020204" pitchFamily="34" charset="77"/>
                <a:ea typeface="+mn-ea"/>
                <a:cs typeface="+mn-cs"/>
              </a:rPr>
              <a:t>Take-home points</a:t>
            </a:r>
            <a:endParaRPr lang="en-GB" sz="5400" b="1" spc="-150" dirty="0">
              <a:solidFill>
                <a:srgbClr val="776BA2"/>
              </a:solidFill>
              <a:latin typeface="Galvji" panose="020B0504020202020204" pitchFamily="34" charset="77"/>
            </a:endParaRPr>
          </a:p>
        </p:txBody>
      </p:sp>
      <p:cxnSp>
        <p:nvCxnSpPr>
          <p:cNvPr id="64" name="Straight Connector 63">
            <a:extLst>
              <a:ext uri="{FF2B5EF4-FFF2-40B4-BE49-F238E27FC236}">
                <a16:creationId xmlns:a16="http://schemas.microsoft.com/office/drawing/2014/main" id="{A61F4B62-63EC-1D46-B873-95378C01FAEA}"/>
              </a:ext>
            </a:extLst>
          </p:cNvPr>
          <p:cNvCxnSpPr/>
          <p:nvPr/>
        </p:nvCxnSpPr>
        <p:spPr>
          <a:xfrm>
            <a:off x="8017690" y="1992312"/>
            <a:ext cx="112182"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0A8C2CC-B9EC-C940-AA8A-BDAA25CE6A25}"/>
              </a:ext>
            </a:extLst>
          </p:cNvPr>
          <p:cNvSpPr txBox="1"/>
          <p:nvPr/>
        </p:nvSpPr>
        <p:spPr>
          <a:xfrm>
            <a:off x="2924175" y="3395041"/>
            <a:ext cx="3992016" cy="307777"/>
          </a:xfrm>
          <a:custGeom>
            <a:avLst/>
            <a:gdLst>
              <a:gd name="connsiteX0" fmla="*/ 0 w 3992016"/>
              <a:gd name="connsiteY0" fmla="*/ 51295 h 307777"/>
              <a:gd name="connsiteX1" fmla="*/ 33122 w 3992016"/>
              <a:gd name="connsiteY1" fmla="*/ 0 h 307777"/>
              <a:gd name="connsiteX2" fmla="*/ 547835 w 3992016"/>
              <a:gd name="connsiteY2" fmla="*/ 0 h 307777"/>
              <a:gd name="connsiteX3" fmla="*/ 905516 w 3992016"/>
              <a:gd name="connsiteY3" fmla="*/ 0 h 307777"/>
              <a:gd name="connsiteX4" fmla="*/ 1302455 w 3992016"/>
              <a:gd name="connsiteY4" fmla="*/ 0 h 307777"/>
              <a:gd name="connsiteX5" fmla="*/ 1738651 w 3992016"/>
              <a:gd name="connsiteY5" fmla="*/ 0 h 307777"/>
              <a:gd name="connsiteX6" fmla="*/ 2096332 w 3992016"/>
              <a:gd name="connsiteY6" fmla="*/ 0 h 307777"/>
              <a:gd name="connsiteX7" fmla="*/ 2611044 w 3992016"/>
              <a:gd name="connsiteY7" fmla="*/ 0 h 307777"/>
              <a:gd name="connsiteX8" fmla="*/ 2929467 w 3992016"/>
              <a:gd name="connsiteY8" fmla="*/ 0 h 307777"/>
              <a:gd name="connsiteX9" fmla="*/ 3404922 w 3992016"/>
              <a:gd name="connsiteY9" fmla="*/ 0 h 307777"/>
              <a:gd name="connsiteX10" fmla="*/ 3958891 w 3992016"/>
              <a:gd name="connsiteY10" fmla="*/ 0 h 307777"/>
              <a:gd name="connsiteX11" fmla="*/ 3992014 w 3992016"/>
              <a:gd name="connsiteY11" fmla="*/ 51295 h 307777"/>
              <a:gd name="connsiteX12" fmla="*/ 3992014 w 3992016"/>
              <a:gd name="connsiteY12" fmla="*/ 256477 h 307777"/>
              <a:gd name="connsiteX13" fmla="*/ 3958891 w 3992016"/>
              <a:gd name="connsiteY13" fmla="*/ 307777 h 307777"/>
              <a:gd name="connsiteX14" fmla="*/ 3561953 w 3992016"/>
              <a:gd name="connsiteY14" fmla="*/ 307777 h 307777"/>
              <a:gd name="connsiteX15" fmla="*/ 3047240 w 3992016"/>
              <a:gd name="connsiteY15" fmla="*/ 307777 h 307777"/>
              <a:gd name="connsiteX16" fmla="*/ 2650302 w 3992016"/>
              <a:gd name="connsiteY16" fmla="*/ 307777 h 307777"/>
              <a:gd name="connsiteX17" fmla="*/ 2174847 w 3992016"/>
              <a:gd name="connsiteY17" fmla="*/ 307777 h 307777"/>
              <a:gd name="connsiteX18" fmla="*/ 1738651 w 3992016"/>
              <a:gd name="connsiteY18" fmla="*/ 307777 h 307777"/>
              <a:gd name="connsiteX19" fmla="*/ 1263197 w 3992016"/>
              <a:gd name="connsiteY19" fmla="*/ 307777 h 307777"/>
              <a:gd name="connsiteX20" fmla="*/ 787743 w 3992016"/>
              <a:gd name="connsiteY20" fmla="*/ 307777 h 307777"/>
              <a:gd name="connsiteX21" fmla="*/ 33122 w 3992016"/>
              <a:gd name="connsiteY21" fmla="*/ 307777 h 307777"/>
              <a:gd name="connsiteX22" fmla="*/ 0 w 3992016"/>
              <a:gd name="connsiteY22" fmla="*/ 256477 h 307777"/>
              <a:gd name="connsiteX23" fmla="*/ 0 w 3992016"/>
              <a:gd name="connsiteY23" fmla="*/ 51295 h 307777"/>
              <a:gd name="connsiteX0" fmla="*/ 0 w 3992016"/>
              <a:gd name="connsiteY0" fmla="*/ 51295 h 307777"/>
              <a:gd name="connsiteX1" fmla="*/ 33122 w 3992016"/>
              <a:gd name="connsiteY1" fmla="*/ 0 h 307777"/>
              <a:gd name="connsiteX2" fmla="*/ 547835 w 3992016"/>
              <a:gd name="connsiteY2" fmla="*/ 0 h 307777"/>
              <a:gd name="connsiteX3" fmla="*/ 1023289 w 3992016"/>
              <a:gd name="connsiteY3" fmla="*/ 0 h 307777"/>
              <a:gd name="connsiteX4" fmla="*/ 1380969 w 3992016"/>
              <a:gd name="connsiteY4" fmla="*/ 0 h 307777"/>
              <a:gd name="connsiteX5" fmla="*/ 1856424 w 3992016"/>
              <a:gd name="connsiteY5" fmla="*/ 0 h 307777"/>
              <a:gd name="connsiteX6" fmla="*/ 2371136 w 3992016"/>
              <a:gd name="connsiteY6" fmla="*/ 0 h 307777"/>
              <a:gd name="connsiteX7" fmla="*/ 2689559 w 3992016"/>
              <a:gd name="connsiteY7" fmla="*/ 0 h 307777"/>
              <a:gd name="connsiteX8" fmla="*/ 3047240 w 3992016"/>
              <a:gd name="connsiteY8" fmla="*/ 0 h 307777"/>
              <a:gd name="connsiteX9" fmla="*/ 3483437 w 3992016"/>
              <a:gd name="connsiteY9" fmla="*/ 0 h 307777"/>
              <a:gd name="connsiteX10" fmla="*/ 3958891 w 3992016"/>
              <a:gd name="connsiteY10" fmla="*/ 0 h 307777"/>
              <a:gd name="connsiteX11" fmla="*/ 3992014 w 3992016"/>
              <a:gd name="connsiteY11" fmla="*/ 51295 h 307777"/>
              <a:gd name="connsiteX12" fmla="*/ 3992014 w 3992016"/>
              <a:gd name="connsiteY12" fmla="*/ 256477 h 307777"/>
              <a:gd name="connsiteX13" fmla="*/ 3958891 w 3992016"/>
              <a:gd name="connsiteY13" fmla="*/ 307777 h 307777"/>
              <a:gd name="connsiteX14" fmla="*/ 3444179 w 3992016"/>
              <a:gd name="connsiteY14" fmla="*/ 307777 h 307777"/>
              <a:gd name="connsiteX15" fmla="*/ 3086498 w 3992016"/>
              <a:gd name="connsiteY15" fmla="*/ 307777 h 307777"/>
              <a:gd name="connsiteX16" fmla="*/ 2571787 w 3992016"/>
              <a:gd name="connsiteY16" fmla="*/ 307777 h 307777"/>
              <a:gd name="connsiteX17" fmla="*/ 2214104 w 3992016"/>
              <a:gd name="connsiteY17" fmla="*/ 307777 h 307777"/>
              <a:gd name="connsiteX18" fmla="*/ 1895681 w 3992016"/>
              <a:gd name="connsiteY18" fmla="*/ 307777 h 307777"/>
              <a:gd name="connsiteX19" fmla="*/ 1577259 w 3992016"/>
              <a:gd name="connsiteY19" fmla="*/ 307777 h 307777"/>
              <a:gd name="connsiteX20" fmla="*/ 1258835 w 3992016"/>
              <a:gd name="connsiteY20" fmla="*/ 307777 h 307777"/>
              <a:gd name="connsiteX21" fmla="*/ 783381 w 3992016"/>
              <a:gd name="connsiteY21" fmla="*/ 307777 h 307777"/>
              <a:gd name="connsiteX22" fmla="*/ 33122 w 3992016"/>
              <a:gd name="connsiteY22" fmla="*/ 307777 h 307777"/>
              <a:gd name="connsiteX23" fmla="*/ 0 w 3992016"/>
              <a:gd name="connsiteY23" fmla="*/ 256477 h 307777"/>
              <a:gd name="connsiteX24" fmla="*/ 0 w 3992016"/>
              <a:gd name="connsiteY24" fmla="*/ 51295 h 307777"/>
              <a:gd name="connsiteX0" fmla="*/ 0 w 3992016"/>
              <a:gd name="connsiteY0" fmla="*/ 51295 h 307777"/>
              <a:gd name="connsiteX1" fmla="*/ 33122 w 3992016"/>
              <a:gd name="connsiteY1" fmla="*/ 0 h 307777"/>
              <a:gd name="connsiteX2" fmla="*/ 547835 w 3992016"/>
              <a:gd name="connsiteY2" fmla="*/ 0 h 307777"/>
              <a:gd name="connsiteX3" fmla="*/ 905516 w 3992016"/>
              <a:gd name="connsiteY3" fmla="*/ 0 h 307777"/>
              <a:gd name="connsiteX4" fmla="*/ 1302455 w 3992016"/>
              <a:gd name="connsiteY4" fmla="*/ 0 h 307777"/>
              <a:gd name="connsiteX5" fmla="*/ 1738651 w 3992016"/>
              <a:gd name="connsiteY5" fmla="*/ 0 h 307777"/>
              <a:gd name="connsiteX6" fmla="*/ 2096332 w 3992016"/>
              <a:gd name="connsiteY6" fmla="*/ 0 h 307777"/>
              <a:gd name="connsiteX7" fmla="*/ 2611044 w 3992016"/>
              <a:gd name="connsiteY7" fmla="*/ 0 h 307777"/>
              <a:gd name="connsiteX8" fmla="*/ 2929467 w 3992016"/>
              <a:gd name="connsiteY8" fmla="*/ 0 h 307777"/>
              <a:gd name="connsiteX9" fmla="*/ 3404922 w 3992016"/>
              <a:gd name="connsiteY9" fmla="*/ 0 h 307777"/>
              <a:gd name="connsiteX10" fmla="*/ 3958891 w 3992016"/>
              <a:gd name="connsiteY10" fmla="*/ 0 h 307777"/>
              <a:gd name="connsiteX11" fmla="*/ 3992014 w 3992016"/>
              <a:gd name="connsiteY11" fmla="*/ 51295 h 307777"/>
              <a:gd name="connsiteX12" fmla="*/ 3992014 w 3992016"/>
              <a:gd name="connsiteY12" fmla="*/ 256477 h 307777"/>
              <a:gd name="connsiteX13" fmla="*/ 3958891 w 3992016"/>
              <a:gd name="connsiteY13" fmla="*/ 307777 h 307777"/>
              <a:gd name="connsiteX14" fmla="*/ 3561953 w 3992016"/>
              <a:gd name="connsiteY14" fmla="*/ 307777 h 307777"/>
              <a:gd name="connsiteX15" fmla="*/ 3047240 w 3992016"/>
              <a:gd name="connsiteY15" fmla="*/ 307777 h 307777"/>
              <a:gd name="connsiteX16" fmla="*/ 2650302 w 3992016"/>
              <a:gd name="connsiteY16" fmla="*/ 307777 h 307777"/>
              <a:gd name="connsiteX17" fmla="*/ 2174847 w 3992016"/>
              <a:gd name="connsiteY17" fmla="*/ 307777 h 307777"/>
              <a:gd name="connsiteX18" fmla="*/ 1738651 w 3992016"/>
              <a:gd name="connsiteY18" fmla="*/ 307777 h 307777"/>
              <a:gd name="connsiteX19" fmla="*/ 1263197 w 3992016"/>
              <a:gd name="connsiteY19" fmla="*/ 307777 h 307777"/>
              <a:gd name="connsiteX20" fmla="*/ 787743 w 3992016"/>
              <a:gd name="connsiteY20" fmla="*/ 307777 h 307777"/>
              <a:gd name="connsiteX21" fmla="*/ 33122 w 3992016"/>
              <a:gd name="connsiteY21" fmla="*/ 307777 h 307777"/>
              <a:gd name="connsiteX22" fmla="*/ 0 w 3992016"/>
              <a:gd name="connsiteY22" fmla="*/ 256477 h 307777"/>
              <a:gd name="connsiteX23" fmla="*/ 0 w 3992016"/>
              <a:gd name="connsiteY23" fmla="*/ 51295 h 307777"/>
              <a:gd name="connsiteX0" fmla="*/ 0 w 3992016"/>
              <a:gd name="connsiteY0" fmla="*/ 51295 h 307777"/>
              <a:gd name="connsiteX1" fmla="*/ 33122 w 3992016"/>
              <a:gd name="connsiteY1" fmla="*/ 0 h 307777"/>
              <a:gd name="connsiteX2" fmla="*/ 547835 w 3992016"/>
              <a:gd name="connsiteY2" fmla="*/ 0 h 307777"/>
              <a:gd name="connsiteX3" fmla="*/ 905516 w 3992016"/>
              <a:gd name="connsiteY3" fmla="*/ 0 h 307777"/>
              <a:gd name="connsiteX4" fmla="*/ 1302455 w 3992016"/>
              <a:gd name="connsiteY4" fmla="*/ 0 h 307777"/>
              <a:gd name="connsiteX5" fmla="*/ 1738651 w 3992016"/>
              <a:gd name="connsiteY5" fmla="*/ 0 h 307777"/>
              <a:gd name="connsiteX6" fmla="*/ 2096332 w 3992016"/>
              <a:gd name="connsiteY6" fmla="*/ 0 h 307777"/>
              <a:gd name="connsiteX7" fmla="*/ 2611044 w 3992016"/>
              <a:gd name="connsiteY7" fmla="*/ 0 h 307777"/>
              <a:gd name="connsiteX8" fmla="*/ 2929467 w 3992016"/>
              <a:gd name="connsiteY8" fmla="*/ 0 h 307777"/>
              <a:gd name="connsiteX9" fmla="*/ 3404922 w 3992016"/>
              <a:gd name="connsiteY9" fmla="*/ 0 h 307777"/>
              <a:gd name="connsiteX10" fmla="*/ 3958891 w 3992016"/>
              <a:gd name="connsiteY10" fmla="*/ 0 h 307777"/>
              <a:gd name="connsiteX11" fmla="*/ 3992014 w 3992016"/>
              <a:gd name="connsiteY11" fmla="*/ 51295 h 307777"/>
              <a:gd name="connsiteX12" fmla="*/ 3992014 w 3992016"/>
              <a:gd name="connsiteY12" fmla="*/ 256477 h 307777"/>
              <a:gd name="connsiteX13" fmla="*/ 3958891 w 3992016"/>
              <a:gd name="connsiteY13" fmla="*/ 307777 h 307777"/>
              <a:gd name="connsiteX14" fmla="*/ 3561953 w 3992016"/>
              <a:gd name="connsiteY14" fmla="*/ 307777 h 307777"/>
              <a:gd name="connsiteX15" fmla="*/ 3047240 w 3992016"/>
              <a:gd name="connsiteY15" fmla="*/ 307777 h 307777"/>
              <a:gd name="connsiteX16" fmla="*/ 2650302 w 3992016"/>
              <a:gd name="connsiteY16" fmla="*/ 307777 h 307777"/>
              <a:gd name="connsiteX17" fmla="*/ 2174847 w 3992016"/>
              <a:gd name="connsiteY17" fmla="*/ 307777 h 307777"/>
              <a:gd name="connsiteX18" fmla="*/ 1738651 w 3992016"/>
              <a:gd name="connsiteY18" fmla="*/ 307777 h 307777"/>
              <a:gd name="connsiteX19" fmla="*/ 1263197 w 3992016"/>
              <a:gd name="connsiteY19" fmla="*/ 307777 h 307777"/>
              <a:gd name="connsiteX20" fmla="*/ 787743 w 3992016"/>
              <a:gd name="connsiteY20" fmla="*/ 307777 h 307777"/>
              <a:gd name="connsiteX21" fmla="*/ 33122 w 3992016"/>
              <a:gd name="connsiteY21" fmla="*/ 307777 h 307777"/>
              <a:gd name="connsiteX22" fmla="*/ 0 w 3992016"/>
              <a:gd name="connsiteY22" fmla="*/ 256477 h 307777"/>
              <a:gd name="connsiteX23" fmla="*/ 0 w 3992016"/>
              <a:gd name="connsiteY23" fmla="*/ 51295 h 307777"/>
              <a:gd name="connsiteX0" fmla="*/ 0 w 3992016"/>
              <a:gd name="connsiteY0" fmla="*/ 51295 h 307777"/>
              <a:gd name="connsiteX1" fmla="*/ 33122 w 3992016"/>
              <a:gd name="connsiteY1" fmla="*/ 0 h 307777"/>
              <a:gd name="connsiteX2" fmla="*/ 547835 w 3992016"/>
              <a:gd name="connsiteY2" fmla="*/ 0 h 307777"/>
              <a:gd name="connsiteX3" fmla="*/ 905516 w 3992016"/>
              <a:gd name="connsiteY3" fmla="*/ 0 h 307777"/>
              <a:gd name="connsiteX4" fmla="*/ 1302455 w 3992016"/>
              <a:gd name="connsiteY4" fmla="*/ 0 h 307777"/>
              <a:gd name="connsiteX5" fmla="*/ 1738651 w 3992016"/>
              <a:gd name="connsiteY5" fmla="*/ 0 h 307777"/>
              <a:gd name="connsiteX6" fmla="*/ 2096332 w 3992016"/>
              <a:gd name="connsiteY6" fmla="*/ 0 h 307777"/>
              <a:gd name="connsiteX7" fmla="*/ 2611044 w 3992016"/>
              <a:gd name="connsiteY7" fmla="*/ 0 h 307777"/>
              <a:gd name="connsiteX8" fmla="*/ 2929467 w 3992016"/>
              <a:gd name="connsiteY8" fmla="*/ 0 h 307777"/>
              <a:gd name="connsiteX9" fmla="*/ 3404922 w 3992016"/>
              <a:gd name="connsiteY9" fmla="*/ 0 h 307777"/>
              <a:gd name="connsiteX10" fmla="*/ 3958891 w 3992016"/>
              <a:gd name="connsiteY10" fmla="*/ 0 h 307777"/>
              <a:gd name="connsiteX11" fmla="*/ 3992014 w 3992016"/>
              <a:gd name="connsiteY11" fmla="*/ 51295 h 307777"/>
              <a:gd name="connsiteX12" fmla="*/ 3992014 w 3992016"/>
              <a:gd name="connsiteY12" fmla="*/ 256477 h 307777"/>
              <a:gd name="connsiteX13" fmla="*/ 3958891 w 3992016"/>
              <a:gd name="connsiteY13" fmla="*/ 307777 h 307777"/>
              <a:gd name="connsiteX14" fmla="*/ 3561953 w 3992016"/>
              <a:gd name="connsiteY14" fmla="*/ 307777 h 307777"/>
              <a:gd name="connsiteX15" fmla="*/ 3047240 w 3992016"/>
              <a:gd name="connsiteY15" fmla="*/ 307777 h 307777"/>
              <a:gd name="connsiteX16" fmla="*/ 2650302 w 3992016"/>
              <a:gd name="connsiteY16" fmla="*/ 307777 h 307777"/>
              <a:gd name="connsiteX17" fmla="*/ 2174847 w 3992016"/>
              <a:gd name="connsiteY17" fmla="*/ 307777 h 307777"/>
              <a:gd name="connsiteX18" fmla="*/ 1738651 w 3992016"/>
              <a:gd name="connsiteY18" fmla="*/ 307777 h 307777"/>
              <a:gd name="connsiteX19" fmla="*/ 1263197 w 3992016"/>
              <a:gd name="connsiteY19" fmla="*/ 307777 h 307777"/>
              <a:gd name="connsiteX20" fmla="*/ 787743 w 3992016"/>
              <a:gd name="connsiteY20" fmla="*/ 307777 h 307777"/>
              <a:gd name="connsiteX21" fmla="*/ 33122 w 3992016"/>
              <a:gd name="connsiteY21" fmla="*/ 307777 h 307777"/>
              <a:gd name="connsiteX22" fmla="*/ 0 w 3992016"/>
              <a:gd name="connsiteY22" fmla="*/ 256477 h 307777"/>
              <a:gd name="connsiteX23" fmla="*/ 0 w 3992016"/>
              <a:gd name="connsiteY23" fmla="*/ 51295 h 307777"/>
              <a:gd name="connsiteX0" fmla="*/ 0 w 3992016"/>
              <a:gd name="connsiteY0" fmla="*/ 51295 h 307777"/>
              <a:gd name="connsiteX1" fmla="*/ 33122 w 3992016"/>
              <a:gd name="connsiteY1" fmla="*/ 0 h 307777"/>
              <a:gd name="connsiteX2" fmla="*/ 547835 w 3992016"/>
              <a:gd name="connsiteY2" fmla="*/ 0 h 307777"/>
              <a:gd name="connsiteX3" fmla="*/ 905516 w 3992016"/>
              <a:gd name="connsiteY3" fmla="*/ 0 h 307777"/>
              <a:gd name="connsiteX4" fmla="*/ 1302455 w 3992016"/>
              <a:gd name="connsiteY4" fmla="*/ 0 h 307777"/>
              <a:gd name="connsiteX5" fmla="*/ 1738651 w 3992016"/>
              <a:gd name="connsiteY5" fmla="*/ 0 h 307777"/>
              <a:gd name="connsiteX6" fmla="*/ 2096332 w 3992016"/>
              <a:gd name="connsiteY6" fmla="*/ 0 h 307777"/>
              <a:gd name="connsiteX7" fmla="*/ 2611044 w 3992016"/>
              <a:gd name="connsiteY7" fmla="*/ 0 h 307777"/>
              <a:gd name="connsiteX8" fmla="*/ 2929467 w 3992016"/>
              <a:gd name="connsiteY8" fmla="*/ 0 h 307777"/>
              <a:gd name="connsiteX9" fmla="*/ 3404922 w 3992016"/>
              <a:gd name="connsiteY9" fmla="*/ 0 h 307777"/>
              <a:gd name="connsiteX10" fmla="*/ 3958891 w 3992016"/>
              <a:gd name="connsiteY10" fmla="*/ 0 h 307777"/>
              <a:gd name="connsiteX11" fmla="*/ 3992014 w 3992016"/>
              <a:gd name="connsiteY11" fmla="*/ 51295 h 307777"/>
              <a:gd name="connsiteX12" fmla="*/ 3992014 w 3992016"/>
              <a:gd name="connsiteY12" fmla="*/ 256477 h 307777"/>
              <a:gd name="connsiteX13" fmla="*/ 3958891 w 3992016"/>
              <a:gd name="connsiteY13" fmla="*/ 307777 h 307777"/>
              <a:gd name="connsiteX14" fmla="*/ 3561953 w 3992016"/>
              <a:gd name="connsiteY14" fmla="*/ 307777 h 307777"/>
              <a:gd name="connsiteX15" fmla="*/ 3047240 w 3992016"/>
              <a:gd name="connsiteY15" fmla="*/ 307777 h 307777"/>
              <a:gd name="connsiteX16" fmla="*/ 2650302 w 3992016"/>
              <a:gd name="connsiteY16" fmla="*/ 307777 h 307777"/>
              <a:gd name="connsiteX17" fmla="*/ 2174847 w 3992016"/>
              <a:gd name="connsiteY17" fmla="*/ 307777 h 307777"/>
              <a:gd name="connsiteX18" fmla="*/ 1738651 w 3992016"/>
              <a:gd name="connsiteY18" fmla="*/ 307777 h 307777"/>
              <a:gd name="connsiteX19" fmla="*/ 1263197 w 3992016"/>
              <a:gd name="connsiteY19" fmla="*/ 307777 h 307777"/>
              <a:gd name="connsiteX20" fmla="*/ 787743 w 3992016"/>
              <a:gd name="connsiteY20" fmla="*/ 307777 h 307777"/>
              <a:gd name="connsiteX21" fmla="*/ 33122 w 3992016"/>
              <a:gd name="connsiteY21" fmla="*/ 307777 h 307777"/>
              <a:gd name="connsiteX22" fmla="*/ 0 w 3992016"/>
              <a:gd name="connsiteY22" fmla="*/ 256477 h 307777"/>
              <a:gd name="connsiteX23" fmla="*/ 0 w 3992016"/>
              <a:gd name="connsiteY23" fmla="*/ 51295 h 30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92016" h="307777" fill="none" extrusionOk="0">
                <a:moveTo>
                  <a:pt x="0" y="51295"/>
                </a:moveTo>
                <a:cubicBezTo>
                  <a:pt x="11116" y="7922"/>
                  <a:pt x="7176" y="-25895"/>
                  <a:pt x="33122" y="0"/>
                </a:cubicBezTo>
                <a:cubicBezTo>
                  <a:pt x="78985" y="43713"/>
                  <a:pt x="424567" y="32198"/>
                  <a:pt x="547835" y="0"/>
                </a:cubicBezTo>
                <a:cubicBezTo>
                  <a:pt x="827181" y="65308"/>
                  <a:pt x="761186" y="-77194"/>
                  <a:pt x="905516" y="0"/>
                </a:cubicBezTo>
                <a:cubicBezTo>
                  <a:pt x="965376" y="79938"/>
                  <a:pt x="1142333" y="106021"/>
                  <a:pt x="1302455" y="0"/>
                </a:cubicBezTo>
                <a:cubicBezTo>
                  <a:pt x="1442488" y="-50606"/>
                  <a:pt x="1635464" y="-63910"/>
                  <a:pt x="1738651" y="0"/>
                </a:cubicBezTo>
                <a:cubicBezTo>
                  <a:pt x="1914233" y="-67833"/>
                  <a:pt x="1948019" y="8692"/>
                  <a:pt x="2096332" y="0"/>
                </a:cubicBezTo>
                <a:cubicBezTo>
                  <a:pt x="2253694" y="47075"/>
                  <a:pt x="2360592" y="-67477"/>
                  <a:pt x="2611044" y="0"/>
                </a:cubicBezTo>
                <a:cubicBezTo>
                  <a:pt x="2713310" y="48607"/>
                  <a:pt x="2782451" y="-54617"/>
                  <a:pt x="2929467" y="0"/>
                </a:cubicBezTo>
                <a:cubicBezTo>
                  <a:pt x="3133575" y="-32857"/>
                  <a:pt x="3309277" y="27313"/>
                  <a:pt x="3404922" y="0"/>
                </a:cubicBezTo>
                <a:cubicBezTo>
                  <a:pt x="3540809" y="150872"/>
                  <a:pt x="3652654" y="120409"/>
                  <a:pt x="3958891" y="0"/>
                </a:cubicBezTo>
                <a:cubicBezTo>
                  <a:pt x="3966184" y="-10537"/>
                  <a:pt x="3990097" y="13690"/>
                  <a:pt x="3992014" y="51295"/>
                </a:cubicBezTo>
                <a:cubicBezTo>
                  <a:pt x="3994742" y="154068"/>
                  <a:pt x="3985143" y="160065"/>
                  <a:pt x="3992014" y="256477"/>
                </a:cubicBezTo>
                <a:cubicBezTo>
                  <a:pt x="4009907" y="289881"/>
                  <a:pt x="3988853" y="314012"/>
                  <a:pt x="3958891" y="307777"/>
                </a:cubicBezTo>
                <a:cubicBezTo>
                  <a:pt x="3811901" y="253227"/>
                  <a:pt x="3743653" y="205639"/>
                  <a:pt x="3561953" y="307777"/>
                </a:cubicBezTo>
                <a:cubicBezTo>
                  <a:pt x="3394669" y="370717"/>
                  <a:pt x="3124467" y="398401"/>
                  <a:pt x="3047240" y="307777"/>
                </a:cubicBezTo>
                <a:cubicBezTo>
                  <a:pt x="2871675" y="198802"/>
                  <a:pt x="2852237" y="275059"/>
                  <a:pt x="2650302" y="307777"/>
                </a:cubicBezTo>
                <a:cubicBezTo>
                  <a:pt x="2552929" y="207843"/>
                  <a:pt x="2419331" y="489777"/>
                  <a:pt x="2174847" y="307777"/>
                </a:cubicBezTo>
                <a:cubicBezTo>
                  <a:pt x="2042931" y="165459"/>
                  <a:pt x="1887595" y="305122"/>
                  <a:pt x="1738651" y="307777"/>
                </a:cubicBezTo>
                <a:cubicBezTo>
                  <a:pt x="1463837" y="427929"/>
                  <a:pt x="1385175" y="257225"/>
                  <a:pt x="1263197" y="307777"/>
                </a:cubicBezTo>
                <a:cubicBezTo>
                  <a:pt x="1170294" y="288541"/>
                  <a:pt x="1052026" y="184483"/>
                  <a:pt x="787743" y="307777"/>
                </a:cubicBezTo>
                <a:cubicBezTo>
                  <a:pt x="410285" y="431758"/>
                  <a:pt x="221141" y="515093"/>
                  <a:pt x="33122" y="307777"/>
                </a:cubicBezTo>
                <a:cubicBezTo>
                  <a:pt x="2590" y="307954"/>
                  <a:pt x="7758" y="272385"/>
                  <a:pt x="0" y="256477"/>
                </a:cubicBezTo>
                <a:cubicBezTo>
                  <a:pt x="15040" y="208030"/>
                  <a:pt x="-24387" y="119340"/>
                  <a:pt x="0" y="51295"/>
                </a:cubicBezTo>
                <a:close/>
              </a:path>
              <a:path w="3992016" h="307777" stroke="0" extrusionOk="0">
                <a:moveTo>
                  <a:pt x="0" y="51295"/>
                </a:moveTo>
                <a:cubicBezTo>
                  <a:pt x="11673" y="17074"/>
                  <a:pt x="26037" y="1354"/>
                  <a:pt x="33122" y="0"/>
                </a:cubicBezTo>
                <a:cubicBezTo>
                  <a:pt x="165329" y="131349"/>
                  <a:pt x="289241" y="13423"/>
                  <a:pt x="547835" y="0"/>
                </a:cubicBezTo>
                <a:cubicBezTo>
                  <a:pt x="712516" y="97975"/>
                  <a:pt x="854041" y="38278"/>
                  <a:pt x="1023289" y="0"/>
                </a:cubicBezTo>
                <a:cubicBezTo>
                  <a:pt x="1270138" y="10234"/>
                  <a:pt x="1273583" y="-28458"/>
                  <a:pt x="1380969" y="0"/>
                </a:cubicBezTo>
                <a:cubicBezTo>
                  <a:pt x="1546400" y="-31225"/>
                  <a:pt x="1767853" y="-75295"/>
                  <a:pt x="1856424" y="0"/>
                </a:cubicBezTo>
                <a:cubicBezTo>
                  <a:pt x="1931719" y="102602"/>
                  <a:pt x="2185180" y="27265"/>
                  <a:pt x="2371136" y="0"/>
                </a:cubicBezTo>
                <a:cubicBezTo>
                  <a:pt x="2682085" y="-95869"/>
                  <a:pt x="2567437" y="127455"/>
                  <a:pt x="2689559" y="0"/>
                </a:cubicBezTo>
                <a:cubicBezTo>
                  <a:pt x="2741578" y="-104553"/>
                  <a:pt x="2878844" y="73007"/>
                  <a:pt x="3047240" y="0"/>
                </a:cubicBezTo>
                <a:cubicBezTo>
                  <a:pt x="3095529" y="48558"/>
                  <a:pt x="3436038" y="-41012"/>
                  <a:pt x="3483437" y="0"/>
                </a:cubicBezTo>
                <a:cubicBezTo>
                  <a:pt x="3496872" y="27000"/>
                  <a:pt x="3756613" y="219550"/>
                  <a:pt x="3958891" y="0"/>
                </a:cubicBezTo>
                <a:cubicBezTo>
                  <a:pt x="3967306" y="-10046"/>
                  <a:pt x="3988220" y="-994"/>
                  <a:pt x="3992014" y="51295"/>
                </a:cubicBezTo>
                <a:cubicBezTo>
                  <a:pt x="3991448" y="177324"/>
                  <a:pt x="3964010" y="212770"/>
                  <a:pt x="3992014" y="256477"/>
                </a:cubicBezTo>
                <a:cubicBezTo>
                  <a:pt x="3982058" y="284491"/>
                  <a:pt x="3968880" y="292852"/>
                  <a:pt x="3958891" y="307777"/>
                </a:cubicBezTo>
                <a:cubicBezTo>
                  <a:pt x="3737728" y="398213"/>
                  <a:pt x="3650459" y="420708"/>
                  <a:pt x="3444179" y="307777"/>
                </a:cubicBezTo>
                <a:cubicBezTo>
                  <a:pt x="3255547" y="256477"/>
                  <a:pt x="3147241" y="337655"/>
                  <a:pt x="3086498" y="307777"/>
                </a:cubicBezTo>
                <a:cubicBezTo>
                  <a:pt x="3060408" y="369527"/>
                  <a:pt x="2729591" y="143849"/>
                  <a:pt x="2571787" y="307777"/>
                </a:cubicBezTo>
                <a:cubicBezTo>
                  <a:pt x="2529990" y="402811"/>
                  <a:pt x="2381341" y="169204"/>
                  <a:pt x="2214104" y="307777"/>
                </a:cubicBezTo>
                <a:cubicBezTo>
                  <a:pt x="2076267" y="278463"/>
                  <a:pt x="2039415" y="263631"/>
                  <a:pt x="1895681" y="307777"/>
                </a:cubicBezTo>
                <a:cubicBezTo>
                  <a:pt x="1768260" y="212625"/>
                  <a:pt x="1640177" y="250462"/>
                  <a:pt x="1577259" y="307777"/>
                </a:cubicBezTo>
                <a:cubicBezTo>
                  <a:pt x="1434760" y="316355"/>
                  <a:pt x="1368368" y="367576"/>
                  <a:pt x="1258835" y="307777"/>
                </a:cubicBezTo>
                <a:cubicBezTo>
                  <a:pt x="1240538" y="400843"/>
                  <a:pt x="880487" y="447296"/>
                  <a:pt x="783381" y="307777"/>
                </a:cubicBezTo>
                <a:cubicBezTo>
                  <a:pt x="674510" y="223219"/>
                  <a:pt x="238240" y="511965"/>
                  <a:pt x="33122" y="307777"/>
                </a:cubicBezTo>
                <a:cubicBezTo>
                  <a:pt x="7920" y="297098"/>
                  <a:pt x="412" y="297890"/>
                  <a:pt x="0" y="256477"/>
                </a:cubicBezTo>
                <a:cubicBezTo>
                  <a:pt x="28970" y="183401"/>
                  <a:pt x="7084" y="82450"/>
                  <a:pt x="0" y="51295"/>
                </a:cubicBezTo>
                <a:close/>
              </a:path>
              <a:path w="3992016" h="307777" fill="none" stroke="0" extrusionOk="0">
                <a:moveTo>
                  <a:pt x="0" y="51295"/>
                </a:moveTo>
                <a:cubicBezTo>
                  <a:pt x="6840" y="14872"/>
                  <a:pt x="22752" y="-5236"/>
                  <a:pt x="33122" y="0"/>
                </a:cubicBezTo>
                <a:cubicBezTo>
                  <a:pt x="20431" y="-6170"/>
                  <a:pt x="421760" y="32026"/>
                  <a:pt x="547835" y="0"/>
                </a:cubicBezTo>
                <a:cubicBezTo>
                  <a:pt x="763382" y="19100"/>
                  <a:pt x="768186" y="4520"/>
                  <a:pt x="905516" y="0"/>
                </a:cubicBezTo>
                <a:cubicBezTo>
                  <a:pt x="996215" y="51573"/>
                  <a:pt x="1079494" y="247"/>
                  <a:pt x="1302455" y="0"/>
                </a:cubicBezTo>
                <a:cubicBezTo>
                  <a:pt x="1499846" y="58060"/>
                  <a:pt x="1663117" y="-37925"/>
                  <a:pt x="1738651" y="0"/>
                </a:cubicBezTo>
                <a:cubicBezTo>
                  <a:pt x="1802613" y="-42941"/>
                  <a:pt x="1984467" y="34936"/>
                  <a:pt x="2096332" y="0"/>
                </a:cubicBezTo>
                <a:cubicBezTo>
                  <a:pt x="2070498" y="21617"/>
                  <a:pt x="2461359" y="90723"/>
                  <a:pt x="2611044" y="0"/>
                </a:cubicBezTo>
                <a:cubicBezTo>
                  <a:pt x="2735624" y="16489"/>
                  <a:pt x="2840831" y="-26478"/>
                  <a:pt x="2929467" y="0"/>
                </a:cubicBezTo>
                <a:cubicBezTo>
                  <a:pt x="3086299" y="39224"/>
                  <a:pt x="3272580" y="-25065"/>
                  <a:pt x="3404922" y="0"/>
                </a:cubicBezTo>
                <a:cubicBezTo>
                  <a:pt x="3605037" y="82909"/>
                  <a:pt x="3689238" y="81520"/>
                  <a:pt x="3958891" y="0"/>
                </a:cubicBezTo>
                <a:cubicBezTo>
                  <a:pt x="3973195" y="36"/>
                  <a:pt x="3997454" y="38458"/>
                  <a:pt x="3992014" y="51295"/>
                </a:cubicBezTo>
                <a:cubicBezTo>
                  <a:pt x="3993173" y="145209"/>
                  <a:pt x="3985004" y="150328"/>
                  <a:pt x="3992014" y="256477"/>
                </a:cubicBezTo>
                <a:cubicBezTo>
                  <a:pt x="4007050" y="286346"/>
                  <a:pt x="3987513" y="327749"/>
                  <a:pt x="3958891" y="307777"/>
                </a:cubicBezTo>
                <a:cubicBezTo>
                  <a:pt x="3884527" y="404712"/>
                  <a:pt x="3714548" y="388681"/>
                  <a:pt x="3561953" y="307777"/>
                </a:cubicBezTo>
                <a:cubicBezTo>
                  <a:pt x="3400305" y="250785"/>
                  <a:pt x="3140993" y="334182"/>
                  <a:pt x="3047240" y="307777"/>
                </a:cubicBezTo>
                <a:cubicBezTo>
                  <a:pt x="2930387" y="266551"/>
                  <a:pt x="2816903" y="386084"/>
                  <a:pt x="2650302" y="307777"/>
                </a:cubicBezTo>
                <a:cubicBezTo>
                  <a:pt x="2522325" y="274728"/>
                  <a:pt x="2259788" y="288582"/>
                  <a:pt x="2174847" y="307777"/>
                </a:cubicBezTo>
                <a:cubicBezTo>
                  <a:pt x="2011842" y="277755"/>
                  <a:pt x="1991073" y="251528"/>
                  <a:pt x="1738651" y="307777"/>
                </a:cubicBezTo>
                <a:cubicBezTo>
                  <a:pt x="1606773" y="243902"/>
                  <a:pt x="1413899" y="240677"/>
                  <a:pt x="1263197" y="307777"/>
                </a:cubicBezTo>
                <a:cubicBezTo>
                  <a:pt x="1093030" y="319598"/>
                  <a:pt x="1057940" y="299700"/>
                  <a:pt x="787743" y="307777"/>
                </a:cubicBezTo>
                <a:cubicBezTo>
                  <a:pt x="502545" y="399291"/>
                  <a:pt x="234600" y="181978"/>
                  <a:pt x="33122" y="307777"/>
                </a:cubicBezTo>
                <a:cubicBezTo>
                  <a:pt x="25171" y="303547"/>
                  <a:pt x="9934" y="280629"/>
                  <a:pt x="0" y="256477"/>
                </a:cubicBezTo>
                <a:cubicBezTo>
                  <a:pt x="20137" y="168648"/>
                  <a:pt x="-19627" y="102186"/>
                  <a:pt x="0" y="51295"/>
                </a:cubicBezTo>
                <a:close/>
              </a:path>
              <a:path w="3992016" h="307777" fill="none" stroke="0" extrusionOk="0">
                <a:moveTo>
                  <a:pt x="0" y="51295"/>
                </a:moveTo>
                <a:cubicBezTo>
                  <a:pt x="6378" y="13109"/>
                  <a:pt x="24400" y="285"/>
                  <a:pt x="33122" y="0"/>
                </a:cubicBezTo>
                <a:cubicBezTo>
                  <a:pt x="215532" y="67998"/>
                  <a:pt x="350073" y="43765"/>
                  <a:pt x="547835" y="0"/>
                </a:cubicBezTo>
                <a:cubicBezTo>
                  <a:pt x="782922" y="76781"/>
                  <a:pt x="747082" y="-7539"/>
                  <a:pt x="905516" y="0"/>
                </a:cubicBezTo>
                <a:cubicBezTo>
                  <a:pt x="997605" y="7719"/>
                  <a:pt x="1112172" y="33124"/>
                  <a:pt x="1302455" y="0"/>
                </a:cubicBezTo>
                <a:cubicBezTo>
                  <a:pt x="1520331" y="-9486"/>
                  <a:pt x="1583356" y="16357"/>
                  <a:pt x="1738651" y="0"/>
                </a:cubicBezTo>
                <a:cubicBezTo>
                  <a:pt x="1903552" y="-118543"/>
                  <a:pt x="1979366" y="11946"/>
                  <a:pt x="2096332" y="0"/>
                </a:cubicBezTo>
                <a:cubicBezTo>
                  <a:pt x="2220222" y="61788"/>
                  <a:pt x="2389730" y="43194"/>
                  <a:pt x="2611044" y="0"/>
                </a:cubicBezTo>
                <a:cubicBezTo>
                  <a:pt x="2743494" y="72133"/>
                  <a:pt x="2818403" y="23013"/>
                  <a:pt x="2929467" y="0"/>
                </a:cubicBezTo>
                <a:cubicBezTo>
                  <a:pt x="3011521" y="-18593"/>
                  <a:pt x="3293148" y="13991"/>
                  <a:pt x="3404922" y="0"/>
                </a:cubicBezTo>
                <a:cubicBezTo>
                  <a:pt x="3534324" y="-30426"/>
                  <a:pt x="3639660" y="15482"/>
                  <a:pt x="3958891" y="0"/>
                </a:cubicBezTo>
                <a:cubicBezTo>
                  <a:pt x="3973941" y="-5904"/>
                  <a:pt x="3989498" y="28637"/>
                  <a:pt x="3992014" y="51295"/>
                </a:cubicBezTo>
                <a:cubicBezTo>
                  <a:pt x="3996550" y="144454"/>
                  <a:pt x="3986785" y="157770"/>
                  <a:pt x="3992014" y="256477"/>
                </a:cubicBezTo>
                <a:cubicBezTo>
                  <a:pt x="4002169" y="284222"/>
                  <a:pt x="3973792" y="308047"/>
                  <a:pt x="3958891" y="307777"/>
                </a:cubicBezTo>
                <a:cubicBezTo>
                  <a:pt x="3847251" y="293002"/>
                  <a:pt x="3740802" y="320066"/>
                  <a:pt x="3561953" y="307777"/>
                </a:cubicBezTo>
                <a:cubicBezTo>
                  <a:pt x="3366342" y="291307"/>
                  <a:pt x="3193922" y="392714"/>
                  <a:pt x="3047240" y="307777"/>
                </a:cubicBezTo>
                <a:cubicBezTo>
                  <a:pt x="2896748" y="242701"/>
                  <a:pt x="2783723" y="344667"/>
                  <a:pt x="2650302" y="307777"/>
                </a:cubicBezTo>
                <a:cubicBezTo>
                  <a:pt x="2468199" y="185595"/>
                  <a:pt x="2302848" y="405037"/>
                  <a:pt x="2174847" y="307777"/>
                </a:cubicBezTo>
                <a:cubicBezTo>
                  <a:pt x="2009359" y="228227"/>
                  <a:pt x="1908232" y="237070"/>
                  <a:pt x="1738651" y="307777"/>
                </a:cubicBezTo>
                <a:cubicBezTo>
                  <a:pt x="1478508" y="372329"/>
                  <a:pt x="1378315" y="324966"/>
                  <a:pt x="1263197" y="307777"/>
                </a:cubicBezTo>
                <a:cubicBezTo>
                  <a:pt x="1072894" y="300506"/>
                  <a:pt x="1045603" y="270160"/>
                  <a:pt x="787743" y="307777"/>
                </a:cubicBezTo>
                <a:cubicBezTo>
                  <a:pt x="417355" y="372457"/>
                  <a:pt x="291270" y="468627"/>
                  <a:pt x="33122" y="307777"/>
                </a:cubicBezTo>
                <a:cubicBezTo>
                  <a:pt x="15718" y="311360"/>
                  <a:pt x="3101" y="290149"/>
                  <a:pt x="0" y="256477"/>
                </a:cubicBezTo>
                <a:cubicBezTo>
                  <a:pt x="11133" y="159066"/>
                  <a:pt x="-5686" y="132045"/>
                  <a:pt x="0" y="51295"/>
                </a:cubicBezTo>
                <a:close/>
              </a:path>
              <a:path w="3992016" h="307777" fill="none" stroke="0" extrusionOk="0">
                <a:moveTo>
                  <a:pt x="0" y="51295"/>
                </a:moveTo>
                <a:cubicBezTo>
                  <a:pt x="2060" y="15771"/>
                  <a:pt x="17516" y="-10585"/>
                  <a:pt x="33122" y="0"/>
                </a:cubicBezTo>
                <a:cubicBezTo>
                  <a:pt x="182546" y="14923"/>
                  <a:pt x="321381" y="-31888"/>
                  <a:pt x="547835" y="0"/>
                </a:cubicBezTo>
                <a:cubicBezTo>
                  <a:pt x="783713" y="59457"/>
                  <a:pt x="750764" y="-14227"/>
                  <a:pt x="905516" y="0"/>
                </a:cubicBezTo>
                <a:cubicBezTo>
                  <a:pt x="983301" y="105545"/>
                  <a:pt x="1173594" y="10249"/>
                  <a:pt x="1302455" y="0"/>
                </a:cubicBezTo>
                <a:cubicBezTo>
                  <a:pt x="1498522" y="43340"/>
                  <a:pt x="1583211" y="15401"/>
                  <a:pt x="1738651" y="0"/>
                </a:cubicBezTo>
                <a:cubicBezTo>
                  <a:pt x="1935381" y="-57774"/>
                  <a:pt x="1997760" y="8145"/>
                  <a:pt x="2096332" y="0"/>
                </a:cubicBezTo>
                <a:cubicBezTo>
                  <a:pt x="2245694" y="3711"/>
                  <a:pt x="2366128" y="-41968"/>
                  <a:pt x="2611044" y="0"/>
                </a:cubicBezTo>
                <a:cubicBezTo>
                  <a:pt x="2726591" y="70774"/>
                  <a:pt x="2858437" y="19827"/>
                  <a:pt x="2929467" y="0"/>
                </a:cubicBezTo>
                <a:cubicBezTo>
                  <a:pt x="3067558" y="-35561"/>
                  <a:pt x="3294364" y="-7158"/>
                  <a:pt x="3404922" y="0"/>
                </a:cubicBezTo>
                <a:cubicBezTo>
                  <a:pt x="3596588" y="52644"/>
                  <a:pt x="3748843" y="63672"/>
                  <a:pt x="3958891" y="0"/>
                </a:cubicBezTo>
                <a:cubicBezTo>
                  <a:pt x="3975066" y="1684"/>
                  <a:pt x="3993894" y="32023"/>
                  <a:pt x="3992014" y="51295"/>
                </a:cubicBezTo>
                <a:cubicBezTo>
                  <a:pt x="3994358" y="154417"/>
                  <a:pt x="3987173" y="154383"/>
                  <a:pt x="3992014" y="256477"/>
                </a:cubicBezTo>
                <a:cubicBezTo>
                  <a:pt x="4004437" y="283797"/>
                  <a:pt x="3977934" y="319491"/>
                  <a:pt x="3958891" y="307777"/>
                </a:cubicBezTo>
                <a:cubicBezTo>
                  <a:pt x="3841163" y="356893"/>
                  <a:pt x="3731445" y="291787"/>
                  <a:pt x="3561953" y="307777"/>
                </a:cubicBezTo>
                <a:cubicBezTo>
                  <a:pt x="3408495" y="312558"/>
                  <a:pt x="3151576" y="331128"/>
                  <a:pt x="3047240" y="307777"/>
                </a:cubicBezTo>
                <a:cubicBezTo>
                  <a:pt x="2869429" y="266102"/>
                  <a:pt x="2823793" y="320511"/>
                  <a:pt x="2650302" y="307777"/>
                </a:cubicBezTo>
                <a:cubicBezTo>
                  <a:pt x="2576376" y="256463"/>
                  <a:pt x="2355473" y="408430"/>
                  <a:pt x="2174847" y="307777"/>
                </a:cubicBezTo>
                <a:cubicBezTo>
                  <a:pt x="2042540" y="284218"/>
                  <a:pt x="1907819" y="228568"/>
                  <a:pt x="1738651" y="307777"/>
                </a:cubicBezTo>
                <a:cubicBezTo>
                  <a:pt x="1498851" y="396183"/>
                  <a:pt x="1410518" y="247305"/>
                  <a:pt x="1263197" y="307777"/>
                </a:cubicBezTo>
                <a:cubicBezTo>
                  <a:pt x="1083403" y="303859"/>
                  <a:pt x="1005127" y="236700"/>
                  <a:pt x="787743" y="307777"/>
                </a:cubicBezTo>
                <a:cubicBezTo>
                  <a:pt x="569384" y="323352"/>
                  <a:pt x="298700" y="421137"/>
                  <a:pt x="33122" y="307777"/>
                </a:cubicBezTo>
                <a:cubicBezTo>
                  <a:pt x="11627" y="302362"/>
                  <a:pt x="4795" y="270658"/>
                  <a:pt x="0" y="256477"/>
                </a:cubicBezTo>
                <a:cubicBezTo>
                  <a:pt x="2919" y="167822"/>
                  <a:pt x="-5918" y="100992"/>
                  <a:pt x="0" y="51295"/>
                </a:cubicBezTo>
                <a:close/>
              </a:path>
              <a:path w="3992016" h="307777" fill="none" stroke="0" extrusionOk="0">
                <a:moveTo>
                  <a:pt x="0" y="51295"/>
                </a:moveTo>
                <a:cubicBezTo>
                  <a:pt x="14570" y="12034"/>
                  <a:pt x="11172" y="-10139"/>
                  <a:pt x="33122" y="0"/>
                </a:cubicBezTo>
                <a:cubicBezTo>
                  <a:pt x="120592" y="60564"/>
                  <a:pt x="407207" y="-18998"/>
                  <a:pt x="547835" y="0"/>
                </a:cubicBezTo>
                <a:cubicBezTo>
                  <a:pt x="807191" y="48521"/>
                  <a:pt x="738849" y="-29749"/>
                  <a:pt x="905516" y="0"/>
                </a:cubicBezTo>
                <a:cubicBezTo>
                  <a:pt x="991690" y="46496"/>
                  <a:pt x="1136427" y="47807"/>
                  <a:pt x="1302455" y="0"/>
                </a:cubicBezTo>
                <a:cubicBezTo>
                  <a:pt x="1492690" y="-33747"/>
                  <a:pt x="1628075" y="2597"/>
                  <a:pt x="1738651" y="0"/>
                </a:cubicBezTo>
                <a:cubicBezTo>
                  <a:pt x="1925518" y="-73953"/>
                  <a:pt x="1974529" y="557"/>
                  <a:pt x="2096332" y="0"/>
                </a:cubicBezTo>
                <a:cubicBezTo>
                  <a:pt x="2242402" y="57859"/>
                  <a:pt x="2432084" y="-43492"/>
                  <a:pt x="2611044" y="0"/>
                </a:cubicBezTo>
                <a:cubicBezTo>
                  <a:pt x="2756450" y="65522"/>
                  <a:pt x="2812062" y="-29072"/>
                  <a:pt x="2929467" y="0"/>
                </a:cubicBezTo>
                <a:cubicBezTo>
                  <a:pt x="3118026" y="-32705"/>
                  <a:pt x="3285339" y="36698"/>
                  <a:pt x="3404922" y="0"/>
                </a:cubicBezTo>
                <a:cubicBezTo>
                  <a:pt x="3501545" y="127493"/>
                  <a:pt x="3712642" y="76337"/>
                  <a:pt x="3958891" y="0"/>
                </a:cubicBezTo>
                <a:cubicBezTo>
                  <a:pt x="3969748" y="292"/>
                  <a:pt x="3991474" y="27453"/>
                  <a:pt x="3992014" y="51295"/>
                </a:cubicBezTo>
                <a:cubicBezTo>
                  <a:pt x="3994334" y="155312"/>
                  <a:pt x="3988538" y="157583"/>
                  <a:pt x="3992014" y="256477"/>
                </a:cubicBezTo>
                <a:cubicBezTo>
                  <a:pt x="4006146" y="290093"/>
                  <a:pt x="3981402" y="317979"/>
                  <a:pt x="3958891" y="307777"/>
                </a:cubicBezTo>
                <a:cubicBezTo>
                  <a:pt x="3802214" y="293686"/>
                  <a:pt x="3732955" y="247512"/>
                  <a:pt x="3561953" y="307777"/>
                </a:cubicBezTo>
                <a:cubicBezTo>
                  <a:pt x="3385464" y="357094"/>
                  <a:pt x="3130508" y="383588"/>
                  <a:pt x="3047240" y="307777"/>
                </a:cubicBezTo>
                <a:cubicBezTo>
                  <a:pt x="2874880" y="223332"/>
                  <a:pt x="2837085" y="311742"/>
                  <a:pt x="2650302" y="307777"/>
                </a:cubicBezTo>
                <a:cubicBezTo>
                  <a:pt x="2536795" y="273830"/>
                  <a:pt x="2347116" y="344095"/>
                  <a:pt x="2174847" y="307777"/>
                </a:cubicBezTo>
                <a:cubicBezTo>
                  <a:pt x="2081867" y="201656"/>
                  <a:pt x="1912891" y="260751"/>
                  <a:pt x="1738651" y="307777"/>
                </a:cubicBezTo>
                <a:cubicBezTo>
                  <a:pt x="1497265" y="370386"/>
                  <a:pt x="1431242" y="275623"/>
                  <a:pt x="1263197" y="307777"/>
                </a:cubicBezTo>
                <a:cubicBezTo>
                  <a:pt x="1121699" y="281424"/>
                  <a:pt x="1028743" y="234406"/>
                  <a:pt x="787743" y="307777"/>
                </a:cubicBezTo>
                <a:cubicBezTo>
                  <a:pt x="454023" y="403288"/>
                  <a:pt x="279122" y="442333"/>
                  <a:pt x="33122" y="307777"/>
                </a:cubicBezTo>
                <a:cubicBezTo>
                  <a:pt x="3393" y="308062"/>
                  <a:pt x="7061" y="278143"/>
                  <a:pt x="0" y="256477"/>
                </a:cubicBezTo>
                <a:cubicBezTo>
                  <a:pt x="1560" y="175451"/>
                  <a:pt x="-19320" y="118488"/>
                  <a:pt x="0" y="51295"/>
                </a:cubicBezTo>
                <a:close/>
              </a:path>
              <a:path w="3992016" h="307777" fill="none" stroke="0" extrusionOk="0">
                <a:moveTo>
                  <a:pt x="0" y="51295"/>
                </a:moveTo>
                <a:cubicBezTo>
                  <a:pt x="10294" y="12889"/>
                  <a:pt x="10030" y="-19328"/>
                  <a:pt x="33122" y="0"/>
                </a:cubicBezTo>
                <a:cubicBezTo>
                  <a:pt x="90856" y="30188"/>
                  <a:pt x="440089" y="22246"/>
                  <a:pt x="547835" y="0"/>
                </a:cubicBezTo>
                <a:cubicBezTo>
                  <a:pt x="792403" y="59289"/>
                  <a:pt x="739889" y="-49112"/>
                  <a:pt x="905516" y="0"/>
                </a:cubicBezTo>
                <a:cubicBezTo>
                  <a:pt x="1003953" y="102390"/>
                  <a:pt x="1140619" y="84344"/>
                  <a:pt x="1302455" y="0"/>
                </a:cubicBezTo>
                <a:cubicBezTo>
                  <a:pt x="1478559" y="-23964"/>
                  <a:pt x="1627870" y="-31356"/>
                  <a:pt x="1738651" y="0"/>
                </a:cubicBezTo>
                <a:cubicBezTo>
                  <a:pt x="1910885" y="-84678"/>
                  <a:pt x="1964664" y="8451"/>
                  <a:pt x="2096332" y="0"/>
                </a:cubicBezTo>
                <a:cubicBezTo>
                  <a:pt x="2269141" y="58057"/>
                  <a:pt x="2380935" y="-53721"/>
                  <a:pt x="2611044" y="0"/>
                </a:cubicBezTo>
                <a:cubicBezTo>
                  <a:pt x="2726998" y="70996"/>
                  <a:pt x="2811769" y="-36562"/>
                  <a:pt x="2929467" y="0"/>
                </a:cubicBezTo>
                <a:cubicBezTo>
                  <a:pt x="3126468" y="-32952"/>
                  <a:pt x="3316196" y="41700"/>
                  <a:pt x="3404922" y="0"/>
                </a:cubicBezTo>
                <a:cubicBezTo>
                  <a:pt x="3541517" y="126315"/>
                  <a:pt x="3677996" y="92551"/>
                  <a:pt x="3958891" y="0"/>
                </a:cubicBezTo>
                <a:cubicBezTo>
                  <a:pt x="3968252" y="-2226"/>
                  <a:pt x="3989664" y="22893"/>
                  <a:pt x="3992014" y="51295"/>
                </a:cubicBezTo>
                <a:cubicBezTo>
                  <a:pt x="3995093" y="154358"/>
                  <a:pt x="3987119" y="158556"/>
                  <a:pt x="3992014" y="256477"/>
                </a:cubicBezTo>
                <a:cubicBezTo>
                  <a:pt x="4007676" y="291166"/>
                  <a:pt x="3984223" y="318383"/>
                  <a:pt x="3958891" y="307777"/>
                </a:cubicBezTo>
                <a:cubicBezTo>
                  <a:pt x="3807232" y="284596"/>
                  <a:pt x="3720174" y="237941"/>
                  <a:pt x="3561953" y="307777"/>
                </a:cubicBezTo>
                <a:cubicBezTo>
                  <a:pt x="3393453" y="350136"/>
                  <a:pt x="3111619" y="388302"/>
                  <a:pt x="3047240" y="307777"/>
                </a:cubicBezTo>
                <a:cubicBezTo>
                  <a:pt x="2873455" y="221980"/>
                  <a:pt x="2834789" y="279927"/>
                  <a:pt x="2650302" y="307777"/>
                </a:cubicBezTo>
                <a:cubicBezTo>
                  <a:pt x="2541015" y="260177"/>
                  <a:pt x="2367049" y="430278"/>
                  <a:pt x="2174847" y="307777"/>
                </a:cubicBezTo>
                <a:cubicBezTo>
                  <a:pt x="2077430" y="180801"/>
                  <a:pt x="1909746" y="289248"/>
                  <a:pt x="1738651" y="307777"/>
                </a:cubicBezTo>
                <a:cubicBezTo>
                  <a:pt x="1482932" y="392158"/>
                  <a:pt x="1408600" y="276573"/>
                  <a:pt x="1263197" y="307777"/>
                </a:cubicBezTo>
                <a:cubicBezTo>
                  <a:pt x="1123989" y="282157"/>
                  <a:pt x="1047708" y="199381"/>
                  <a:pt x="787743" y="307777"/>
                </a:cubicBezTo>
                <a:cubicBezTo>
                  <a:pt x="450151" y="403715"/>
                  <a:pt x="223902" y="459408"/>
                  <a:pt x="33122" y="307777"/>
                </a:cubicBezTo>
                <a:cubicBezTo>
                  <a:pt x="2306" y="310062"/>
                  <a:pt x="6309" y="274273"/>
                  <a:pt x="0" y="256477"/>
                </a:cubicBezTo>
                <a:cubicBezTo>
                  <a:pt x="878" y="188314"/>
                  <a:pt x="-22803" y="112919"/>
                  <a:pt x="0" y="51295"/>
                </a:cubicBezTo>
                <a:close/>
              </a:path>
            </a:pathLst>
          </a:custGeom>
          <a:ln w="19050">
            <a:solidFill>
              <a:srgbClr val="776AA2"/>
            </a:solidFill>
            <a:prstDash val="dash"/>
            <a:extLst>
              <a:ext uri="{C807C97D-BFC1-408E-A445-0C87EB9F89A2}">
                <ask:lineSketchStyleProps xmlns:ask="http://schemas.microsoft.com/office/drawing/2018/sketchyshapes" sd="3403274585">
                  <a:custGeom>
                    <a:avLst/>
                    <a:gdLst>
                      <a:gd name="connsiteX0" fmla="*/ 0 w 3992016"/>
                      <a:gd name="connsiteY0" fmla="*/ 43355 h 260131"/>
                      <a:gd name="connsiteX1" fmla="*/ 33122 w 3992016"/>
                      <a:gd name="connsiteY1" fmla="*/ 0 h 260131"/>
                      <a:gd name="connsiteX2" fmla="*/ 547835 w 3992016"/>
                      <a:gd name="connsiteY2" fmla="*/ 0 h 260131"/>
                      <a:gd name="connsiteX3" fmla="*/ 905516 w 3992016"/>
                      <a:gd name="connsiteY3" fmla="*/ 0 h 260131"/>
                      <a:gd name="connsiteX4" fmla="*/ 1302455 w 3992016"/>
                      <a:gd name="connsiteY4" fmla="*/ 0 h 260131"/>
                      <a:gd name="connsiteX5" fmla="*/ 1738651 w 3992016"/>
                      <a:gd name="connsiteY5" fmla="*/ 0 h 260131"/>
                      <a:gd name="connsiteX6" fmla="*/ 2096332 w 3992016"/>
                      <a:gd name="connsiteY6" fmla="*/ 0 h 260131"/>
                      <a:gd name="connsiteX7" fmla="*/ 2611044 w 3992016"/>
                      <a:gd name="connsiteY7" fmla="*/ 0 h 260131"/>
                      <a:gd name="connsiteX8" fmla="*/ 2929467 w 3992016"/>
                      <a:gd name="connsiteY8" fmla="*/ 0 h 260131"/>
                      <a:gd name="connsiteX9" fmla="*/ 3404922 w 3992016"/>
                      <a:gd name="connsiteY9" fmla="*/ 0 h 260131"/>
                      <a:gd name="connsiteX10" fmla="*/ 3958891 w 3992016"/>
                      <a:gd name="connsiteY10" fmla="*/ 0 h 260131"/>
                      <a:gd name="connsiteX11" fmla="*/ 3992014 w 3992016"/>
                      <a:gd name="connsiteY11" fmla="*/ 43355 h 260131"/>
                      <a:gd name="connsiteX12" fmla="*/ 3992014 w 3992016"/>
                      <a:gd name="connsiteY12" fmla="*/ 216773 h 260131"/>
                      <a:gd name="connsiteX13" fmla="*/ 3958891 w 3992016"/>
                      <a:gd name="connsiteY13" fmla="*/ 260131 h 260131"/>
                      <a:gd name="connsiteX14" fmla="*/ 3561953 w 3992016"/>
                      <a:gd name="connsiteY14" fmla="*/ 260131 h 260131"/>
                      <a:gd name="connsiteX15" fmla="*/ 3047240 w 3992016"/>
                      <a:gd name="connsiteY15" fmla="*/ 260131 h 260131"/>
                      <a:gd name="connsiteX16" fmla="*/ 2650302 w 3992016"/>
                      <a:gd name="connsiteY16" fmla="*/ 260131 h 260131"/>
                      <a:gd name="connsiteX17" fmla="*/ 2174847 w 3992016"/>
                      <a:gd name="connsiteY17" fmla="*/ 260131 h 260131"/>
                      <a:gd name="connsiteX18" fmla="*/ 1738651 w 3992016"/>
                      <a:gd name="connsiteY18" fmla="*/ 260131 h 260131"/>
                      <a:gd name="connsiteX19" fmla="*/ 1263197 w 3992016"/>
                      <a:gd name="connsiteY19" fmla="*/ 260131 h 260131"/>
                      <a:gd name="connsiteX20" fmla="*/ 787743 w 3992016"/>
                      <a:gd name="connsiteY20" fmla="*/ 260131 h 260131"/>
                      <a:gd name="connsiteX21" fmla="*/ 33122 w 3992016"/>
                      <a:gd name="connsiteY21" fmla="*/ 260131 h 260131"/>
                      <a:gd name="connsiteX22" fmla="*/ 0 w 3992016"/>
                      <a:gd name="connsiteY22" fmla="*/ 216773 h 260131"/>
                      <a:gd name="connsiteX23" fmla="*/ 0 w 3992016"/>
                      <a:gd name="connsiteY23" fmla="*/ 43355 h 260131"/>
                      <a:gd name="connsiteX0" fmla="*/ 0 w 3992016"/>
                      <a:gd name="connsiteY0" fmla="*/ 43355 h 260131"/>
                      <a:gd name="connsiteX1" fmla="*/ 33122 w 3992016"/>
                      <a:gd name="connsiteY1" fmla="*/ 0 h 260131"/>
                      <a:gd name="connsiteX2" fmla="*/ 547835 w 3992016"/>
                      <a:gd name="connsiteY2" fmla="*/ 0 h 260131"/>
                      <a:gd name="connsiteX3" fmla="*/ 1023289 w 3992016"/>
                      <a:gd name="connsiteY3" fmla="*/ 0 h 260131"/>
                      <a:gd name="connsiteX4" fmla="*/ 1380969 w 3992016"/>
                      <a:gd name="connsiteY4" fmla="*/ 0 h 260131"/>
                      <a:gd name="connsiteX5" fmla="*/ 1856424 w 3992016"/>
                      <a:gd name="connsiteY5" fmla="*/ 0 h 260131"/>
                      <a:gd name="connsiteX6" fmla="*/ 2371136 w 3992016"/>
                      <a:gd name="connsiteY6" fmla="*/ 0 h 260131"/>
                      <a:gd name="connsiteX7" fmla="*/ 2689559 w 3992016"/>
                      <a:gd name="connsiteY7" fmla="*/ 0 h 260131"/>
                      <a:gd name="connsiteX8" fmla="*/ 3047240 w 3992016"/>
                      <a:gd name="connsiteY8" fmla="*/ 0 h 260131"/>
                      <a:gd name="connsiteX9" fmla="*/ 3483437 w 3992016"/>
                      <a:gd name="connsiteY9" fmla="*/ 0 h 260131"/>
                      <a:gd name="connsiteX10" fmla="*/ 3958891 w 3992016"/>
                      <a:gd name="connsiteY10" fmla="*/ 0 h 260131"/>
                      <a:gd name="connsiteX11" fmla="*/ 3992014 w 3992016"/>
                      <a:gd name="connsiteY11" fmla="*/ 43355 h 260131"/>
                      <a:gd name="connsiteX12" fmla="*/ 3992014 w 3992016"/>
                      <a:gd name="connsiteY12" fmla="*/ 216773 h 260131"/>
                      <a:gd name="connsiteX13" fmla="*/ 3958891 w 3992016"/>
                      <a:gd name="connsiteY13" fmla="*/ 260131 h 260131"/>
                      <a:gd name="connsiteX14" fmla="*/ 3444179 w 3992016"/>
                      <a:gd name="connsiteY14" fmla="*/ 260131 h 260131"/>
                      <a:gd name="connsiteX15" fmla="*/ 3086498 w 3992016"/>
                      <a:gd name="connsiteY15" fmla="*/ 260131 h 260131"/>
                      <a:gd name="connsiteX16" fmla="*/ 2571787 w 3992016"/>
                      <a:gd name="connsiteY16" fmla="*/ 260131 h 260131"/>
                      <a:gd name="connsiteX17" fmla="*/ 2214104 w 3992016"/>
                      <a:gd name="connsiteY17" fmla="*/ 260131 h 260131"/>
                      <a:gd name="connsiteX18" fmla="*/ 1895681 w 3992016"/>
                      <a:gd name="connsiteY18" fmla="*/ 260131 h 260131"/>
                      <a:gd name="connsiteX19" fmla="*/ 1577259 w 3992016"/>
                      <a:gd name="connsiteY19" fmla="*/ 260131 h 260131"/>
                      <a:gd name="connsiteX20" fmla="*/ 1258835 w 3992016"/>
                      <a:gd name="connsiteY20" fmla="*/ 260131 h 260131"/>
                      <a:gd name="connsiteX21" fmla="*/ 783381 w 3992016"/>
                      <a:gd name="connsiteY21" fmla="*/ 260131 h 260131"/>
                      <a:gd name="connsiteX22" fmla="*/ 33122 w 3992016"/>
                      <a:gd name="connsiteY22" fmla="*/ 260131 h 260131"/>
                      <a:gd name="connsiteX23" fmla="*/ 0 w 3992016"/>
                      <a:gd name="connsiteY23" fmla="*/ 216773 h 260131"/>
                      <a:gd name="connsiteX24" fmla="*/ 0 w 3992016"/>
                      <a:gd name="connsiteY24" fmla="*/ 43355 h 260131"/>
                      <a:gd name="connsiteX0" fmla="*/ 0 w 3992016"/>
                      <a:gd name="connsiteY0" fmla="*/ 43355 h 260131"/>
                      <a:gd name="connsiteX1" fmla="*/ 33122 w 3992016"/>
                      <a:gd name="connsiteY1" fmla="*/ 0 h 260131"/>
                      <a:gd name="connsiteX2" fmla="*/ 547835 w 3992016"/>
                      <a:gd name="connsiteY2" fmla="*/ 0 h 260131"/>
                      <a:gd name="connsiteX3" fmla="*/ 905516 w 3992016"/>
                      <a:gd name="connsiteY3" fmla="*/ 0 h 260131"/>
                      <a:gd name="connsiteX4" fmla="*/ 1302455 w 3992016"/>
                      <a:gd name="connsiteY4" fmla="*/ 0 h 260131"/>
                      <a:gd name="connsiteX5" fmla="*/ 1738651 w 3992016"/>
                      <a:gd name="connsiteY5" fmla="*/ 0 h 260131"/>
                      <a:gd name="connsiteX6" fmla="*/ 2096332 w 3992016"/>
                      <a:gd name="connsiteY6" fmla="*/ 0 h 260131"/>
                      <a:gd name="connsiteX7" fmla="*/ 2611044 w 3992016"/>
                      <a:gd name="connsiteY7" fmla="*/ 0 h 260131"/>
                      <a:gd name="connsiteX8" fmla="*/ 2929467 w 3992016"/>
                      <a:gd name="connsiteY8" fmla="*/ 0 h 260131"/>
                      <a:gd name="connsiteX9" fmla="*/ 3404922 w 3992016"/>
                      <a:gd name="connsiteY9" fmla="*/ 0 h 260131"/>
                      <a:gd name="connsiteX10" fmla="*/ 3958891 w 3992016"/>
                      <a:gd name="connsiteY10" fmla="*/ 0 h 260131"/>
                      <a:gd name="connsiteX11" fmla="*/ 3992014 w 3992016"/>
                      <a:gd name="connsiteY11" fmla="*/ 43355 h 260131"/>
                      <a:gd name="connsiteX12" fmla="*/ 3992014 w 3992016"/>
                      <a:gd name="connsiteY12" fmla="*/ 216773 h 260131"/>
                      <a:gd name="connsiteX13" fmla="*/ 3958891 w 3992016"/>
                      <a:gd name="connsiteY13" fmla="*/ 260131 h 260131"/>
                      <a:gd name="connsiteX14" fmla="*/ 3561953 w 3992016"/>
                      <a:gd name="connsiteY14" fmla="*/ 260131 h 260131"/>
                      <a:gd name="connsiteX15" fmla="*/ 3047240 w 3992016"/>
                      <a:gd name="connsiteY15" fmla="*/ 260131 h 260131"/>
                      <a:gd name="connsiteX16" fmla="*/ 2650302 w 3992016"/>
                      <a:gd name="connsiteY16" fmla="*/ 260131 h 260131"/>
                      <a:gd name="connsiteX17" fmla="*/ 2174847 w 3992016"/>
                      <a:gd name="connsiteY17" fmla="*/ 260131 h 260131"/>
                      <a:gd name="connsiteX18" fmla="*/ 1738651 w 3992016"/>
                      <a:gd name="connsiteY18" fmla="*/ 260131 h 260131"/>
                      <a:gd name="connsiteX19" fmla="*/ 1263197 w 3992016"/>
                      <a:gd name="connsiteY19" fmla="*/ 260131 h 260131"/>
                      <a:gd name="connsiteX20" fmla="*/ 787743 w 3992016"/>
                      <a:gd name="connsiteY20" fmla="*/ 260131 h 260131"/>
                      <a:gd name="connsiteX21" fmla="*/ 33122 w 3992016"/>
                      <a:gd name="connsiteY21" fmla="*/ 260131 h 260131"/>
                      <a:gd name="connsiteX22" fmla="*/ 0 w 3992016"/>
                      <a:gd name="connsiteY22" fmla="*/ 216773 h 260131"/>
                      <a:gd name="connsiteX23" fmla="*/ 0 w 3992016"/>
                      <a:gd name="connsiteY23" fmla="*/ 43355 h 260131"/>
                      <a:gd name="connsiteX0" fmla="*/ 0 w 3992016"/>
                      <a:gd name="connsiteY0" fmla="*/ 43355 h 260131"/>
                      <a:gd name="connsiteX1" fmla="*/ 33122 w 3992016"/>
                      <a:gd name="connsiteY1" fmla="*/ 0 h 260131"/>
                      <a:gd name="connsiteX2" fmla="*/ 547835 w 3992016"/>
                      <a:gd name="connsiteY2" fmla="*/ 0 h 260131"/>
                      <a:gd name="connsiteX3" fmla="*/ 905516 w 3992016"/>
                      <a:gd name="connsiteY3" fmla="*/ 0 h 260131"/>
                      <a:gd name="connsiteX4" fmla="*/ 1302455 w 3992016"/>
                      <a:gd name="connsiteY4" fmla="*/ 0 h 260131"/>
                      <a:gd name="connsiteX5" fmla="*/ 1738651 w 3992016"/>
                      <a:gd name="connsiteY5" fmla="*/ 0 h 260131"/>
                      <a:gd name="connsiteX6" fmla="*/ 2096332 w 3992016"/>
                      <a:gd name="connsiteY6" fmla="*/ 0 h 260131"/>
                      <a:gd name="connsiteX7" fmla="*/ 2611044 w 3992016"/>
                      <a:gd name="connsiteY7" fmla="*/ 0 h 260131"/>
                      <a:gd name="connsiteX8" fmla="*/ 2929467 w 3992016"/>
                      <a:gd name="connsiteY8" fmla="*/ 0 h 260131"/>
                      <a:gd name="connsiteX9" fmla="*/ 3404922 w 3992016"/>
                      <a:gd name="connsiteY9" fmla="*/ 0 h 260131"/>
                      <a:gd name="connsiteX10" fmla="*/ 3958891 w 3992016"/>
                      <a:gd name="connsiteY10" fmla="*/ 0 h 260131"/>
                      <a:gd name="connsiteX11" fmla="*/ 3992014 w 3992016"/>
                      <a:gd name="connsiteY11" fmla="*/ 43355 h 260131"/>
                      <a:gd name="connsiteX12" fmla="*/ 3992014 w 3992016"/>
                      <a:gd name="connsiteY12" fmla="*/ 216773 h 260131"/>
                      <a:gd name="connsiteX13" fmla="*/ 3958891 w 3992016"/>
                      <a:gd name="connsiteY13" fmla="*/ 260131 h 260131"/>
                      <a:gd name="connsiteX14" fmla="*/ 3561953 w 3992016"/>
                      <a:gd name="connsiteY14" fmla="*/ 260131 h 260131"/>
                      <a:gd name="connsiteX15" fmla="*/ 3047240 w 3992016"/>
                      <a:gd name="connsiteY15" fmla="*/ 260131 h 260131"/>
                      <a:gd name="connsiteX16" fmla="*/ 2650302 w 3992016"/>
                      <a:gd name="connsiteY16" fmla="*/ 260131 h 260131"/>
                      <a:gd name="connsiteX17" fmla="*/ 2174847 w 3992016"/>
                      <a:gd name="connsiteY17" fmla="*/ 260131 h 260131"/>
                      <a:gd name="connsiteX18" fmla="*/ 1738651 w 3992016"/>
                      <a:gd name="connsiteY18" fmla="*/ 260131 h 260131"/>
                      <a:gd name="connsiteX19" fmla="*/ 1263197 w 3992016"/>
                      <a:gd name="connsiteY19" fmla="*/ 260131 h 260131"/>
                      <a:gd name="connsiteX20" fmla="*/ 787743 w 3992016"/>
                      <a:gd name="connsiteY20" fmla="*/ 260131 h 260131"/>
                      <a:gd name="connsiteX21" fmla="*/ 33122 w 3992016"/>
                      <a:gd name="connsiteY21" fmla="*/ 260131 h 260131"/>
                      <a:gd name="connsiteX22" fmla="*/ 0 w 3992016"/>
                      <a:gd name="connsiteY22" fmla="*/ 216773 h 260131"/>
                      <a:gd name="connsiteX23" fmla="*/ 0 w 3992016"/>
                      <a:gd name="connsiteY23" fmla="*/ 43355 h 260131"/>
                      <a:gd name="connsiteX0" fmla="*/ 0 w 3992016"/>
                      <a:gd name="connsiteY0" fmla="*/ 43355 h 260131"/>
                      <a:gd name="connsiteX1" fmla="*/ 33122 w 3992016"/>
                      <a:gd name="connsiteY1" fmla="*/ 0 h 260131"/>
                      <a:gd name="connsiteX2" fmla="*/ 547835 w 3992016"/>
                      <a:gd name="connsiteY2" fmla="*/ 0 h 260131"/>
                      <a:gd name="connsiteX3" fmla="*/ 905516 w 3992016"/>
                      <a:gd name="connsiteY3" fmla="*/ 0 h 260131"/>
                      <a:gd name="connsiteX4" fmla="*/ 1302455 w 3992016"/>
                      <a:gd name="connsiteY4" fmla="*/ 0 h 260131"/>
                      <a:gd name="connsiteX5" fmla="*/ 1738651 w 3992016"/>
                      <a:gd name="connsiteY5" fmla="*/ 0 h 260131"/>
                      <a:gd name="connsiteX6" fmla="*/ 2096332 w 3992016"/>
                      <a:gd name="connsiteY6" fmla="*/ 0 h 260131"/>
                      <a:gd name="connsiteX7" fmla="*/ 2611044 w 3992016"/>
                      <a:gd name="connsiteY7" fmla="*/ 0 h 260131"/>
                      <a:gd name="connsiteX8" fmla="*/ 2929467 w 3992016"/>
                      <a:gd name="connsiteY8" fmla="*/ 0 h 260131"/>
                      <a:gd name="connsiteX9" fmla="*/ 3404922 w 3992016"/>
                      <a:gd name="connsiteY9" fmla="*/ 0 h 260131"/>
                      <a:gd name="connsiteX10" fmla="*/ 3958891 w 3992016"/>
                      <a:gd name="connsiteY10" fmla="*/ 0 h 260131"/>
                      <a:gd name="connsiteX11" fmla="*/ 3992014 w 3992016"/>
                      <a:gd name="connsiteY11" fmla="*/ 43355 h 260131"/>
                      <a:gd name="connsiteX12" fmla="*/ 3992014 w 3992016"/>
                      <a:gd name="connsiteY12" fmla="*/ 216773 h 260131"/>
                      <a:gd name="connsiteX13" fmla="*/ 3958891 w 3992016"/>
                      <a:gd name="connsiteY13" fmla="*/ 260131 h 260131"/>
                      <a:gd name="connsiteX14" fmla="*/ 3561953 w 3992016"/>
                      <a:gd name="connsiteY14" fmla="*/ 260131 h 260131"/>
                      <a:gd name="connsiteX15" fmla="*/ 3047240 w 3992016"/>
                      <a:gd name="connsiteY15" fmla="*/ 260131 h 260131"/>
                      <a:gd name="connsiteX16" fmla="*/ 2650302 w 3992016"/>
                      <a:gd name="connsiteY16" fmla="*/ 260131 h 260131"/>
                      <a:gd name="connsiteX17" fmla="*/ 2174847 w 3992016"/>
                      <a:gd name="connsiteY17" fmla="*/ 260131 h 260131"/>
                      <a:gd name="connsiteX18" fmla="*/ 1738651 w 3992016"/>
                      <a:gd name="connsiteY18" fmla="*/ 260131 h 260131"/>
                      <a:gd name="connsiteX19" fmla="*/ 1263197 w 3992016"/>
                      <a:gd name="connsiteY19" fmla="*/ 260131 h 260131"/>
                      <a:gd name="connsiteX20" fmla="*/ 787743 w 3992016"/>
                      <a:gd name="connsiteY20" fmla="*/ 260131 h 260131"/>
                      <a:gd name="connsiteX21" fmla="*/ 33122 w 3992016"/>
                      <a:gd name="connsiteY21" fmla="*/ 260131 h 260131"/>
                      <a:gd name="connsiteX22" fmla="*/ 0 w 3992016"/>
                      <a:gd name="connsiteY22" fmla="*/ 216773 h 260131"/>
                      <a:gd name="connsiteX23" fmla="*/ 0 w 3992016"/>
                      <a:gd name="connsiteY23" fmla="*/ 43355 h 260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92016" h="260131" fill="none" extrusionOk="0">
                        <a:moveTo>
                          <a:pt x="0" y="43355"/>
                        </a:moveTo>
                        <a:cubicBezTo>
                          <a:pt x="6623" y="11050"/>
                          <a:pt x="9214" y="-17855"/>
                          <a:pt x="33122" y="0"/>
                        </a:cubicBezTo>
                        <a:cubicBezTo>
                          <a:pt x="107555" y="34190"/>
                          <a:pt x="413196" y="22550"/>
                          <a:pt x="547835" y="0"/>
                        </a:cubicBezTo>
                        <a:cubicBezTo>
                          <a:pt x="810117" y="47642"/>
                          <a:pt x="765123" y="-51235"/>
                          <a:pt x="905516" y="0"/>
                        </a:cubicBezTo>
                        <a:cubicBezTo>
                          <a:pt x="974855" y="62143"/>
                          <a:pt x="1141288" y="81597"/>
                          <a:pt x="1302455" y="0"/>
                        </a:cubicBezTo>
                        <a:cubicBezTo>
                          <a:pt x="1454323" y="-22490"/>
                          <a:pt x="1632875" y="-43372"/>
                          <a:pt x="1738651" y="0"/>
                        </a:cubicBezTo>
                        <a:cubicBezTo>
                          <a:pt x="1906721" y="-54156"/>
                          <a:pt x="1961929" y="6475"/>
                          <a:pt x="2096332" y="0"/>
                        </a:cubicBezTo>
                        <a:cubicBezTo>
                          <a:pt x="2243926" y="35513"/>
                          <a:pt x="2366375" y="-54842"/>
                          <a:pt x="2611044" y="0"/>
                        </a:cubicBezTo>
                        <a:cubicBezTo>
                          <a:pt x="2719596" y="38756"/>
                          <a:pt x="2806348" y="-31515"/>
                          <a:pt x="2929467" y="0"/>
                        </a:cubicBezTo>
                        <a:cubicBezTo>
                          <a:pt x="3122612" y="-26637"/>
                          <a:pt x="3301004" y="20940"/>
                          <a:pt x="3404922" y="0"/>
                        </a:cubicBezTo>
                        <a:cubicBezTo>
                          <a:pt x="3548189" y="111761"/>
                          <a:pt x="3670094" y="84530"/>
                          <a:pt x="3958891" y="0"/>
                        </a:cubicBezTo>
                        <a:cubicBezTo>
                          <a:pt x="3968708" y="-7393"/>
                          <a:pt x="3991249" y="17012"/>
                          <a:pt x="3992014" y="43355"/>
                        </a:cubicBezTo>
                        <a:cubicBezTo>
                          <a:pt x="3994776" y="129563"/>
                          <a:pt x="3985745" y="134488"/>
                          <a:pt x="3992014" y="216773"/>
                        </a:cubicBezTo>
                        <a:cubicBezTo>
                          <a:pt x="4008036" y="244699"/>
                          <a:pt x="3984130" y="265418"/>
                          <a:pt x="3958891" y="260131"/>
                        </a:cubicBezTo>
                        <a:cubicBezTo>
                          <a:pt x="3816859" y="225074"/>
                          <a:pt x="3734057" y="190905"/>
                          <a:pt x="3561953" y="260131"/>
                        </a:cubicBezTo>
                        <a:cubicBezTo>
                          <a:pt x="3398598" y="306852"/>
                          <a:pt x="3131994" y="333434"/>
                          <a:pt x="3047240" y="260131"/>
                        </a:cubicBezTo>
                        <a:cubicBezTo>
                          <a:pt x="2877924" y="181765"/>
                          <a:pt x="2843403" y="241289"/>
                          <a:pt x="2650302" y="260131"/>
                        </a:cubicBezTo>
                        <a:cubicBezTo>
                          <a:pt x="2532438" y="191920"/>
                          <a:pt x="2396550" y="390586"/>
                          <a:pt x="2174847" y="260131"/>
                        </a:cubicBezTo>
                        <a:cubicBezTo>
                          <a:pt x="2038763" y="162945"/>
                          <a:pt x="1909263" y="250366"/>
                          <a:pt x="1738651" y="260131"/>
                        </a:cubicBezTo>
                        <a:cubicBezTo>
                          <a:pt x="1479433" y="346668"/>
                          <a:pt x="1397763" y="226153"/>
                          <a:pt x="1263197" y="260131"/>
                        </a:cubicBezTo>
                        <a:cubicBezTo>
                          <a:pt x="1157475" y="248075"/>
                          <a:pt x="1038989" y="181222"/>
                          <a:pt x="787743" y="260131"/>
                        </a:cubicBezTo>
                        <a:cubicBezTo>
                          <a:pt x="455658" y="340531"/>
                          <a:pt x="211743" y="390440"/>
                          <a:pt x="33122" y="260131"/>
                        </a:cubicBezTo>
                        <a:cubicBezTo>
                          <a:pt x="4917" y="259975"/>
                          <a:pt x="6248" y="232642"/>
                          <a:pt x="0" y="216773"/>
                        </a:cubicBezTo>
                        <a:cubicBezTo>
                          <a:pt x="7819" y="163803"/>
                          <a:pt x="-18125" y="97310"/>
                          <a:pt x="0" y="43355"/>
                        </a:cubicBezTo>
                        <a:close/>
                      </a:path>
                      <a:path w="3992016" h="260131" stroke="0" extrusionOk="0">
                        <a:moveTo>
                          <a:pt x="0" y="43355"/>
                        </a:moveTo>
                        <a:cubicBezTo>
                          <a:pt x="11013" y="14743"/>
                          <a:pt x="24875" y="1299"/>
                          <a:pt x="33122" y="0"/>
                        </a:cubicBezTo>
                        <a:cubicBezTo>
                          <a:pt x="162790" y="78364"/>
                          <a:pt x="297731" y="10174"/>
                          <a:pt x="547835" y="0"/>
                        </a:cubicBezTo>
                        <a:cubicBezTo>
                          <a:pt x="710575" y="77061"/>
                          <a:pt x="841356" y="24504"/>
                          <a:pt x="1023289" y="0"/>
                        </a:cubicBezTo>
                        <a:cubicBezTo>
                          <a:pt x="1268782" y="9462"/>
                          <a:pt x="1277716" y="-22010"/>
                          <a:pt x="1380969" y="0"/>
                        </a:cubicBezTo>
                        <a:cubicBezTo>
                          <a:pt x="1531153" y="-20548"/>
                          <a:pt x="1763607" y="-52436"/>
                          <a:pt x="1856424" y="0"/>
                        </a:cubicBezTo>
                        <a:cubicBezTo>
                          <a:pt x="1936472" y="77335"/>
                          <a:pt x="2176413" y="24165"/>
                          <a:pt x="2371136" y="0"/>
                        </a:cubicBezTo>
                        <a:cubicBezTo>
                          <a:pt x="2653088" y="-61556"/>
                          <a:pt x="2570789" y="87364"/>
                          <a:pt x="2689559" y="0"/>
                        </a:cubicBezTo>
                        <a:cubicBezTo>
                          <a:pt x="2751786" y="-77645"/>
                          <a:pt x="2895819" y="46795"/>
                          <a:pt x="3047240" y="0"/>
                        </a:cubicBezTo>
                        <a:cubicBezTo>
                          <a:pt x="3103210" y="37207"/>
                          <a:pt x="3426642" y="-29934"/>
                          <a:pt x="3483437" y="0"/>
                        </a:cubicBezTo>
                        <a:cubicBezTo>
                          <a:pt x="3522111" y="16195"/>
                          <a:pt x="3773329" y="142457"/>
                          <a:pt x="3958891" y="0"/>
                        </a:cubicBezTo>
                        <a:cubicBezTo>
                          <a:pt x="3968499" y="-7763"/>
                          <a:pt x="3989712" y="2949"/>
                          <a:pt x="3992014" y="43355"/>
                        </a:cubicBezTo>
                        <a:cubicBezTo>
                          <a:pt x="3991315" y="145495"/>
                          <a:pt x="3971129" y="176988"/>
                          <a:pt x="3992014" y="216773"/>
                        </a:cubicBezTo>
                        <a:cubicBezTo>
                          <a:pt x="3982845" y="240676"/>
                          <a:pt x="3971005" y="250289"/>
                          <a:pt x="3958891" y="260131"/>
                        </a:cubicBezTo>
                        <a:cubicBezTo>
                          <a:pt x="3739286" y="331781"/>
                          <a:pt x="3641180" y="342440"/>
                          <a:pt x="3444179" y="260131"/>
                        </a:cubicBezTo>
                        <a:cubicBezTo>
                          <a:pt x="3258938" y="220087"/>
                          <a:pt x="3159769" y="284666"/>
                          <a:pt x="3086498" y="260131"/>
                        </a:cubicBezTo>
                        <a:cubicBezTo>
                          <a:pt x="3036837" y="292933"/>
                          <a:pt x="2725844" y="147415"/>
                          <a:pt x="2571787" y="260131"/>
                        </a:cubicBezTo>
                        <a:cubicBezTo>
                          <a:pt x="2499148" y="328530"/>
                          <a:pt x="2367676" y="176910"/>
                          <a:pt x="2214104" y="260131"/>
                        </a:cubicBezTo>
                        <a:cubicBezTo>
                          <a:pt x="2077088" y="242707"/>
                          <a:pt x="2036172" y="230975"/>
                          <a:pt x="1895681" y="260131"/>
                        </a:cubicBezTo>
                        <a:cubicBezTo>
                          <a:pt x="1768025" y="189468"/>
                          <a:pt x="1645103" y="217370"/>
                          <a:pt x="1577259" y="260131"/>
                        </a:cubicBezTo>
                        <a:cubicBezTo>
                          <a:pt x="1441535" y="266068"/>
                          <a:pt x="1379283" y="300064"/>
                          <a:pt x="1258835" y="260131"/>
                        </a:cubicBezTo>
                        <a:cubicBezTo>
                          <a:pt x="1207713" y="318285"/>
                          <a:pt x="892479" y="367300"/>
                          <a:pt x="783381" y="260131"/>
                        </a:cubicBezTo>
                        <a:cubicBezTo>
                          <a:pt x="637106" y="210954"/>
                          <a:pt x="246837" y="422873"/>
                          <a:pt x="33122" y="260131"/>
                        </a:cubicBezTo>
                        <a:cubicBezTo>
                          <a:pt x="9595" y="252678"/>
                          <a:pt x="-202" y="249713"/>
                          <a:pt x="0" y="216773"/>
                        </a:cubicBezTo>
                        <a:cubicBezTo>
                          <a:pt x="24884" y="154126"/>
                          <a:pt x="4224" y="75177"/>
                          <a:pt x="0" y="43355"/>
                        </a:cubicBezTo>
                        <a:close/>
                      </a:path>
                      <a:path w="3992016" h="260131" fill="none" stroke="0" extrusionOk="0">
                        <a:moveTo>
                          <a:pt x="0" y="43355"/>
                        </a:moveTo>
                        <a:cubicBezTo>
                          <a:pt x="5706" y="14861"/>
                          <a:pt x="21702" y="-3730"/>
                          <a:pt x="33122" y="0"/>
                        </a:cubicBezTo>
                        <a:cubicBezTo>
                          <a:pt x="56663" y="-2461"/>
                          <a:pt x="394788" y="13566"/>
                          <a:pt x="547835" y="0"/>
                        </a:cubicBezTo>
                        <a:cubicBezTo>
                          <a:pt x="764203" y="17235"/>
                          <a:pt x="767930" y="1540"/>
                          <a:pt x="905516" y="0"/>
                        </a:cubicBezTo>
                        <a:cubicBezTo>
                          <a:pt x="1015139" y="33353"/>
                          <a:pt x="1091787" y="-9919"/>
                          <a:pt x="1302455" y="0"/>
                        </a:cubicBezTo>
                        <a:cubicBezTo>
                          <a:pt x="1493247" y="38864"/>
                          <a:pt x="1651253" y="-16179"/>
                          <a:pt x="1738651" y="0"/>
                        </a:cubicBezTo>
                        <a:cubicBezTo>
                          <a:pt x="1826110" y="-35731"/>
                          <a:pt x="1993916" y="24847"/>
                          <a:pt x="2096332" y="0"/>
                        </a:cubicBezTo>
                        <a:cubicBezTo>
                          <a:pt x="2082156" y="17278"/>
                          <a:pt x="2460626" y="67818"/>
                          <a:pt x="2611044" y="0"/>
                        </a:cubicBezTo>
                        <a:cubicBezTo>
                          <a:pt x="2747570" y="15783"/>
                          <a:pt x="2842342" y="-20177"/>
                          <a:pt x="2929467" y="0"/>
                        </a:cubicBezTo>
                        <a:cubicBezTo>
                          <a:pt x="3069501" y="20516"/>
                          <a:pt x="3267653" y="-11547"/>
                          <a:pt x="3404922" y="0"/>
                        </a:cubicBezTo>
                        <a:cubicBezTo>
                          <a:pt x="3599992" y="61811"/>
                          <a:pt x="3701295" y="54714"/>
                          <a:pt x="3958891" y="0"/>
                        </a:cubicBezTo>
                        <a:cubicBezTo>
                          <a:pt x="3974262" y="742"/>
                          <a:pt x="3994961" y="30581"/>
                          <a:pt x="3992014" y="43355"/>
                        </a:cubicBezTo>
                        <a:cubicBezTo>
                          <a:pt x="3994061" y="123839"/>
                          <a:pt x="3985672" y="127592"/>
                          <a:pt x="3992014" y="216773"/>
                        </a:cubicBezTo>
                        <a:cubicBezTo>
                          <a:pt x="4004790" y="242361"/>
                          <a:pt x="3986723" y="276643"/>
                          <a:pt x="3958891" y="260131"/>
                        </a:cubicBezTo>
                        <a:cubicBezTo>
                          <a:pt x="3861177" y="325356"/>
                          <a:pt x="3708151" y="324970"/>
                          <a:pt x="3561953" y="260131"/>
                        </a:cubicBezTo>
                        <a:cubicBezTo>
                          <a:pt x="3409490" y="219459"/>
                          <a:pt x="3146789" y="283008"/>
                          <a:pt x="3047240" y="260131"/>
                        </a:cubicBezTo>
                        <a:cubicBezTo>
                          <a:pt x="2921772" y="226170"/>
                          <a:pt x="2813222" y="314324"/>
                          <a:pt x="2650302" y="260131"/>
                        </a:cubicBezTo>
                        <a:cubicBezTo>
                          <a:pt x="2509653" y="242066"/>
                          <a:pt x="2266903" y="248245"/>
                          <a:pt x="2174847" y="260131"/>
                        </a:cubicBezTo>
                        <a:cubicBezTo>
                          <a:pt x="2018052" y="232936"/>
                          <a:pt x="1982978" y="214762"/>
                          <a:pt x="1738651" y="260131"/>
                        </a:cubicBezTo>
                        <a:cubicBezTo>
                          <a:pt x="1603531" y="211458"/>
                          <a:pt x="1425106" y="231465"/>
                          <a:pt x="1263197" y="260131"/>
                        </a:cubicBezTo>
                        <a:cubicBezTo>
                          <a:pt x="1095035" y="270804"/>
                          <a:pt x="1048822" y="249879"/>
                          <a:pt x="787743" y="260131"/>
                        </a:cubicBezTo>
                        <a:cubicBezTo>
                          <a:pt x="515365" y="317818"/>
                          <a:pt x="237150" y="165288"/>
                          <a:pt x="33122" y="260131"/>
                        </a:cubicBezTo>
                        <a:cubicBezTo>
                          <a:pt x="20435" y="259220"/>
                          <a:pt x="8961" y="237076"/>
                          <a:pt x="0" y="216773"/>
                        </a:cubicBezTo>
                        <a:cubicBezTo>
                          <a:pt x="14406" y="141462"/>
                          <a:pt x="-11330" y="83595"/>
                          <a:pt x="0" y="43355"/>
                        </a:cubicBezTo>
                        <a:close/>
                      </a:path>
                      <a:path w="3992016" h="260131" fill="none" stroke="0" extrusionOk="0">
                        <a:moveTo>
                          <a:pt x="0" y="43355"/>
                        </a:moveTo>
                        <a:cubicBezTo>
                          <a:pt x="5323" y="12898"/>
                          <a:pt x="22286" y="-397"/>
                          <a:pt x="33122" y="0"/>
                        </a:cubicBezTo>
                        <a:cubicBezTo>
                          <a:pt x="193667" y="42309"/>
                          <a:pt x="343975" y="5971"/>
                          <a:pt x="547835" y="0"/>
                        </a:cubicBezTo>
                        <a:cubicBezTo>
                          <a:pt x="780076" y="55771"/>
                          <a:pt x="757784" y="-14910"/>
                          <a:pt x="905516" y="0"/>
                        </a:cubicBezTo>
                        <a:cubicBezTo>
                          <a:pt x="1008170" y="17411"/>
                          <a:pt x="1116682" y="18124"/>
                          <a:pt x="1302455" y="0"/>
                        </a:cubicBezTo>
                        <a:cubicBezTo>
                          <a:pt x="1509369" y="-2717"/>
                          <a:pt x="1585797" y="14724"/>
                          <a:pt x="1738651" y="0"/>
                        </a:cubicBezTo>
                        <a:cubicBezTo>
                          <a:pt x="1893082" y="-82038"/>
                          <a:pt x="1984604" y="8803"/>
                          <a:pt x="2096332" y="0"/>
                        </a:cubicBezTo>
                        <a:cubicBezTo>
                          <a:pt x="2210886" y="32136"/>
                          <a:pt x="2423886" y="26790"/>
                          <a:pt x="2611044" y="0"/>
                        </a:cubicBezTo>
                        <a:cubicBezTo>
                          <a:pt x="2748865" y="55906"/>
                          <a:pt x="2834231" y="10473"/>
                          <a:pt x="2929467" y="0"/>
                        </a:cubicBezTo>
                        <a:cubicBezTo>
                          <a:pt x="3035908" y="-19101"/>
                          <a:pt x="3281962" y="11027"/>
                          <a:pt x="3404922" y="0"/>
                        </a:cubicBezTo>
                        <a:cubicBezTo>
                          <a:pt x="3537858" y="-19291"/>
                          <a:pt x="3653054" y="17340"/>
                          <a:pt x="3958891" y="0"/>
                        </a:cubicBezTo>
                        <a:cubicBezTo>
                          <a:pt x="3974398" y="-3916"/>
                          <a:pt x="3989860" y="25044"/>
                          <a:pt x="3992014" y="43355"/>
                        </a:cubicBezTo>
                        <a:cubicBezTo>
                          <a:pt x="3995901" y="124368"/>
                          <a:pt x="3988227" y="131957"/>
                          <a:pt x="3992014" y="216773"/>
                        </a:cubicBezTo>
                        <a:cubicBezTo>
                          <a:pt x="4000015" y="242611"/>
                          <a:pt x="3975038" y="261574"/>
                          <a:pt x="3958891" y="260131"/>
                        </a:cubicBezTo>
                        <a:cubicBezTo>
                          <a:pt x="3842415" y="251044"/>
                          <a:pt x="3733858" y="269761"/>
                          <a:pt x="3561953" y="260131"/>
                        </a:cubicBezTo>
                        <a:cubicBezTo>
                          <a:pt x="3381369" y="250204"/>
                          <a:pt x="3176068" y="320034"/>
                          <a:pt x="3047240" y="260131"/>
                        </a:cubicBezTo>
                        <a:cubicBezTo>
                          <a:pt x="2889323" y="226424"/>
                          <a:pt x="2797335" y="275684"/>
                          <a:pt x="2650302" y="260131"/>
                        </a:cubicBezTo>
                        <a:cubicBezTo>
                          <a:pt x="2478361" y="186713"/>
                          <a:pt x="2307497" y="326979"/>
                          <a:pt x="2174847" y="260131"/>
                        </a:cubicBezTo>
                        <a:cubicBezTo>
                          <a:pt x="2020384" y="197083"/>
                          <a:pt x="1920728" y="206023"/>
                          <a:pt x="1738651" y="260131"/>
                        </a:cubicBezTo>
                        <a:cubicBezTo>
                          <a:pt x="1498027" y="306201"/>
                          <a:pt x="1398472" y="269642"/>
                          <a:pt x="1263197" y="260131"/>
                        </a:cubicBezTo>
                        <a:cubicBezTo>
                          <a:pt x="1079830" y="256402"/>
                          <a:pt x="1035858" y="219435"/>
                          <a:pt x="787743" y="260131"/>
                        </a:cubicBezTo>
                        <a:cubicBezTo>
                          <a:pt x="444086" y="308082"/>
                          <a:pt x="275507" y="383029"/>
                          <a:pt x="33122" y="260131"/>
                        </a:cubicBezTo>
                        <a:cubicBezTo>
                          <a:pt x="12885" y="261854"/>
                          <a:pt x="3162" y="243875"/>
                          <a:pt x="0" y="216773"/>
                        </a:cubicBezTo>
                        <a:cubicBezTo>
                          <a:pt x="7465" y="136147"/>
                          <a:pt x="-5442" y="104301"/>
                          <a:pt x="0" y="43355"/>
                        </a:cubicBezTo>
                        <a:close/>
                      </a:path>
                      <a:path w="3992016" h="260131" fill="none" stroke="0" extrusionOk="0">
                        <a:moveTo>
                          <a:pt x="0" y="43355"/>
                        </a:moveTo>
                        <a:cubicBezTo>
                          <a:pt x="3221" y="14348"/>
                          <a:pt x="16864" y="-8604"/>
                          <a:pt x="33122" y="0"/>
                        </a:cubicBezTo>
                        <a:cubicBezTo>
                          <a:pt x="147664" y="12529"/>
                          <a:pt x="357434" y="-14515"/>
                          <a:pt x="547835" y="0"/>
                        </a:cubicBezTo>
                        <a:cubicBezTo>
                          <a:pt x="786014" y="45652"/>
                          <a:pt x="754480" y="-17114"/>
                          <a:pt x="905516" y="0"/>
                        </a:cubicBezTo>
                        <a:cubicBezTo>
                          <a:pt x="993471" y="62820"/>
                          <a:pt x="1150748" y="12990"/>
                          <a:pt x="1302455" y="0"/>
                        </a:cubicBezTo>
                        <a:cubicBezTo>
                          <a:pt x="1492951" y="19580"/>
                          <a:pt x="1598191" y="16984"/>
                          <a:pt x="1738651" y="0"/>
                        </a:cubicBezTo>
                        <a:cubicBezTo>
                          <a:pt x="1914238" y="-52808"/>
                          <a:pt x="1993983" y="7512"/>
                          <a:pt x="2096332" y="0"/>
                        </a:cubicBezTo>
                        <a:cubicBezTo>
                          <a:pt x="2248625" y="14728"/>
                          <a:pt x="2386068" y="-31873"/>
                          <a:pt x="2611044" y="0"/>
                        </a:cubicBezTo>
                        <a:cubicBezTo>
                          <a:pt x="2736584" y="54940"/>
                          <a:pt x="2852762" y="3005"/>
                          <a:pt x="2929467" y="0"/>
                        </a:cubicBezTo>
                        <a:cubicBezTo>
                          <a:pt x="3073234" y="-29184"/>
                          <a:pt x="3283258" y="13675"/>
                          <a:pt x="3404922" y="0"/>
                        </a:cubicBezTo>
                        <a:cubicBezTo>
                          <a:pt x="3569016" y="63154"/>
                          <a:pt x="3716949" y="52416"/>
                          <a:pt x="3958891" y="0"/>
                        </a:cubicBezTo>
                        <a:cubicBezTo>
                          <a:pt x="3974036" y="-209"/>
                          <a:pt x="3993079" y="26722"/>
                          <a:pt x="3992014" y="43355"/>
                        </a:cubicBezTo>
                        <a:cubicBezTo>
                          <a:pt x="3994621" y="129660"/>
                          <a:pt x="3987741" y="130777"/>
                          <a:pt x="3992014" y="216773"/>
                        </a:cubicBezTo>
                        <a:cubicBezTo>
                          <a:pt x="4002701" y="243917"/>
                          <a:pt x="3978446" y="269391"/>
                          <a:pt x="3958891" y="260131"/>
                        </a:cubicBezTo>
                        <a:cubicBezTo>
                          <a:pt x="3828732" y="284176"/>
                          <a:pt x="3720479" y="240270"/>
                          <a:pt x="3561953" y="260131"/>
                        </a:cubicBezTo>
                        <a:cubicBezTo>
                          <a:pt x="3404553" y="281882"/>
                          <a:pt x="3147038" y="302047"/>
                          <a:pt x="3047240" y="260131"/>
                        </a:cubicBezTo>
                        <a:cubicBezTo>
                          <a:pt x="2877949" y="214648"/>
                          <a:pt x="2821798" y="262114"/>
                          <a:pt x="2650302" y="260131"/>
                        </a:cubicBezTo>
                        <a:cubicBezTo>
                          <a:pt x="2560768" y="215581"/>
                          <a:pt x="2347788" y="335983"/>
                          <a:pt x="2174847" y="260131"/>
                        </a:cubicBezTo>
                        <a:cubicBezTo>
                          <a:pt x="2041917" y="220442"/>
                          <a:pt x="1926783" y="207861"/>
                          <a:pt x="1738651" y="260131"/>
                        </a:cubicBezTo>
                        <a:cubicBezTo>
                          <a:pt x="1507504" y="309875"/>
                          <a:pt x="1417547" y="229902"/>
                          <a:pt x="1263197" y="260131"/>
                        </a:cubicBezTo>
                        <a:cubicBezTo>
                          <a:pt x="1097794" y="260657"/>
                          <a:pt x="1010398" y="202400"/>
                          <a:pt x="787743" y="260131"/>
                        </a:cubicBezTo>
                        <a:cubicBezTo>
                          <a:pt x="530867" y="290455"/>
                          <a:pt x="293188" y="354609"/>
                          <a:pt x="33122" y="260131"/>
                        </a:cubicBezTo>
                        <a:cubicBezTo>
                          <a:pt x="10950" y="256661"/>
                          <a:pt x="4946" y="230137"/>
                          <a:pt x="0" y="216773"/>
                        </a:cubicBezTo>
                        <a:cubicBezTo>
                          <a:pt x="634" y="144290"/>
                          <a:pt x="-10682" y="87465"/>
                          <a:pt x="0" y="43355"/>
                        </a:cubicBezTo>
                        <a:close/>
                      </a:path>
                      <a:path w="3992016" h="260131" fill="none" stroke="0" extrusionOk="0">
                        <a:moveTo>
                          <a:pt x="0" y="43355"/>
                        </a:moveTo>
                        <a:cubicBezTo>
                          <a:pt x="11057" y="11612"/>
                          <a:pt x="12912" y="-9386"/>
                          <a:pt x="33122" y="0"/>
                        </a:cubicBezTo>
                        <a:cubicBezTo>
                          <a:pt x="117889" y="26817"/>
                          <a:pt x="399839" y="12014"/>
                          <a:pt x="547835" y="0"/>
                        </a:cubicBezTo>
                        <a:cubicBezTo>
                          <a:pt x="786213" y="49666"/>
                          <a:pt x="759310" y="-30466"/>
                          <a:pt x="905516" y="0"/>
                        </a:cubicBezTo>
                        <a:cubicBezTo>
                          <a:pt x="989251" y="56879"/>
                          <a:pt x="1137938" y="43033"/>
                          <a:pt x="1302455" y="0"/>
                        </a:cubicBezTo>
                        <a:cubicBezTo>
                          <a:pt x="1481720" y="-11232"/>
                          <a:pt x="1622766" y="962"/>
                          <a:pt x="1738651" y="0"/>
                        </a:cubicBezTo>
                        <a:cubicBezTo>
                          <a:pt x="1906625" y="-63110"/>
                          <a:pt x="1982604" y="8427"/>
                          <a:pt x="2096332" y="0"/>
                        </a:cubicBezTo>
                        <a:cubicBezTo>
                          <a:pt x="2245758" y="38370"/>
                          <a:pt x="2407460" y="-31534"/>
                          <a:pt x="2611044" y="0"/>
                        </a:cubicBezTo>
                        <a:cubicBezTo>
                          <a:pt x="2745033" y="47567"/>
                          <a:pt x="2825508" y="-26508"/>
                          <a:pt x="2929467" y="0"/>
                        </a:cubicBezTo>
                        <a:cubicBezTo>
                          <a:pt x="3113038" y="-29730"/>
                          <a:pt x="3286043" y="19300"/>
                          <a:pt x="3404922" y="0"/>
                        </a:cubicBezTo>
                        <a:cubicBezTo>
                          <a:pt x="3529698" y="86432"/>
                          <a:pt x="3703433" y="50162"/>
                          <a:pt x="3958891" y="0"/>
                        </a:cubicBezTo>
                        <a:cubicBezTo>
                          <a:pt x="3969829" y="-3184"/>
                          <a:pt x="3990107" y="25194"/>
                          <a:pt x="3992014" y="43355"/>
                        </a:cubicBezTo>
                        <a:cubicBezTo>
                          <a:pt x="3995192" y="130528"/>
                          <a:pt x="3988076" y="133282"/>
                          <a:pt x="3992014" y="216773"/>
                        </a:cubicBezTo>
                        <a:cubicBezTo>
                          <a:pt x="4006031" y="245735"/>
                          <a:pt x="3981804" y="269959"/>
                          <a:pt x="3958891" y="260131"/>
                        </a:cubicBezTo>
                        <a:cubicBezTo>
                          <a:pt x="3807677" y="249778"/>
                          <a:pt x="3720243" y="213438"/>
                          <a:pt x="3561953" y="260131"/>
                        </a:cubicBezTo>
                        <a:cubicBezTo>
                          <a:pt x="3397739" y="295220"/>
                          <a:pt x="3127088" y="327023"/>
                          <a:pt x="3047240" y="260131"/>
                        </a:cubicBezTo>
                        <a:cubicBezTo>
                          <a:pt x="2881709" y="196096"/>
                          <a:pt x="2830039" y="249789"/>
                          <a:pt x="2650302" y="260131"/>
                        </a:cubicBezTo>
                        <a:cubicBezTo>
                          <a:pt x="2531746" y="230210"/>
                          <a:pt x="2336362" y="321221"/>
                          <a:pt x="2174847" y="260131"/>
                        </a:cubicBezTo>
                        <a:cubicBezTo>
                          <a:pt x="2054824" y="181178"/>
                          <a:pt x="1928526" y="231636"/>
                          <a:pt x="1738651" y="260131"/>
                        </a:cubicBezTo>
                        <a:cubicBezTo>
                          <a:pt x="1505824" y="296114"/>
                          <a:pt x="1417417" y="242447"/>
                          <a:pt x="1263197" y="260131"/>
                        </a:cubicBezTo>
                        <a:cubicBezTo>
                          <a:pt x="1124960" y="254800"/>
                          <a:pt x="1034247" y="195810"/>
                          <a:pt x="787743" y="260131"/>
                        </a:cubicBezTo>
                        <a:cubicBezTo>
                          <a:pt x="469135" y="322397"/>
                          <a:pt x="260685" y="371776"/>
                          <a:pt x="33122" y="260131"/>
                        </a:cubicBezTo>
                        <a:cubicBezTo>
                          <a:pt x="4323" y="262097"/>
                          <a:pt x="5650" y="231980"/>
                          <a:pt x="0" y="216773"/>
                        </a:cubicBezTo>
                        <a:cubicBezTo>
                          <a:pt x="-5024" y="146773"/>
                          <a:pt x="-22279" y="88915"/>
                          <a:pt x="0" y="43355"/>
                        </a:cubicBezTo>
                        <a:close/>
                      </a:path>
                    </a:pathLst>
                  </a:custGeom>
                  <ask:type>
                    <ask:lineSketchFreehand/>
                  </ask:type>
                </ask:lineSketchStyleProps>
              </a:ext>
            </a:extLst>
          </a:ln>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defTabSz="275198">
              <a:spcAft>
                <a:spcPts val="410"/>
              </a:spcAft>
            </a:pPr>
            <a:r>
              <a:rPr lang="en-GB" sz="1400" kern="1200" dirty="0">
                <a:solidFill>
                  <a:schemeClr val="dk1"/>
                </a:solidFill>
                <a:latin typeface="Galvji" panose="020B0504020202020204" pitchFamily="34" charset="77"/>
              </a:rPr>
              <a:t>Communication: Be clear! Be concise!</a:t>
            </a:r>
            <a:endParaRPr lang="en-GB" sz="1400" dirty="0">
              <a:latin typeface="Galvji" panose="020B0504020202020204" pitchFamily="34" charset="77"/>
            </a:endParaRPr>
          </a:p>
        </p:txBody>
      </p:sp>
      <p:sp>
        <p:nvSpPr>
          <p:cNvPr id="17" name="TextBox 16">
            <a:extLst>
              <a:ext uri="{FF2B5EF4-FFF2-40B4-BE49-F238E27FC236}">
                <a16:creationId xmlns:a16="http://schemas.microsoft.com/office/drawing/2014/main" id="{C1786359-1284-4F4E-A2DD-73880C551BB2}"/>
              </a:ext>
            </a:extLst>
          </p:cNvPr>
          <p:cNvSpPr txBox="1"/>
          <p:nvPr/>
        </p:nvSpPr>
        <p:spPr>
          <a:xfrm>
            <a:off x="1126310" y="1487692"/>
            <a:ext cx="7003562" cy="1810752"/>
          </a:xfrm>
          <a:prstGeom prst="rect">
            <a:avLst/>
          </a:prstGeom>
          <a:noFill/>
        </p:spPr>
        <p:txBody>
          <a:bodyPr wrap="square" rtlCol="0">
            <a:spAutoFit/>
          </a:bodyPr>
          <a:lstStyle/>
          <a:p>
            <a:pPr algn="just" defTabSz="275198">
              <a:lnSpc>
                <a:spcPct val="150000"/>
              </a:lnSpc>
              <a:spcAft>
                <a:spcPts val="410"/>
              </a:spcAft>
            </a:pPr>
            <a:r>
              <a:rPr lang="en-GB" sz="1400" i="1" kern="1200" dirty="0">
                <a:solidFill>
                  <a:schemeClr val="tx1"/>
                </a:solidFill>
                <a:latin typeface="Galvji" panose="020B0504020202020204" pitchFamily="34" charset="77"/>
              </a:rPr>
              <a:t>The purpose of this webinar is to help health and wellness team understand what constitutes an effective team within the Job Corps program.  We’ve shared practices and theories about teamwork and how to work effectively within multidisciplinary healthcare teams. </a:t>
            </a:r>
          </a:p>
          <a:p>
            <a:pPr algn="just" defTabSz="275198">
              <a:spcAft>
                <a:spcPts val="410"/>
              </a:spcAft>
            </a:pPr>
            <a:endParaRPr lang="en-GB" sz="1400" i="1" kern="1200" dirty="0">
              <a:solidFill>
                <a:schemeClr val="tx1"/>
              </a:solidFill>
              <a:latin typeface="Galvji" panose="020B0504020202020204" pitchFamily="34" charset="77"/>
            </a:endParaRPr>
          </a:p>
          <a:p>
            <a:pPr algn="just" defTabSz="275198">
              <a:spcAft>
                <a:spcPts val="410"/>
              </a:spcAft>
            </a:pPr>
            <a:r>
              <a:rPr lang="en-GB" sz="1400" i="1" kern="1200" dirty="0">
                <a:solidFill>
                  <a:schemeClr val="tx1"/>
                </a:solidFill>
                <a:latin typeface="Galvji" panose="020B0504020202020204" pitchFamily="34" charset="77"/>
              </a:rPr>
              <a:t>The following points are a summary of how to achieve effective teamworking within a multidisciplinary healthcare team:</a:t>
            </a:r>
            <a:endParaRPr lang="en-GB" sz="1400" i="1" dirty="0">
              <a:latin typeface="Galvji" panose="020B0504020202020204" pitchFamily="34" charset="77"/>
            </a:endParaRPr>
          </a:p>
        </p:txBody>
      </p:sp>
      <p:sp>
        <p:nvSpPr>
          <p:cNvPr id="18" name="TextBox 17">
            <a:extLst>
              <a:ext uri="{FF2B5EF4-FFF2-40B4-BE49-F238E27FC236}">
                <a16:creationId xmlns:a16="http://schemas.microsoft.com/office/drawing/2014/main" id="{9D3AED20-BD44-1545-A8DF-6D33C32CDFBF}"/>
              </a:ext>
            </a:extLst>
          </p:cNvPr>
          <p:cNvSpPr txBox="1"/>
          <p:nvPr/>
        </p:nvSpPr>
        <p:spPr>
          <a:xfrm>
            <a:off x="2962364" y="4200427"/>
            <a:ext cx="3992016" cy="307777"/>
          </a:xfrm>
          <a:custGeom>
            <a:avLst/>
            <a:gdLst>
              <a:gd name="connsiteX0" fmla="*/ 0 w 3992016"/>
              <a:gd name="connsiteY0" fmla="*/ 51295 h 307777"/>
              <a:gd name="connsiteX1" fmla="*/ 33122 w 3992016"/>
              <a:gd name="connsiteY1" fmla="*/ 0 h 307777"/>
              <a:gd name="connsiteX2" fmla="*/ 351547 w 3992016"/>
              <a:gd name="connsiteY2" fmla="*/ 0 h 307777"/>
              <a:gd name="connsiteX3" fmla="*/ 709227 w 3992016"/>
              <a:gd name="connsiteY3" fmla="*/ 0 h 307777"/>
              <a:gd name="connsiteX4" fmla="*/ 1106167 w 3992016"/>
              <a:gd name="connsiteY4" fmla="*/ 0 h 307777"/>
              <a:gd name="connsiteX5" fmla="*/ 1424590 w 3992016"/>
              <a:gd name="connsiteY5" fmla="*/ 0 h 307777"/>
              <a:gd name="connsiteX6" fmla="*/ 1821528 w 3992016"/>
              <a:gd name="connsiteY6" fmla="*/ 0 h 307777"/>
              <a:gd name="connsiteX7" fmla="*/ 2257725 w 3992016"/>
              <a:gd name="connsiteY7" fmla="*/ 0 h 307777"/>
              <a:gd name="connsiteX8" fmla="*/ 2576149 w 3992016"/>
              <a:gd name="connsiteY8" fmla="*/ 0 h 307777"/>
              <a:gd name="connsiteX9" fmla="*/ 3090859 w 3992016"/>
              <a:gd name="connsiteY9" fmla="*/ 0 h 307777"/>
              <a:gd name="connsiteX10" fmla="*/ 3566314 w 3992016"/>
              <a:gd name="connsiteY10" fmla="*/ 0 h 307777"/>
              <a:gd name="connsiteX11" fmla="*/ 3958891 w 3992016"/>
              <a:gd name="connsiteY11" fmla="*/ 0 h 307777"/>
              <a:gd name="connsiteX12" fmla="*/ 3992014 w 3992016"/>
              <a:gd name="connsiteY12" fmla="*/ 51295 h 307777"/>
              <a:gd name="connsiteX13" fmla="*/ 3992014 w 3992016"/>
              <a:gd name="connsiteY13" fmla="*/ 256477 h 307777"/>
              <a:gd name="connsiteX14" fmla="*/ 3958891 w 3992016"/>
              <a:gd name="connsiteY14" fmla="*/ 307777 h 307777"/>
              <a:gd name="connsiteX15" fmla="*/ 3522694 w 3992016"/>
              <a:gd name="connsiteY15" fmla="*/ 307777 h 307777"/>
              <a:gd name="connsiteX16" fmla="*/ 3165014 w 3992016"/>
              <a:gd name="connsiteY16" fmla="*/ 307777 h 307777"/>
              <a:gd name="connsiteX17" fmla="*/ 2728816 w 3992016"/>
              <a:gd name="connsiteY17" fmla="*/ 307777 h 307777"/>
              <a:gd name="connsiteX18" fmla="*/ 2253363 w 3992016"/>
              <a:gd name="connsiteY18" fmla="*/ 307777 h 307777"/>
              <a:gd name="connsiteX19" fmla="*/ 1738651 w 3992016"/>
              <a:gd name="connsiteY19" fmla="*/ 307777 h 307777"/>
              <a:gd name="connsiteX20" fmla="*/ 1223939 w 3992016"/>
              <a:gd name="connsiteY20" fmla="*/ 307777 h 307777"/>
              <a:gd name="connsiteX21" fmla="*/ 866257 w 3992016"/>
              <a:gd name="connsiteY21" fmla="*/ 307777 h 307777"/>
              <a:gd name="connsiteX22" fmla="*/ 33122 w 3992016"/>
              <a:gd name="connsiteY22" fmla="*/ 307777 h 307777"/>
              <a:gd name="connsiteX23" fmla="*/ 0 w 3992016"/>
              <a:gd name="connsiteY23" fmla="*/ 256477 h 307777"/>
              <a:gd name="connsiteX24" fmla="*/ 0 w 3992016"/>
              <a:gd name="connsiteY24" fmla="*/ 51295 h 307777"/>
              <a:gd name="connsiteX0" fmla="*/ 0 w 3992016"/>
              <a:gd name="connsiteY0" fmla="*/ 51295 h 307777"/>
              <a:gd name="connsiteX1" fmla="*/ 33122 w 3992016"/>
              <a:gd name="connsiteY1" fmla="*/ 0 h 307777"/>
              <a:gd name="connsiteX2" fmla="*/ 547835 w 3992016"/>
              <a:gd name="connsiteY2" fmla="*/ 0 h 307777"/>
              <a:gd name="connsiteX3" fmla="*/ 984031 w 3992016"/>
              <a:gd name="connsiteY3" fmla="*/ 0 h 307777"/>
              <a:gd name="connsiteX4" fmla="*/ 1302455 w 3992016"/>
              <a:gd name="connsiteY4" fmla="*/ 0 h 307777"/>
              <a:gd name="connsiteX5" fmla="*/ 1738651 w 3992016"/>
              <a:gd name="connsiteY5" fmla="*/ 0 h 307777"/>
              <a:gd name="connsiteX6" fmla="*/ 2214104 w 3992016"/>
              <a:gd name="connsiteY6" fmla="*/ 0 h 307777"/>
              <a:gd name="connsiteX7" fmla="*/ 2571787 w 3992016"/>
              <a:gd name="connsiteY7" fmla="*/ 0 h 307777"/>
              <a:gd name="connsiteX8" fmla="*/ 3047240 w 3992016"/>
              <a:gd name="connsiteY8" fmla="*/ 0 h 307777"/>
              <a:gd name="connsiteX9" fmla="*/ 3404922 w 3992016"/>
              <a:gd name="connsiteY9" fmla="*/ 0 h 307777"/>
              <a:gd name="connsiteX10" fmla="*/ 3958891 w 3992016"/>
              <a:gd name="connsiteY10" fmla="*/ 0 h 307777"/>
              <a:gd name="connsiteX11" fmla="*/ 3992014 w 3992016"/>
              <a:gd name="connsiteY11" fmla="*/ 51295 h 307777"/>
              <a:gd name="connsiteX12" fmla="*/ 3992014 w 3992016"/>
              <a:gd name="connsiteY12" fmla="*/ 256477 h 307777"/>
              <a:gd name="connsiteX13" fmla="*/ 3958891 w 3992016"/>
              <a:gd name="connsiteY13" fmla="*/ 307777 h 307777"/>
              <a:gd name="connsiteX14" fmla="*/ 3601210 w 3992016"/>
              <a:gd name="connsiteY14" fmla="*/ 307777 h 307777"/>
              <a:gd name="connsiteX15" fmla="*/ 3125756 w 3992016"/>
              <a:gd name="connsiteY15" fmla="*/ 307777 h 307777"/>
              <a:gd name="connsiteX16" fmla="*/ 2807332 w 3992016"/>
              <a:gd name="connsiteY16" fmla="*/ 307777 h 307777"/>
              <a:gd name="connsiteX17" fmla="*/ 2410394 w 3992016"/>
              <a:gd name="connsiteY17" fmla="*/ 307777 h 307777"/>
              <a:gd name="connsiteX18" fmla="*/ 2052712 w 3992016"/>
              <a:gd name="connsiteY18" fmla="*/ 307777 h 307777"/>
              <a:gd name="connsiteX19" fmla="*/ 1695032 w 3992016"/>
              <a:gd name="connsiteY19" fmla="*/ 307777 h 307777"/>
              <a:gd name="connsiteX20" fmla="*/ 1180320 w 3992016"/>
              <a:gd name="connsiteY20" fmla="*/ 307777 h 307777"/>
              <a:gd name="connsiteX21" fmla="*/ 704865 w 3992016"/>
              <a:gd name="connsiteY21" fmla="*/ 307777 h 307777"/>
              <a:gd name="connsiteX22" fmla="*/ 33122 w 3992016"/>
              <a:gd name="connsiteY22" fmla="*/ 307777 h 307777"/>
              <a:gd name="connsiteX23" fmla="*/ 0 w 3992016"/>
              <a:gd name="connsiteY23" fmla="*/ 256477 h 307777"/>
              <a:gd name="connsiteX24" fmla="*/ 0 w 3992016"/>
              <a:gd name="connsiteY24" fmla="*/ 51295 h 307777"/>
              <a:gd name="connsiteX0" fmla="*/ 0 w 3992016"/>
              <a:gd name="connsiteY0" fmla="*/ 51295 h 307777"/>
              <a:gd name="connsiteX1" fmla="*/ 33122 w 3992016"/>
              <a:gd name="connsiteY1" fmla="*/ 0 h 307777"/>
              <a:gd name="connsiteX2" fmla="*/ 351547 w 3992016"/>
              <a:gd name="connsiteY2" fmla="*/ 0 h 307777"/>
              <a:gd name="connsiteX3" fmla="*/ 709227 w 3992016"/>
              <a:gd name="connsiteY3" fmla="*/ 0 h 307777"/>
              <a:gd name="connsiteX4" fmla="*/ 1106167 w 3992016"/>
              <a:gd name="connsiteY4" fmla="*/ 0 h 307777"/>
              <a:gd name="connsiteX5" fmla="*/ 1424590 w 3992016"/>
              <a:gd name="connsiteY5" fmla="*/ 0 h 307777"/>
              <a:gd name="connsiteX6" fmla="*/ 1821528 w 3992016"/>
              <a:gd name="connsiteY6" fmla="*/ 0 h 307777"/>
              <a:gd name="connsiteX7" fmla="*/ 2257725 w 3992016"/>
              <a:gd name="connsiteY7" fmla="*/ 0 h 307777"/>
              <a:gd name="connsiteX8" fmla="*/ 2576149 w 3992016"/>
              <a:gd name="connsiteY8" fmla="*/ 0 h 307777"/>
              <a:gd name="connsiteX9" fmla="*/ 3090859 w 3992016"/>
              <a:gd name="connsiteY9" fmla="*/ 0 h 307777"/>
              <a:gd name="connsiteX10" fmla="*/ 3566314 w 3992016"/>
              <a:gd name="connsiteY10" fmla="*/ 0 h 307777"/>
              <a:gd name="connsiteX11" fmla="*/ 3958891 w 3992016"/>
              <a:gd name="connsiteY11" fmla="*/ 0 h 307777"/>
              <a:gd name="connsiteX12" fmla="*/ 3992014 w 3992016"/>
              <a:gd name="connsiteY12" fmla="*/ 51295 h 307777"/>
              <a:gd name="connsiteX13" fmla="*/ 3992014 w 3992016"/>
              <a:gd name="connsiteY13" fmla="*/ 256477 h 307777"/>
              <a:gd name="connsiteX14" fmla="*/ 3958891 w 3992016"/>
              <a:gd name="connsiteY14" fmla="*/ 307777 h 307777"/>
              <a:gd name="connsiteX15" fmla="*/ 3522694 w 3992016"/>
              <a:gd name="connsiteY15" fmla="*/ 307777 h 307777"/>
              <a:gd name="connsiteX16" fmla="*/ 3165014 w 3992016"/>
              <a:gd name="connsiteY16" fmla="*/ 307777 h 307777"/>
              <a:gd name="connsiteX17" fmla="*/ 2728816 w 3992016"/>
              <a:gd name="connsiteY17" fmla="*/ 307777 h 307777"/>
              <a:gd name="connsiteX18" fmla="*/ 2253363 w 3992016"/>
              <a:gd name="connsiteY18" fmla="*/ 307777 h 307777"/>
              <a:gd name="connsiteX19" fmla="*/ 1738651 w 3992016"/>
              <a:gd name="connsiteY19" fmla="*/ 307777 h 307777"/>
              <a:gd name="connsiteX20" fmla="*/ 1223939 w 3992016"/>
              <a:gd name="connsiteY20" fmla="*/ 307777 h 307777"/>
              <a:gd name="connsiteX21" fmla="*/ 866257 w 3992016"/>
              <a:gd name="connsiteY21" fmla="*/ 307777 h 307777"/>
              <a:gd name="connsiteX22" fmla="*/ 33122 w 3992016"/>
              <a:gd name="connsiteY22" fmla="*/ 307777 h 307777"/>
              <a:gd name="connsiteX23" fmla="*/ 0 w 3992016"/>
              <a:gd name="connsiteY23" fmla="*/ 256477 h 307777"/>
              <a:gd name="connsiteX24" fmla="*/ 0 w 3992016"/>
              <a:gd name="connsiteY24" fmla="*/ 51295 h 307777"/>
              <a:gd name="connsiteX0" fmla="*/ 0 w 3992016"/>
              <a:gd name="connsiteY0" fmla="*/ 51295 h 307777"/>
              <a:gd name="connsiteX1" fmla="*/ 33122 w 3992016"/>
              <a:gd name="connsiteY1" fmla="*/ 0 h 307777"/>
              <a:gd name="connsiteX2" fmla="*/ 351547 w 3992016"/>
              <a:gd name="connsiteY2" fmla="*/ 0 h 307777"/>
              <a:gd name="connsiteX3" fmla="*/ 709227 w 3992016"/>
              <a:gd name="connsiteY3" fmla="*/ 0 h 307777"/>
              <a:gd name="connsiteX4" fmla="*/ 1106167 w 3992016"/>
              <a:gd name="connsiteY4" fmla="*/ 0 h 307777"/>
              <a:gd name="connsiteX5" fmla="*/ 1424590 w 3992016"/>
              <a:gd name="connsiteY5" fmla="*/ 0 h 307777"/>
              <a:gd name="connsiteX6" fmla="*/ 1821528 w 3992016"/>
              <a:gd name="connsiteY6" fmla="*/ 0 h 307777"/>
              <a:gd name="connsiteX7" fmla="*/ 2257725 w 3992016"/>
              <a:gd name="connsiteY7" fmla="*/ 0 h 307777"/>
              <a:gd name="connsiteX8" fmla="*/ 2576149 w 3992016"/>
              <a:gd name="connsiteY8" fmla="*/ 0 h 307777"/>
              <a:gd name="connsiteX9" fmla="*/ 3090859 w 3992016"/>
              <a:gd name="connsiteY9" fmla="*/ 0 h 307777"/>
              <a:gd name="connsiteX10" fmla="*/ 3566314 w 3992016"/>
              <a:gd name="connsiteY10" fmla="*/ 0 h 307777"/>
              <a:gd name="connsiteX11" fmla="*/ 3958891 w 3992016"/>
              <a:gd name="connsiteY11" fmla="*/ 0 h 307777"/>
              <a:gd name="connsiteX12" fmla="*/ 3992014 w 3992016"/>
              <a:gd name="connsiteY12" fmla="*/ 51295 h 307777"/>
              <a:gd name="connsiteX13" fmla="*/ 3992014 w 3992016"/>
              <a:gd name="connsiteY13" fmla="*/ 256477 h 307777"/>
              <a:gd name="connsiteX14" fmla="*/ 3958891 w 3992016"/>
              <a:gd name="connsiteY14" fmla="*/ 307777 h 307777"/>
              <a:gd name="connsiteX15" fmla="*/ 3522694 w 3992016"/>
              <a:gd name="connsiteY15" fmla="*/ 307777 h 307777"/>
              <a:gd name="connsiteX16" fmla="*/ 3165014 w 3992016"/>
              <a:gd name="connsiteY16" fmla="*/ 307777 h 307777"/>
              <a:gd name="connsiteX17" fmla="*/ 2728816 w 3992016"/>
              <a:gd name="connsiteY17" fmla="*/ 307777 h 307777"/>
              <a:gd name="connsiteX18" fmla="*/ 2253363 w 3992016"/>
              <a:gd name="connsiteY18" fmla="*/ 307777 h 307777"/>
              <a:gd name="connsiteX19" fmla="*/ 1738651 w 3992016"/>
              <a:gd name="connsiteY19" fmla="*/ 307777 h 307777"/>
              <a:gd name="connsiteX20" fmla="*/ 1223939 w 3992016"/>
              <a:gd name="connsiteY20" fmla="*/ 307777 h 307777"/>
              <a:gd name="connsiteX21" fmla="*/ 866257 w 3992016"/>
              <a:gd name="connsiteY21" fmla="*/ 307777 h 307777"/>
              <a:gd name="connsiteX22" fmla="*/ 33122 w 3992016"/>
              <a:gd name="connsiteY22" fmla="*/ 307777 h 307777"/>
              <a:gd name="connsiteX23" fmla="*/ 0 w 3992016"/>
              <a:gd name="connsiteY23" fmla="*/ 256477 h 307777"/>
              <a:gd name="connsiteX24" fmla="*/ 0 w 3992016"/>
              <a:gd name="connsiteY24" fmla="*/ 51295 h 307777"/>
              <a:gd name="connsiteX0" fmla="*/ 0 w 3992016"/>
              <a:gd name="connsiteY0" fmla="*/ 51295 h 307777"/>
              <a:gd name="connsiteX1" fmla="*/ 33122 w 3992016"/>
              <a:gd name="connsiteY1" fmla="*/ 0 h 307777"/>
              <a:gd name="connsiteX2" fmla="*/ 351547 w 3992016"/>
              <a:gd name="connsiteY2" fmla="*/ 0 h 307777"/>
              <a:gd name="connsiteX3" fmla="*/ 709227 w 3992016"/>
              <a:gd name="connsiteY3" fmla="*/ 0 h 307777"/>
              <a:gd name="connsiteX4" fmla="*/ 1106167 w 3992016"/>
              <a:gd name="connsiteY4" fmla="*/ 0 h 307777"/>
              <a:gd name="connsiteX5" fmla="*/ 1424590 w 3992016"/>
              <a:gd name="connsiteY5" fmla="*/ 0 h 307777"/>
              <a:gd name="connsiteX6" fmla="*/ 1821528 w 3992016"/>
              <a:gd name="connsiteY6" fmla="*/ 0 h 307777"/>
              <a:gd name="connsiteX7" fmla="*/ 2257725 w 3992016"/>
              <a:gd name="connsiteY7" fmla="*/ 0 h 307777"/>
              <a:gd name="connsiteX8" fmla="*/ 2576149 w 3992016"/>
              <a:gd name="connsiteY8" fmla="*/ 0 h 307777"/>
              <a:gd name="connsiteX9" fmla="*/ 3090859 w 3992016"/>
              <a:gd name="connsiteY9" fmla="*/ 0 h 307777"/>
              <a:gd name="connsiteX10" fmla="*/ 3566314 w 3992016"/>
              <a:gd name="connsiteY10" fmla="*/ 0 h 307777"/>
              <a:gd name="connsiteX11" fmla="*/ 3958891 w 3992016"/>
              <a:gd name="connsiteY11" fmla="*/ 0 h 307777"/>
              <a:gd name="connsiteX12" fmla="*/ 3992014 w 3992016"/>
              <a:gd name="connsiteY12" fmla="*/ 51295 h 307777"/>
              <a:gd name="connsiteX13" fmla="*/ 3992014 w 3992016"/>
              <a:gd name="connsiteY13" fmla="*/ 256477 h 307777"/>
              <a:gd name="connsiteX14" fmla="*/ 3958891 w 3992016"/>
              <a:gd name="connsiteY14" fmla="*/ 307777 h 307777"/>
              <a:gd name="connsiteX15" fmla="*/ 3522694 w 3992016"/>
              <a:gd name="connsiteY15" fmla="*/ 307777 h 307777"/>
              <a:gd name="connsiteX16" fmla="*/ 3165014 w 3992016"/>
              <a:gd name="connsiteY16" fmla="*/ 307777 h 307777"/>
              <a:gd name="connsiteX17" fmla="*/ 2728816 w 3992016"/>
              <a:gd name="connsiteY17" fmla="*/ 307777 h 307777"/>
              <a:gd name="connsiteX18" fmla="*/ 2253363 w 3992016"/>
              <a:gd name="connsiteY18" fmla="*/ 307777 h 307777"/>
              <a:gd name="connsiteX19" fmla="*/ 1738651 w 3992016"/>
              <a:gd name="connsiteY19" fmla="*/ 307777 h 307777"/>
              <a:gd name="connsiteX20" fmla="*/ 1223939 w 3992016"/>
              <a:gd name="connsiteY20" fmla="*/ 307777 h 307777"/>
              <a:gd name="connsiteX21" fmla="*/ 866257 w 3992016"/>
              <a:gd name="connsiteY21" fmla="*/ 307777 h 307777"/>
              <a:gd name="connsiteX22" fmla="*/ 33122 w 3992016"/>
              <a:gd name="connsiteY22" fmla="*/ 307777 h 307777"/>
              <a:gd name="connsiteX23" fmla="*/ 0 w 3992016"/>
              <a:gd name="connsiteY23" fmla="*/ 256477 h 307777"/>
              <a:gd name="connsiteX24" fmla="*/ 0 w 3992016"/>
              <a:gd name="connsiteY24" fmla="*/ 51295 h 307777"/>
              <a:gd name="connsiteX0" fmla="*/ 0 w 3992016"/>
              <a:gd name="connsiteY0" fmla="*/ 51295 h 307777"/>
              <a:gd name="connsiteX1" fmla="*/ 33122 w 3992016"/>
              <a:gd name="connsiteY1" fmla="*/ 0 h 307777"/>
              <a:gd name="connsiteX2" fmla="*/ 351547 w 3992016"/>
              <a:gd name="connsiteY2" fmla="*/ 0 h 307777"/>
              <a:gd name="connsiteX3" fmla="*/ 709227 w 3992016"/>
              <a:gd name="connsiteY3" fmla="*/ 0 h 307777"/>
              <a:gd name="connsiteX4" fmla="*/ 1106167 w 3992016"/>
              <a:gd name="connsiteY4" fmla="*/ 0 h 307777"/>
              <a:gd name="connsiteX5" fmla="*/ 1424590 w 3992016"/>
              <a:gd name="connsiteY5" fmla="*/ 0 h 307777"/>
              <a:gd name="connsiteX6" fmla="*/ 1821528 w 3992016"/>
              <a:gd name="connsiteY6" fmla="*/ 0 h 307777"/>
              <a:gd name="connsiteX7" fmla="*/ 2257725 w 3992016"/>
              <a:gd name="connsiteY7" fmla="*/ 0 h 307777"/>
              <a:gd name="connsiteX8" fmla="*/ 2576149 w 3992016"/>
              <a:gd name="connsiteY8" fmla="*/ 0 h 307777"/>
              <a:gd name="connsiteX9" fmla="*/ 3090859 w 3992016"/>
              <a:gd name="connsiteY9" fmla="*/ 0 h 307777"/>
              <a:gd name="connsiteX10" fmla="*/ 3566314 w 3992016"/>
              <a:gd name="connsiteY10" fmla="*/ 0 h 307777"/>
              <a:gd name="connsiteX11" fmla="*/ 3958891 w 3992016"/>
              <a:gd name="connsiteY11" fmla="*/ 0 h 307777"/>
              <a:gd name="connsiteX12" fmla="*/ 3992014 w 3992016"/>
              <a:gd name="connsiteY12" fmla="*/ 51295 h 307777"/>
              <a:gd name="connsiteX13" fmla="*/ 3992014 w 3992016"/>
              <a:gd name="connsiteY13" fmla="*/ 256477 h 307777"/>
              <a:gd name="connsiteX14" fmla="*/ 3958891 w 3992016"/>
              <a:gd name="connsiteY14" fmla="*/ 307777 h 307777"/>
              <a:gd name="connsiteX15" fmla="*/ 3522694 w 3992016"/>
              <a:gd name="connsiteY15" fmla="*/ 307777 h 307777"/>
              <a:gd name="connsiteX16" fmla="*/ 3165014 w 3992016"/>
              <a:gd name="connsiteY16" fmla="*/ 307777 h 307777"/>
              <a:gd name="connsiteX17" fmla="*/ 2728816 w 3992016"/>
              <a:gd name="connsiteY17" fmla="*/ 307777 h 307777"/>
              <a:gd name="connsiteX18" fmla="*/ 2253363 w 3992016"/>
              <a:gd name="connsiteY18" fmla="*/ 307777 h 307777"/>
              <a:gd name="connsiteX19" fmla="*/ 1738651 w 3992016"/>
              <a:gd name="connsiteY19" fmla="*/ 307777 h 307777"/>
              <a:gd name="connsiteX20" fmla="*/ 1223939 w 3992016"/>
              <a:gd name="connsiteY20" fmla="*/ 307777 h 307777"/>
              <a:gd name="connsiteX21" fmla="*/ 866257 w 3992016"/>
              <a:gd name="connsiteY21" fmla="*/ 307777 h 307777"/>
              <a:gd name="connsiteX22" fmla="*/ 33122 w 3992016"/>
              <a:gd name="connsiteY22" fmla="*/ 307777 h 307777"/>
              <a:gd name="connsiteX23" fmla="*/ 0 w 3992016"/>
              <a:gd name="connsiteY23" fmla="*/ 256477 h 307777"/>
              <a:gd name="connsiteX24" fmla="*/ 0 w 3992016"/>
              <a:gd name="connsiteY24" fmla="*/ 51295 h 30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92016" h="307777" fill="none" extrusionOk="0">
                <a:moveTo>
                  <a:pt x="0" y="51295"/>
                </a:moveTo>
                <a:cubicBezTo>
                  <a:pt x="-11093" y="19957"/>
                  <a:pt x="23136" y="-1339"/>
                  <a:pt x="33122" y="0"/>
                </a:cubicBezTo>
                <a:cubicBezTo>
                  <a:pt x="166838" y="-29411"/>
                  <a:pt x="228923" y="87092"/>
                  <a:pt x="351547" y="0"/>
                </a:cubicBezTo>
                <a:cubicBezTo>
                  <a:pt x="498366" y="54769"/>
                  <a:pt x="624514" y="45751"/>
                  <a:pt x="709227" y="0"/>
                </a:cubicBezTo>
                <a:cubicBezTo>
                  <a:pt x="743153" y="14364"/>
                  <a:pt x="1001672" y="-52796"/>
                  <a:pt x="1106167" y="0"/>
                </a:cubicBezTo>
                <a:cubicBezTo>
                  <a:pt x="1211643" y="-137305"/>
                  <a:pt x="1245618" y="48036"/>
                  <a:pt x="1424590" y="0"/>
                </a:cubicBezTo>
                <a:cubicBezTo>
                  <a:pt x="1530630" y="97544"/>
                  <a:pt x="1712573" y="100019"/>
                  <a:pt x="1821528" y="0"/>
                </a:cubicBezTo>
                <a:cubicBezTo>
                  <a:pt x="1865675" y="56080"/>
                  <a:pt x="1990425" y="24488"/>
                  <a:pt x="2257725" y="0"/>
                </a:cubicBezTo>
                <a:cubicBezTo>
                  <a:pt x="2425961" y="14234"/>
                  <a:pt x="2479398" y="-5529"/>
                  <a:pt x="2576149" y="0"/>
                </a:cubicBezTo>
                <a:cubicBezTo>
                  <a:pt x="2739975" y="-200661"/>
                  <a:pt x="2861546" y="143904"/>
                  <a:pt x="3090859" y="0"/>
                </a:cubicBezTo>
                <a:cubicBezTo>
                  <a:pt x="3280469" y="145352"/>
                  <a:pt x="3392043" y="-112836"/>
                  <a:pt x="3566314" y="0"/>
                </a:cubicBezTo>
                <a:cubicBezTo>
                  <a:pt x="3757577" y="-42486"/>
                  <a:pt x="3775518" y="28703"/>
                  <a:pt x="3958891" y="0"/>
                </a:cubicBezTo>
                <a:cubicBezTo>
                  <a:pt x="3979422" y="23187"/>
                  <a:pt x="4004327" y="29372"/>
                  <a:pt x="3992014" y="51295"/>
                </a:cubicBezTo>
                <a:cubicBezTo>
                  <a:pt x="3985174" y="128314"/>
                  <a:pt x="3967405" y="144239"/>
                  <a:pt x="3992014" y="256477"/>
                </a:cubicBezTo>
                <a:cubicBezTo>
                  <a:pt x="3999577" y="297649"/>
                  <a:pt x="3971757" y="323328"/>
                  <a:pt x="3958891" y="307777"/>
                </a:cubicBezTo>
                <a:cubicBezTo>
                  <a:pt x="3767356" y="286547"/>
                  <a:pt x="3746105" y="347247"/>
                  <a:pt x="3522694" y="307777"/>
                </a:cubicBezTo>
                <a:cubicBezTo>
                  <a:pt x="3375911" y="300440"/>
                  <a:pt x="3313672" y="296905"/>
                  <a:pt x="3165014" y="307777"/>
                </a:cubicBezTo>
                <a:cubicBezTo>
                  <a:pt x="3025400" y="408829"/>
                  <a:pt x="2901322" y="424622"/>
                  <a:pt x="2728816" y="307777"/>
                </a:cubicBezTo>
                <a:cubicBezTo>
                  <a:pt x="2704356" y="368217"/>
                  <a:pt x="2388269" y="290050"/>
                  <a:pt x="2253363" y="307777"/>
                </a:cubicBezTo>
                <a:cubicBezTo>
                  <a:pt x="1943234" y="246200"/>
                  <a:pt x="1880515" y="257667"/>
                  <a:pt x="1738651" y="307777"/>
                </a:cubicBezTo>
                <a:cubicBezTo>
                  <a:pt x="1461854" y="318038"/>
                  <a:pt x="1347138" y="498402"/>
                  <a:pt x="1223939" y="307777"/>
                </a:cubicBezTo>
                <a:cubicBezTo>
                  <a:pt x="1052240" y="230474"/>
                  <a:pt x="1066251" y="291039"/>
                  <a:pt x="866257" y="307777"/>
                </a:cubicBezTo>
                <a:cubicBezTo>
                  <a:pt x="582075" y="357028"/>
                  <a:pt x="490186" y="353795"/>
                  <a:pt x="33122" y="307777"/>
                </a:cubicBezTo>
                <a:cubicBezTo>
                  <a:pt x="7163" y="291911"/>
                  <a:pt x="5362" y="269619"/>
                  <a:pt x="0" y="256477"/>
                </a:cubicBezTo>
                <a:cubicBezTo>
                  <a:pt x="8001" y="151612"/>
                  <a:pt x="7278" y="121286"/>
                  <a:pt x="0" y="51295"/>
                </a:cubicBezTo>
                <a:close/>
              </a:path>
              <a:path w="3992016" h="307777" stroke="0" extrusionOk="0">
                <a:moveTo>
                  <a:pt x="0" y="51295"/>
                </a:moveTo>
                <a:cubicBezTo>
                  <a:pt x="-1353" y="10647"/>
                  <a:pt x="20683" y="7043"/>
                  <a:pt x="33122" y="0"/>
                </a:cubicBezTo>
                <a:cubicBezTo>
                  <a:pt x="266423" y="96926"/>
                  <a:pt x="342419" y="-76941"/>
                  <a:pt x="547835" y="0"/>
                </a:cubicBezTo>
                <a:cubicBezTo>
                  <a:pt x="596198" y="125767"/>
                  <a:pt x="778007" y="-45950"/>
                  <a:pt x="984031" y="0"/>
                </a:cubicBezTo>
                <a:cubicBezTo>
                  <a:pt x="1157405" y="37084"/>
                  <a:pt x="1144736" y="-78898"/>
                  <a:pt x="1302455" y="0"/>
                </a:cubicBezTo>
                <a:cubicBezTo>
                  <a:pt x="1519317" y="32529"/>
                  <a:pt x="1515208" y="-48208"/>
                  <a:pt x="1738651" y="0"/>
                </a:cubicBezTo>
                <a:cubicBezTo>
                  <a:pt x="1915683" y="-98315"/>
                  <a:pt x="1975151" y="8522"/>
                  <a:pt x="2214104" y="0"/>
                </a:cubicBezTo>
                <a:cubicBezTo>
                  <a:pt x="2371666" y="-79410"/>
                  <a:pt x="2470502" y="-87576"/>
                  <a:pt x="2571787" y="0"/>
                </a:cubicBezTo>
                <a:cubicBezTo>
                  <a:pt x="2723745" y="-92411"/>
                  <a:pt x="2950497" y="45117"/>
                  <a:pt x="3047240" y="0"/>
                </a:cubicBezTo>
                <a:cubicBezTo>
                  <a:pt x="3246935" y="-11354"/>
                  <a:pt x="3257506" y="-12763"/>
                  <a:pt x="3404922" y="0"/>
                </a:cubicBezTo>
                <a:cubicBezTo>
                  <a:pt x="3364267" y="-157703"/>
                  <a:pt x="3636628" y="-108096"/>
                  <a:pt x="3958891" y="0"/>
                </a:cubicBezTo>
                <a:cubicBezTo>
                  <a:pt x="3972900" y="16364"/>
                  <a:pt x="4005286" y="31308"/>
                  <a:pt x="3992014" y="51295"/>
                </a:cubicBezTo>
                <a:cubicBezTo>
                  <a:pt x="3972290" y="130195"/>
                  <a:pt x="4026764" y="214540"/>
                  <a:pt x="3992014" y="256477"/>
                </a:cubicBezTo>
                <a:cubicBezTo>
                  <a:pt x="4002102" y="280313"/>
                  <a:pt x="3987671" y="303693"/>
                  <a:pt x="3958891" y="307777"/>
                </a:cubicBezTo>
                <a:cubicBezTo>
                  <a:pt x="3880134" y="245658"/>
                  <a:pt x="3676703" y="190828"/>
                  <a:pt x="3601210" y="307777"/>
                </a:cubicBezTo>
                <a:cubicBezTo>
                  <a:pt x="3407003" y="316473"/>
                  <a:pt x="3367526" y="328281"/>
                  <a:pt x="3125756" y="307777"/>
                </a:cubicBezTo>
                <a:cubicBezTo>
                  <a:pt x="2939878" y="292294"/>
                  <a:pt x="2906869" y="309007"/>
                  <a:pt x="2807332" y="307777"/>
                </a:cubicBezTo>
                <a:cubicBezTo>
                  <a:pt x="2775199" y="442006"/>
                  <a:pt x="2503004" y="357519"/>
                  <a:pt x="2410394" y="307777"/>
                </a:cubicBezTo>
                <a:cubicBezTo>
                  <a:pt x="2225439" y="256396"/>
                  <a:pt x="2164136" y="308690"/>
                  <a:pt x="2052712" y="307777"/>
                </a:cubicBezTo>
                <a:cubicBezTo>
                  <a:pt x="1833504" y="244868"/>
                  <a:pt x="1796002" y="193936"/>
                  <a:pt x="1695032" y="307777"/>
                </a:cubicBezTo>
                <a:cubicBezTo>
                  <a:pt x="1562213" y="279010"/>
                  <a:pt x="1283111" y="357322"/>
                  <a:pt x="1180320" y="307777"/>
                </a:cubicBezTo>
                <a:cubicBezTo>
                  <a:pt x="1010821" y="431856"/>
                  <a:pt x="891440" y="487339"/>
                  <a:pt x="704865" y="307777"/>
                </a:cubicBezTo>
                <a:cubicBezTo>
                  <a:pt x="453187" y="179772"/>
                  <a:pt x="194122" y="206144"/>
                  <a:pt x="33122" y="307777"/>
                </a:cubicBezTo>
                <a:cubicBezTo>
                  <a:pt x="-2327" y="309600"/>
                  <a:pt x="-2568" y="300739"/>
                  <a:pt x="0" y="256477"/>
                </a:cubicBezTo>
                <a:cubicBezTo>
                  <a:pt x="-51243" y="211714"/>
                  <a:pt x="15114" y="103328"/>
                  <a:pt x="0" y="51295"/>
                </a:cubicBezTo>
                <a:close/>
              </a:path>
              <a:path w="3992016" h="307777" fill="none" stroke="0" extrusionOk="0">
                <a:moveTo>
                  <a:pt x="0" y="51295"/>
                </a:moveTo>
                <a:cubicBezTo>
                  <a:pt x="-2886" y="10002"/>
                  <a:pt x="25496" y="10469"/>
                  <a:pt x="33122" y="0"/>
                </a:cubicBezTo>
                <a:cubicBezTo>
                  <a:pt x="122529" y="41715"/>
                  <a:pt x="291520" y="8944"/>
                  <a:pt x="351547" y="0"/>
                </a:cubicBezTo>
                <a:cubicBezTo>
                  <a:pt x="308160" y="34600"/>
                  <a:pt x="557252" y="-73599"/>
                  <a:pt x="709227" y="0"/>
                </a:cubicBezTo>
                <a:cubicBezTo>
                  <a:pt x="791383" y="17901"/>
                  <a:pt x="1033692" y="-22926"/>
                  <a:pt x="1106167" y="0"/>
                </a:cubicBezTo>
                <a:cubicBezTo>
                  <a:pt x="1240891" y="-16193"/>
                  <a:pt x="1270556" y="-25908"/>
                  <a:pt x="1424590" y="0"/>
                </a:cubicBezTo>
                <a:cubicBezTo>
                  <a:pt x="1624071" y="36515"/>
                  <a:pt x="1669832" y="-93023"/>
                  <a:pt x="1821528" y="0"/>
                </a:cubicBezTo>
                <a:cubicBezTo>
                  <a:pt x="1969041" y="-66796"/>
                  <a:pt x="2054511" y="127542"/>
                  <a:pt x="2257725" y="0"/>
                </a:cubicBezTo>
                <a:cubicBezTo>
                  <a:pt x="2467665" y="-23052"/>
                  <a:pt x="2488626" y="-12537"/>
                  <a:pt x="2576149" y="0"/>
                </a:cubicBezTo>
                <a:cubicBezTo>
                  <a:pt x="2570966" y="-4973"/>
                  <a:pt x="3013073" y="-74639"/>
                  <a:pt x="3090859" y="0"/>
                </a:cubicBezTo>
                <a:cubicBezTo>
                  <a:pt x="3333277" y="-15096"/>
                  <a:pt x="3388387" y="-3802"/>
                  <a:pt x="3566314" y="0"/>
                </a:cubicBezTo>
                <a:cubicBezTo>
                  <a:pt x="3764597" y="52257"/>
                  <a:pt x="3841590" y="16197"/>
                  <a:pt x="3958891" y="0"/>
                </a:cubicBezTo>
                <a:cubicBezTo>
                  <a:pt x="3974522" y="15647"/>
                  <a:pt x="3982748" y="13284"/>
                  <a:pt x="3992014" y="51295"/>
                </a:cubicBezTo>
                <a:cubicBezTo>
                  <a:pt x="3947642" y="82104"/>
                  <a:pt x="4019103" y="210446"/>
                  <a:pt x="3992014" y="256477"/>
                </a:cubicBezTo>
                <a:cubicBezTo>
                  <a:pt x="3982750" y="281470"/>
                  <a:pt x="3977327" y="303215"/>
                  <a:pt x="3958891" y="307777"/>
                </a:cubicBezTo>
                <a:cubicBezTo>
                  <a:pt x="3770490" y="348116"/>
                  <a:pt x="3701825" y="362518"/>
                  <a:pt x="3522694" y="307777"/>
                </a:cubicBezTo>
                <a:cubicBezTo>
                  <a:pt x="3386029" y="253533"/>
                  <a:pt x="3312160" y="301756"/>
                  <a:pt x="3165014" y="307777"/>
                </a:cubicBezTo>
                <a:cubicBezTo>
                  <a:pt x="3077204" y="401850"/>
                  <a:pt x="2889419" y="305332"/>
                  <a:pt x="2728816" y="307777"/>
                </a:cubicBezTo>
                <a:cubicBezTo>
                  <a:pt x="2681594" y="312961"/>
                  <a:pt x="2557070" y="416800"/>
                  <a:pt x="2253363" y="307777"/>
                </a:cubicBezTo>
                <a:cubicBezTo>
                  <a:pt x="1998498" y="333299"/>
                  <a:pt x="1779878" y="336571"/>
                  <a:pt x="1738651" y="307777"/>
                </a:cubicBezTo>
                <a:cubicBezTo>
                  <a:pt x="1726055" y="354949"/>
                  <a:pt x="1420931" y="306970"/>
                  <a:pt x="1223939" y="307777"/>
                </a:cubicBezTo>
                <a:cubicBezTo>
                  <a:pt x="1026850" y="292508"/>
                  <a:pt x="1048947" y="360996"/>
                  <a:pt x="866257" y="307777"/>
                </a:cubicBezTo>
                <a:cubicBezTo>
                  <a:pt x="782614" y="81726"/>
                  <a:pt x="248669" y="122761"/>
                  <a:pt x="33122" y="307777"/>
                </a:cubicBezTo>
                <a:cubicBezTo>
                  <a:pt x="14080" y="319950"/>
                  <a:pt x="-12534" y="294771"/>
                  <a:pt x="0" y="256477"/>
                </a:cubicBezTo>
                <a:cubicBezTo>
                  <a:pt x="-15858" y="158770"/>
                  <a:pt x="-14696" y="124611"/>
                  <a:pt x="0" y="51295"/>
                </a:cubicBezTo>
                <a:close/>
              </a:path>
              <a:path w="3992016" h="307777" fill="none" stroke="0" extrusionOk="0">
                <a:moveTo>
                  <a:pt x="0" y="51295"/>
                </a:moveTo>
                <a:cubicBezTo>
                  <a:pt x="-1643" y="26076"/>
                  <a:pt x="11665" y="766"/>
                  <a:pt x="33122" y="0"/>
                </a:cubicBezTo>
                <a:cubicBezTo>
                  <a:pt x="133101" y="-40417"/>
                  <a:pt x="245254" y="41251"/>
                  <a:pt x="351547" y="0"/>
                </a:cubicBezTo>
                <a:cubicBezTo>
                  <a:pt x="353043" y="-45012"/>
                  <a:pt x="547051" y="10898"/>
                  <a:pt x="709227" y="0"/>
                </a:cubicBezTo>
                <a:cubicBezTo>
                  <a:pt x="799531" y="-56220"/>
                  <a:pt x="1024428" y="47792"/>
                  <a:pt x="1106167" y="0"/>
                </a:cubicBezTo>
                <a:cubicBezTo>
                  <a:pt x="1202470" y="-35974"/>
                  <a:pt x="1260307" y="28062"/>
                  <a:pt x="1424590" y="0"/>
                </a:cubicBezTo>
                <a:cubicBezTo>
                  <a:pt x="1551600" y="65991"/>
                  <a:pt x="1688439" y="-18539"/>
                  <a:pt x="1821528" y="0"/>
                </a:cubicBezTo>
                <a:cubicBezTo>
                  <a:pt x="1918831" y="74597"/>
                  <a:pt x="2027015" y="18916"/>
                  <a:pt x="2257725" y="0"/>
                </a:cubicBezTo>
                <a:cubicBezTo>
                  <a:pt x="2447069" y="-36821"/>
                  <a:pt x="2477792" y="9574"/>
                  <a:pt x="2576149" y="0"/>
                </a:cubicBezTo>
                <a:cubicBezTo>
                  <a:pt x="2595440" y="-24638"/>
                  <a:pt x="2955892" y="-96658"/>
                  <a:pt x="3090859" y="0"/>
                </a:cubicBezTo>
                <a:cubicBezTo>
                  <a:pt x="3322695" y="8839"/>
                  <a:pt x="3351479" y="-45682"/>
                  <a:pt x="3566314" y="0"/>
                </a:cubicBezTo>
                <a:cubicBezTo>
                  <a:pt x="3750715" y="-14058"/>
                  <a:pt x="3831748" y="-11002"/>
                  <a:pt x="3958891" y="0"/>
                </a:cubicBezTo>
                <a:cubicBezTo>
                  <a:pt x="3979055" y="15560"/>
                  <a:pt x="3989240" y="20151"/>
                  <a:pt x="3992014" y="51295"/>
                </a:cubicBezTo>
                <a:cubicBezTo>
                  <a:pt x="3973440" y="113390"/>
                  <a:pt x="3995636" y="151054"/>
                  <a:pt x="3992014" y="256477"/>
                </a:cubicBezTo>
                <a:cubicBezTo>
                  <a:pt x="3992440" y="281380"/>
                  <a:pt x="3974078" y="303980"/>
                  <a:pt x="3958891" y="307777"/>
                </a:cubicBezTo>
                <a:cubicBezTo>
                  <a:pt x="3772376" y="328000"/>
                  <a:pt x="3739683" y="327741"/>
                  <a:pt x="3522694" y="307777"/>
                </a:cubicBezTo>
                <a:cubicBezTo>
                  <a:pt x="3357768" y="233908"/>
                  <a:pt x="3266837" y="326685"/>
                  <a:pt x="3165014" y="307777"/>
                </a:cubicBezTo>
                <a:cubicBezTo>
                  <a:pt x="3058398" y="271685"/>
                  <a:pt x="2943002" y="397019"/>
                  <a:pt x="2728816" y="307777"/>
                </a:cubicBezTo>
                <a:cubicBezTo>
                  <a:pt x="2660755" y="323228"/>
                  <a:pt x="2542584" y="353032"/>
                  <a:pt x="2253363" y="307777"/>
                </a:cubicBezTo>
                <a:cubicBezTo>
                  <a:pt x="2036788" y="285253"/>
                  <a:pt x="1850790" y="348673"/>
                  <a:pt x="1738651" y="307777"/>
                </a:cubicBezTo>
                <a:cubicBezTo>
                  <a:pt x="1559816" y="450061"/>
                  <a:pt x="1439323" y="369900"/>
                  <a:pt x="1223939" y="307777"/>
                </a:cubicBezTo>
                <a:cubicBezTo>
                  <a:pt x="999575" y="253673"/>
                  <a:pt x="1057720" y="314434"/>
                  <a:pt x="866257" y="307777"/>
                </a:cubicBezTo>
                <a:cubicBezTo>
                  <a:pt x="647519" y="152464"/>
                  <a:pt x="419883" y="251368"/>
                  <a:pt x="33122" y="307777"/>
                </a:cubicBezTo>
                <a:cubicBezTo>
                  <a:pt x="14138" y="302324"/>
                  <a:pt x="4165" y="278784"/>
                  <a:pt x="0" y="256477"/>
                </a:cubicBezTo>
                <a:cubicBezTo>
                  <a:pt x="11362" y="165801"/>
                  <a:pt x="-14421" y="129548"/>
                  <a:pt x="0" y="51295"/>
                </a:cubicBezTo>
                <a:close/>
              </a:path>
              <a:path w="3992016" h="307777" fill="none" stroke="0" extrusionOk="0">
                <a:moveTo>
                  <a:pt x="0" y="51295"/>
                </a:moveTo>
                <a:cubicBezTo>
                  <a:pt x="-9544" y="20958"/>
                  <a:pt x="23304" y="-1917"/>
                  <a:pt x="33122" y="0"/>
                </a:cubicBezTo>
                <a:cubicBezTo>
                  <a:pt x="121395" y="12131"/>
                  <a:pt x="289705" y="60515"/>
                  <a:pt x="351547" y="0"/>
                </a:cubicBezTo>
                <a:cubicBezTo>
                  <a:pt x="483843" y="20780"/>
                  <a:pt x="609894" y="24498"/>
                  <a:pt x="709227" y="0"/>
                </a:cubicBezTo>
                <a:cubicBezTo>
                  <a:pt x="853910" y="-24313"/>
                  <a:pt x="993188" y="7323"/>
                  <a:pt x="1106167" y="0"/>
                </a:cubicBezTo>
                <a:cubicBezTo>
                  <a:pt x="1211449" y="-44249"/>
                  <a:pt x="1299188" y="37108"/>
                  <a:pt x="1424590" y="0"/>
                </a:cubicBezTo>
                <a:cubicBezTo>
                  <a:pt x="1556335" y="67348"/>
                  <a:pt x="1650501" y="72735"/>
                  <a:pt x="1821528" y="0"/>
                </a:cubicBezTo>
                <a:cubicBezTo>
                  <a:pt x="1949628" y="20884"/>
                  <a:pt x="2063843" y="69935"/>
                  <a:pt x="2257725" y="0"/>
                </a:cubicBezTo>
                <a:cubicBezTo>
                  <a:pt x="2414539" y="21698"/>
                  <a:pt x="2502032" y="-1746"/>
                  <a:pt x="2576149" y="0"/>
                </a:cubicBezTo>
                <a:cubicBezTo>
                  <a:pt x="2720893" y="-114676"/>
                  <a:pt x="2960185" y="94047"/>
                  <a:pt x="3090859" y="0"/>
                </a:cubicBezTo>
                <a:cubicBezTo>
                  <a:pt x="3249792" y="138933"/>
                  <a:pt x="3419984" y="-38336"/>
                  <a:pt x="3566314" y="0"/>
                </a:cubicBezTo>
                <a:cubicBezTo>
                  <a:pt x="3731859" y="-10790"/>
                  <a:pt x="3803172" y="15346"/>
                  <a:pt x="3958891" y="0"/>
                </a:cubicBezTo>
                <a:cubicBezTo>
                  <a:pt x="3978932" y="19644"/>
                  <a:pt x="3993844" y="32276"/>
                  <a:pt x="3992014" y="51295"/>
                </a:cubicBezTo>
                <a:cubicBezTo>
                  <a:pt x="3986152" y="111432"/>
                  <a:pt x="3985013" y="134743"/>
                  <a:pt x="3992014" y="256477"/>
                </a:cubicBezTo>
                <a:cubicBezTo>
                  <a:pt x="3997363" y="292060"/>
                  <a:pt x="3972825" y="310211"/>
                  <a:pt x="3958891" y="307777"/>
                </a:cubicBezTo>
                <a:cubicBezTo>
                  <a:pt x="3789499" y="303519"/>
                  <a:pt x="3712465" y="346157"/>
                  <a:pt x="3522694" y="307777"/>
                </a:cubicBezTo>
                <a:cubicBezTo>
                  <a:pt x="3369855" y="281844"/>
                  <a:pt x="3294473" y="321932"/>
                  <a:pt x="3165014" y="307777"/>
                </a:cubicBezTo>
                <a:cubicBezTo>
                  <a:pt x="3014801" y="315464"/>
                  <a:pt x="2856175" y="325085"/>
                  <a:pt x="2728816" y="307777"/>
                </a:cubicBezTo>
                <a:cubicBezTo>
                  <a:pt x="2677175" y="401096"/>
                  <a:pt x="2535846" y="344840"/>
                  <a:pt x="2253363" y="307777"/>
                </a:cubicBezTo>
                <a:cubicBezTo>
                  <a:pt x="1980894" y="292101"/>
                  <a:pt x="1874951" y="295982"/>
                  <a:pt x="1738651" y="307777"/>
                </a:cubicBezTo>
                <a:cubicBezTo>
                  <a:pt x="1511478" y="355208"/>
                  <a:pt x="1409626" y="472189"/>
                  <a:pt x="1223939" y="307777"/>
                </a:cubicBezTo>
                <a:cubicBezTo>
                  <a:pt x="1022171" y="270519"/>
                  <a:pt x="1052987" y="296713"/>
                  <a:pt x="866257" y="307777"/>
                </a:cubicBezTo>
                <a:cubicBezTo>
                  <a:pt x="690236" y="284311"/>
                  <a:pt x="407062" y="307737"/>
                  <a:pt x="33122" y="307777"/>
                </a:cubicBezTo>
                <a:cubicBezTo>
                  <a:pt x="7021" y="297724"/>
                  <a:pt x="-2284" y="279521"/>
                  <a:pt x="0" y="256477"/>
                </a:cubicBezTo>
                <a:cubicBezTo>
                  <a:pt x="-3639" y="154195"/>
                  <a:pt x="-6287" y="117932"/>
                  <a:pt x="0" y="51295"/>
                </a:cubicBezTo>
                <a:close/>
              </a:path>
              <a:path w="3992016" h="307777" fill="none" stroke="0" extrusionOk="0">
                <a:moveTo>
                  <a:pt x="0" y="51295"/>
                </a:moveTo>
                <a:cubicBezTo>
                  <a:pt x="-8479" y="18987"/>
                  <a:pt x="21580" y="-1270"/>
                  <a:pt x="33122" y="0"/>
                </a:cubicBezTo>
                <a:cubicBezTo>
                  <a:pt x="121238" y="-36766"/>
                  <a:pt x="283104" y="59719"/>
                  <a:pt x="351547" y="0"/>
                </a:cubicBezTo>
                <a:cubicBezTo>
                  <a:pt x="455818" y="37824"/>
                  <a:pt x="610357" y="53358"/>
                  <a:pt x="709227" y="0"/>
                </a:cubicBezTo>
                <a:cubicBezTo>
                  <a:pt x="810379" y="-2081"/>
                  <a:pt x="1007102" y="-3962"/>
                  <a:pt x="1106167" y="0"/>
                </a:cubicBezTo>
                <a:cubicBezTo>
                  <a:pt x="1201564" y="-87998"/>
                  <a:pt x="1289906" y="55460"/>
                  <a:pt x="1424590" y="0"/>
                </a:cubicBezTo>
                <a:cubicBezTo>
                  <a:pt x="1538556" y="58497"/>
                  <a:pt x="1712634" y="59443"/>
                  <a:pt x="1821528" y="0"/>
                </a:cubicBezTo>
                <a:cubicBezTo>
                  <a:pt x="1885411" y="36991"/>
                  <a:pt x="2017442" y="48986"/>
                  <a:pt x="2257725" y="0"/>
                </a:cubicBezTo>
                <a:cubicBezTo>
                  <a:pt x="2430763" y="-13254"/>
                  <a:pt x="2484471" y="-6597"/>
                  <a:pt x="2576149" y="0"/>
                </a:cubicBezTo>
                <a:cubicBezTo>
                  <a:pt x="2673819" y="-184795"/>
                  <a:pt x="2873686" y="96398"/>
                  <a:pt x="3090859" y="0"/>
                </a:cubicBezTo>
                <a:cubicBezTo>
                  <a:pt x="3305137" y="152683"/>
                  <a:pt x="3408259" y="-79153"/>
                  <a:pt x="3566314" y="0"/>
                </a:cubicBezTo>
                <a:cubicBezTo>
                  <a:pt x="3754231" y="-22808"/>
                  <a:pt x="3778552" y="19620"/>
                  <a:pt x="3958891" y="0"/>
                </a:cubicBezTo>
                <a:cubicBezTo>
                  <a:pt x="3975201" y="17910"/>
                  <a:pt x="3992042" y="27812"/>
                  <a:pt x="3992014" y="51295"/>
                </a:cubicBezTo>
                <a:cubicBezTo>
                  <a:pt x="3986338" y="119496"/>
                  <a:pt x="3971928" y="145774"/>
                  <a:pt x="3992014" y="256477"/>
                </a:cubicBezTo>
                <a:cubicBezTo>
                  <a:pt x="3995796" y="292929"/>
                  <a:pt x="3967831" y="315780"/>
                  <a:pt x="3958891" y="307777"/>
                </a:cubicBezTo>
                <a:cubicBezTo>
                  <a:pt x="3772332" y="288475"/>
                  <a:pt x="3740809" y="340158"/>
                  <a:pt x="3522694" y="307777"/>
                </a:cubicBezTo>
                <a:cubicBezTo>
                  <a:pt x="3365627" y="287807"/>
                  <a:pt x="3300051" y="305646"/>
                  <a:pt x="3165014" y="307777"/>
                </a:cubicBezTo>
                <a:cubicBezTo>
                  <a:pt x="3017500" y="362425"/>
                  <a:pt x="2892595" y="444404"/>
                  <a:pt x="2728816" y="307777"/>
                </a:cubicBezTo>
                <a:cubicBezTo>
                  <a:pt x="2707042" y="357435"/>
                  <a:pt x="2499400" y="312454"/>
                  <a:pt x="2253363" y="307777"/>
                </a:cubicBezTo>
                <a:cubicBezTo>
                  <a:pt x="1975070" y="270237"/>
                  <a:pt x="1847753" y="310551"/>
                  <a:pt x="1738651" y="307777"/>
                </a:cubicBezTo>
                <a:cubicBezTo>
                  <a:pt x="1526865" y="350565"/>
                  <a:pt x="1396856" y="429984"/>
                  <a:pt x="1223939" y="307777"/>
                </a:cubicBezTo>
                <a:cubicBezTo>
                  <a:pt x="1029953" y="248908"/>
                  <a:pt x="1054398" y="309944"/>
                  <a:pt x="866257" y="307777"/>
                </a:cubicBezTo>
                <a:cubicBezTo>
                  <a:pt x="618053" y="345610"/>
                  <a:pt x="466888" y="344224"/>
                  <a:pt x="33122" y="307777"/>
                </a:cubicBezTo>
                <a:cubicBezTo>
                  <a:pt x="9646" y="295791"/>
                  <a:pt x="5940" y="275920"/>
                  <a:pt x="0" y="256477"/>
                </a:cubicBezTo>
                <a:cubicBezTo>
                  <a:pt x="7411" y="149801"/>
                  <a:pt x="1292" y="127467"/>
                  <a:pt x="0" y="51295"/>
                </a:cubicBezTo>
                <a:close/>
              </a:path>
              <a:path w="3992016" h="307777" fill="none" stroke="0" extrusionOk="0">
                <a:moveTo>
                  <a:pt x="0" y="51295"/>
                </a:moveTo>
                <a:cubicBezTo>
                  <a:pt x="-10348" y="20062"/>
                  <a:pt x="21655" y="391"/>
                  <a:pt x="33122" y="0"/>
                </a:cubicBezTo>
                <a:cubicBezTo>
                  <a:pt x="139192" y="-41224"/>
                  <a:pt x="251763" y="74193"/>
                  <a:pt x="351547" y="0"/>
                </a:cubicBezTo>
                <a:cubicBezTo>
                  <a:pt x="473793" y="49859"/>
                  <a:pt x="620199" y="48980"/>
                  <a:pt x="709227" y="0"/>
                </a:cubicBezTo>
                <a:cubicBezTo>
                  <a:pt x="793137" y="-41"/>
                  <a:pt x="1006331" y="-41091"/>
                  <a:pt x="1106167" y="0"/>
                </a:cubicBezTo>
                <a:cubicBezTo>
                  <a:pt x="1203741" y="-77445"/>
                  <a:pt x="1268372" y="50468"/>
                  <a:pt x="1424590" y="0"/>
                </a:cubicBezTo>
                <a:cubicBezTo>
                  <a:pt x="1551475" y="80839"/>
                  <a:pt x="1677054" y="66632"/>
                  <a:pt x="1821528" y="0"/>
                </a:cubicBezTo>
                <a:cubicBezTo>
                  <a:pt x="1875363" y="56772"/>
                  <a:pt x="2017030" y="53476"/>
                  <a:pt x="2257725" y="0"/>
                </a:cubicBezTo>
                <a:cubicBezTo>
                  <a:pt x="2425464" y="-232"/>
                  <a:pt x="2482603" y="-3079"/>
                  <a:pt x="2576149" y="0"/>
                </a:cubicBezTo>
                <a:cubicBezTo>
                  <a:pt x="2707356" y="-179793"/>
                  <a:pt x="2909691" y="104269"/>
                  <a:pt x="3090859" y="0"/>
                </a:cubicBezTo>
                <a:cubicBezTo>
                  <a:pt x="3295316" y="140588"/>
                  <a:pt x="3441547" y="-110024"/>
                  <a:pt x="3566314" y="0"/>
                </a:cubicBezTo>
                <a:cubicBezTo>
                  <a:pt x="3757625" y="-36986"/>
                  <a:pt x="3780508" y="28712"/>
                  <a:pt x="3958891" y="0"/>
                </a:cubicBezTo>
                <a:cubicBezTo>
                  <a:pt x="3977994" y="21543"/>
                  <a:pt x="3994617" y="27172"/>
                  <a:pt x="3992014" y="51295"/>
                </a:cubicBezTo>
                <a:cubicBezTo>
                  <a:pt x="3987208" y="121426"/>
                  <a:pt x="3970984" y="145986"/>
                  <a:pt x="3992014" y="256477"/>
                </a:cubicBezTo>
                <a:cubicBezTo>
                  <a:pt x="3996215" y="292600"/>
                  <a:pt x="3969798" y="319514"/>
                  <a:pt x="3958891" y="307777"/>
                </a:cubicBezTo>
                <a:cubicBezTo>
                  <a:pt x="3773138" y="284082"/>
                  <a:pt x="3745903" y="334417"/>
                  <a:pt x="3522694" y="307777"/>
                </a:cubicBezTo>
                <a:cubicBezTo>
                  <a:pt x="3369687" y="297568"/>
                  <a:pt x="3301065" y="298132"/>
                  <a:pt x="3165014" y="307777"/>
                </a:cubicBezTo>
                <a:cubicBezTo>
                  <a:pt x="3017967" y="404097"/>
                  <a:pt x="2889240" y="417896"/>
                  <a:pt x="2728816" y="307777"/>
                </a:cubicBezTo>
                <a:cubicBezTo>
                  <a:pt x="2694500" y="366510"/>
                  <a:pt x="2451137" y="314658"/>
                  <a:pt x="2253363" y="307777"/>
                </a:cubicBezTo>
                <a:cubicBezTo>
                  <a:pt x="1957408" y="258433"/>
                  <a:pt x="1855868" y="282445"/>
                  <a:pt x="1738651" y="307777"/>
                </a:cubicBezTo>
                <a:cubicBezTo>
                  <a:pt x="1479421" y="339722"/>
                  <a:pt x="1384187" y="483319"/>
                  <a:pt x="1223939" y="307777"/>
                </a:cubicBezTo>
                <a:cubicBezTo>
                  <a:pt x="1040871" y="242699"/>
                  <a:pt x="1064022" y="304892"/>
                  <a:pt x="866257" y="307777"/>
                </a:cubicBezTo>
                <a:cubicBezTo>
                  <a:pt x="600688" y="332981"/>
                  <a:pt x="470161" y="361966"/>
                  <a:pt x="33122" y="307777"/>
                </a:cubicBezTo>
                <a:cubicBezTo>
                  <a:pt x="9164" y="293790"/>
                  <a:pt x="5944" y="272223"/>
                  <a:pt x="0" y="256477"/>
                </a:cubicBezTo>
                <a:cubicBezTo>
                  <a:pt x="2714" y="154662"/>
                  <a:pt x="3345" y="117511"/>
                  <a:pt x="0" y="51295"/>
                </a:cubicBezTo>
                <a:close/>
              </a:path>
            </a:pathLst>
          </a:custGeom>
          <a:ln w="19050">
            <a:solidFill>
              <a:srgbClr val="776AA2"/>
            </a:solidFill>
            <a:prstDash val="dash"/>
            <a:extLst>
              <a:ext uri="{C807C97D-BFC1-408E-A445-0C87EB9F89A2}">
                <ask:lineSketchStyleProps xmlns:ask="http://schemas.microsoft.com/office/drawing/2018/sketchyshapes" sd="2442249339">
                  <a:custGeom>
                    <a:avLst/>
                    <a:gdLst>
                      <a:gd name="connsiteX0" fmla="*/ 0 w 3992016"/>
                      <a:gd name="connsiteY0" fmla="*/ 43355 h 260131"/>
                      <a:gd name="connsiteX1" fmla="*/ 33122 w 3992016"/>
                      <a:gd name="connsiteY1" fmla="*/ 0 h 260131"/>
                      <a:gd name="connsiteX2" fmla="*/ 351547 w 3992016"/>
                      <a:gd name="connsiteY2" fmla="*/ 0 h 260131"/>
                      <a:gd name="connsiteX3" fmla="*/ 709227 w 3992016"/>
                      <a:gd name="connsiteY3" fmla="*/ 0 h 260131"/>
                      <a:gd name="connsiteX4" fmla="*/ 1106167 w 3992016"/>
                      <a:gd name="connsiteY4" fmla="*/ 0 h 260131"/>
                      <a:gd name="connsiteX5" fmla="*/ 1424590 w 3992016"/>
                      <a:gd name="connsiteY5" fmla="*/ 0 h 260131"/>
                      <a:gd name="connsiteX6" fmla="*/ 1821528 w 3992016"/>
                      <a:gd name="connsiteY6" fmla="*/ 0 h 260131"/>
                      <a:gd name="connsiteX7" fmla="*/ 2257725 w 3992016"/>
                      <a:gd name="connsiteY7" fmla="*/ 0 h 260131"/>
                      <a:gd name="connsiteX8" fmla="*/ 2576149 w 3992016"/>
                      <a:gd name="connsiteY8" fmla="*/ 0 h 260131"/>
                      <a:gd name="connsiteX9" fmla="*/ 3090859 w 3992016"/>
                      <a:gd name="connsiteY9" fmla="*/ 0 h 260131"/>
                      <a:gd name="connsiteX10" fmla="*/ 3566314 w 3992016"/>
                      <a:gd name="connsiteY10" fmla="*/ 0 h 260131"/>
                      <a:gd name="connsiteX11" fmla="*/ 3958891 w 3992016"/>
                      <a:gd name="connsiteY11" fmla="*/ 0 h 260131"/>
                      <a:gd name="connsiteX12" fmla="*/ 3992014 w 3992016"/>
                      <a:gd name="connsiteY12" fmla="*/ 43355 h 260131"/>
                      <a:gd name="connsiteX13" fmla="*/ 3992014 w 3992016"/>
                      <a:gd name="connsiteY13" fmla="*/ 216773 h 260131"/>
                      <a:gd name="connsiteX14" fmla="*/ 3958891 w 3992016"/>
                      <a:gd name="connsiteY14" fmla="*/ 260131 h 260131"/>
                      <a:gd name="connsiteX15" fmla="*/ 3522694 w 3992016"/>
                      <a:gd name="connsiteY15" fmla="*/ 260131 h 260131"/>
                      <a:gd name="connsiteX16" fmla="*/ 3165014 w 3992016"/>
                      <a:gd name="connsiteY16" fmla="*/ 260131 h 260131"/>
                      <a:gd name="connsiteX17" fmla="*/ 2728816 w 3992016"/>
                      <a:gd name="connsiteY17" fmla="*/ 260131 h 260131"/>
                      <a:gd name="connsiteX18" fmla="*/ 2253363 w 3992016"/>
                      <a:gd name="connsiteY18" fmla="*/ 260131 h 260131"/>
                      <a:gd name="connsiteX19" fmla="*/ 1738651 w 3992016"/>
                      <a:gd name="connsiteY19" fmla="*/ 260131 h 260131"/>
                      <a:gd name="connsiteX20" fmla="*/ 1223939 w 3992016"/>
                      <a:gd name="connsiteY20" fmla="*/ 260131 h 260131"/>
                      <a:gd name="connsiteX21" fmla="*/ 866257 w 3992016"/>
                      <a:gd name="connsiteY21" fmla="*/ 260131 h 260131"/>
                      <a:gd name="connsiteX22" fmla="*/ 33122 w 3992016"/>
                      <a:gd name="connsiteY22" fmla="*/ 260131 h 260131"/>
                      <a:gd name="connsiteX23" fmla="*/ 0 w 3992016"/>
                      <a:gd name="connsiteY23" fmla="*/ 216773 h 260131"/>
                      <a:gd name="connsiteX24" fmla="*/ 0 w 3992016"/>
                      <a:gd name="connsiteY24" fmla="*/ 43355 h 260131"/>
                      <a:gd name="connsiteX0" fmla="*/ 0 w 3992016"/>
                      <a:gd name="connsiteY0" fmla="*/ 43355 h 260131"/>
                      <a:gd name="connsiteX1" fmla="*/ 33122 w 3992016"/>
                      <a:gd name="connsiteY1" fmla="*/ 0 h 260131"/>
                      <a:gd name="connsiteX2" fmla="*/ 547835 w 3992016"/>
                      <a:gd name="connsiteY2" fmla="*/ 0 h 260131"/>
                      <a:gd name="connsiteX3" fmla="*/ 984031 w 3992016"/>
                      <a:gd name="connsiteY3" fmla="*/ 0 h 260131"/>
                      <a:gd name="connsiteX4" fmla="*/ 1302455 w 3992016"/>
                      <a:gd name="connsiteY4" fmla="*/ 0 h 260131"/>
                      <a:gd name="connsiteX5" fmla="*/ 1738651 w 3992016"/>
                      <a:gd name="connsiteY5" fmla="*/ 0 h 260131"/>
                      <a:gd name="connsiteX6" fmla="*/ 2214104 w 3992016"/>
                      <a:gd name="connsiteY6" fmla="*/ 0 h 260131"/>
                      <a:gd name="connsiteX7" fmla="*/ 2571787 w 3992016"/>
                      <a:gd name="connsiteY7" fmla="*/ 0 h 260131"/>
                      <a:gd name="connsiteX8" fmla="*/ 3047240 w 3992016"/>
                      <a:gd name="connsiteY8" fmla="*/ 0 h 260131"/>
                      <a:gd name="connsiteX9" fmla="*/ 3404922 w 3992016"/>
                      <a:gd name="connsiteY9" fmla="*/ 0 h 260131"/>
                      <a:gd name="connsiteX10" fmla="*/ 3958891 w 3992016"/>
                      <a:gd name="connsiteY10" fmla="*/ 0 h 260131"/>
                      <a:gd name="connsiteX11" fmla="*/ 3992014 w 3992016"/>
                      <a:gd name="connsiteY11" fmla="*/ 43355 h 260131"/>
                      <a:gd name="connsiteX12" fmla="*/ 3992014 w 3992016"/>
                      <a:gd name="connsiteY12" fmla="*/ 216773 h 260131"/>
                      <a:gd name="connsiteX13" fmla="*/ 3958891 w 3992016"/>
                      <a:gd name="connsiteY13" fmla="*/ 260131 h 260131"/>
                      <a:gd name="connsiteX14" fmla="*/ 3601210 w 3992016"/>
                      <a:gd name="connsiteY14" fmla="*/ 260131 h 260131"/>
                      <a:gd name="connsiteX15" fmla="*/ 3125756 w 3992016"/>
                      <a:gd name="connsiteY15" fmla="*/ 260131 h 260131"/>
                      <a:gd name="connsiteX16" fmla="*/ 2807332 w 3992016"/>
                      <a:gd name="connsiteY16" fmla="*/ 260131 h 260131"/>
                      <a:gd name="connsiteX17" fmla="*/ 2410394 w 3992016"/>
                      <a:gd name="connsiteY17" fmla="*/ 260131 h 260131"/>
                      <a:gd name="connsiteX18" fmla="*/ 2052712 w 3992016"/>
                      <a:gd name="connsiteY18" fmla="*/ 260131 h 260131"/>
                      <a:gd name="connsiteX19" fmla="*/ 1695032 w 3992016"/>
                      <a:gd name="connsiteY19" fmla="*/ 260131 h 260131"/>
                      <a:gd name="connsiteX20" fmla="*/ 1180320 w 3992016"/>
                      <a:gd name="connsiteY20" fmla="*/ 260131 h 260131"/>
                      <a:gd name="connsiteX21" fmla="*/ 704865 w 3992016"/>
                      <a:gd name="connsiteY21" fmla="*/ 260131 h 260131"/>
                      <a:gd name="connsiteX22" fmla="*/ 33122 w 3992016"/>
                      <a:gd name="connsiteY22" fmla="*/ 260131 h 260131"/>
                      <a:gd name="connsiteX23" fmla="*/ 0 w 3992016"/>
                      <a:gd name="connsiteY23" fmla="*/ 216773 h 260131"/>
                      <a:gd name="connsiteX24" fmla="*/ 0 w 3992016"/>
                      <a:gd name="connsiteY24" fmla="*/ 43355 h 260131"/>
                      <a:gd name="connsiteX0" fmla="*/ 0 w 3992016"/>
                      <a:gd name="connsiteY0" fmla="*/ 43355 h 260131"/>
                      <a:gd name="connsiteX1" fmla="*/ 33122 w 3992016"/>
                      <a:gd name="connsiteY1" fmla="*/ 0 h 260131"/>
                      <a:gd name="connsiteX2" fmla="*/ 351547 w 3992016"/>
                      <a:gd name="connsiteY2" fmla="*/ 0 h 260131"/>
                      <a:gd name="connsiteX3" fmla="*/ 709227 w 3992016"/>
                      <a:gd name="connsiteY3" fmla="*/ 0 h 260131"/>
                      <a:gd name="connsiteX4" fmla="*/ 1106167 w 3992016"/>
                      <a:gd name="connsiteY4" fmla="*/ 0 h 260131"/>
                      <a:gd name="connsiteX5" fmla="*/ 1424590 w 3992016"/>
                      <a:gd name="connsiteY5" fmla="*/ 0 h 260131"/>
                      <a:gd name="connsiteX6" fmla="*/ 1821528 w 3992016"/>
                      <a:gd name="connsiteY6" fmla="*/ 0 h 260131"/>
                      <a:gd name="connsiteX7" fmla="*/ 2257725 w 3992016"/>
                      <a:gd name="connsiteY7" fmla="*/ 0 h 260131"/>
                      <a:gd name="connsiteX8" fmla="*/ 2576149 w 3992016"/>
                      <a:gd name="connsiteY8" fmla="*/ 0 h 260131"/>
                      <a:gd name="connsiteX9" fmla="*/ 3090859 w 3992016"/>
                      <a:gd name="connsiteY9" fmla="*/ 0 h 260131"/>
                      <a:gd name="connsiteX10" fmla="*/ 3566314 w 3992016"/>
                      <a:gd name="connsiteY10" fmla="*/ 0 h 260131"/>
                      <a:gd name="connsiteX11" fmla="*/ 3958891 w 3992016"/>
                      <a:gd name="connsiteY11" fmla="*/ 0 h 260131"/>
                      <a:gd name="connsiteX12" fmla="*/ 3992014 w 3992016"/>
                      <a:gd name="connsiteY12" fmla="*/ 43355 h 260131"/>
                      <a:gd name="connsiteX13" fmla="*/ 3992014 w 3992016"/>
                      <a:gd name="connsiteY13" fmla="*/ 216773 h 260131"/>
                      <a:gd name="connsiteX14" fmla="*/ 3958891 w 3992016"/>
                      <a:gd name="connsiteY14" fmla="*/ 260131 h 260131"/>
                      <a:gd name="connsiteX15" fmla="*/ 3522694 w 3992016"/>
                      <a:gd name="connsiteY15" fmla="*/ 260131 h 260131"/>
                      <a:gd name="connsiteX16" fmla="*/ 3165014 w 3992016"/>
                      <a:gd name="connsiteY16" fmla="*/ 260131 h 260131"/>
                      <a:gd name="connsiteX17" fmla="*/ 2728816 w 3992016"/>
                      <a:gd name="connsiteY17" fmla="*/ 260131 h 260131"/>
                      <a:gd name="connsiteX18" fmla="*/ 2253363 w 3992016"/>
                      <a:gd name="connsiteY18" fmla="*/ 260131 h 260131"/>
                      <a:gd name="connsiteX19" fmla="*/ 1738651 w 3992016"/>
                      <a:gd name="connsiteY19" fmla="*/ 260131 h 260131"/>
                      <a:gd name="connsiteX20" fmla="*/ 1223939 w 3992016"/>
                      <a:gd name="connsiteY20" fmla="*/ 260131 h 260131"/>
                      <a:gd name="connsiteX21" fmla="*/ 866257 w 3992016"/>
                      <a:gd name="connsiteY21" fmla="*/ 260131 h 260131"/>
                      <a:gd name="connsiteX22" fmla="*/ 33122 w 3992016"/>
                      <a:gd name="connsiteY22" fmla="*/ 260131 h 260131"/>
                      <a:gd name="connsiteX23" fmla="*/ 0 w 3992016"/>
                      <a:gd name="connsiteY23" fmla="*/ 216773 h 260131"/>
                      <a:gd name="connsiteX24" fmla="*/ 0 w 3992016"/>
                      <a:gd name="connsiteY24" fmla="*/ 43355 h 260131"/>
                      <a:gd name="connsiteX0" fmla="*/ 0 w 3992016"/>
                      <a:gd name="connsiteY0" fmla="*/ 43355 h 260131"/>
                      <a:gd name="connsiteX1" fmla="*/ 33122 w 3992016"/>
                      <a:gd name="connsiteY1" fmla="*/ 0 h 260131"/>
                      <a:gd name="connsiteX2" fmla="*/ 351547 w 3992016"/>
                      <a:gd name="connsiteY2" fmla="*/ 0 h 260131"/>
                      <a:gd name="connsiteX3" fmla="*/ 709227 w 3992016"/>
                      <a:gd name="connsiteY3" fmla="*/ 0 h 260131"/>
                      <a:gd name="connsiteX4" fmla="*/ 1106167 w 3992016"/>
                      <a:gd name="connsiteY4" fmla="*/ 0 h 260131"/>
                      <a:gd name="connsiteX5" fmla="*/ 1424590 w 3992016"/>
                      <a:gd name="connsiteY5" fmla="*/ 0 h 260131"/>
                      <a:gd name="connsiteX6" fmla="*/ 1821528 w 3992016"/>
                      <a:gd name="connsiteY6" fmla="*/ 0 h 260131"/>
                      <a:gd name="connsiteX7" fmla="*/ 2257725 w 3992016"/>
                      <a:gd name="connsiteY7" fmla="*/ 0 h 260131"/>
                      <a:gd name="connsiteX8" fmla="*/ 2576149 w 3992016"/>
                      <a:gd name="connsiteY8" fmla="*/ 0 h 260131"/>
                      <a:gd name="connsiteX9" fmla="*/ 3090859 w 3992016"/>
                      <a:gd name="connsiteY9" fmla="*/ 0 h 260131"/>
                      <a:gd name="connsiteX10" fmla="*/ 3566314 w 3992016"/>
                      <a:gd name="connsiteY10" fmla="*/ 0 h 260131"/>
                      <a:gd name="connsiteX11" fmla="*/ 3958891 w 3992016"/>
                      <a:gd name="connsiteY11" fmla="*/ 0 h 260131"/>
                      <a:gd name="connsiteX12" fmla="*/ 3992014 w 3992016"/>
                      <a:gd name="connsiteY12" fmla="*/ 43355 h 260131"/>
                      <a:gd name="connsiteX13" fmla="*/ 3992014 w 3992016"/>
                      <a:gd name="connsiteY13" fmla="*/ 216773 h 260131"/>
                      <a:gd name="connsiteX14" fmla="*/ 3958891 w 3992016"/>
                      <a:gd name="connsiteY14" fmla="*/ 260131 h 260131"/>
                      <a:gd name="connsiteX15" fmla="*/ 3522694 w 3992016"/>
                      <a:gd name="connsiteY15" fmla="*/ 260131 h 260131"/>
                      <a:gd name="connsiteX16" fmla="*/ 3165014 w 3992016"/>
                      <a:gd name="connsiteY16" fmla="*/ 260131 h 260131"/>
                      <a:gd name="connsiteX17" fmla="*/ 2728816 w 3992016"/>
                      <a:gd name="connsiteY17" fmla="*/ 260131 h 260131"/>
                      <a:gd name="connsiteX18" fmla="*/ 2253363 w 3992016"/>
                      <a:gd name="connsiteY18" fmla="*/ 260131 h 260131"/>
                      <a:gd name="connsiteX19" fmla="*/ 1738651 w 3992016"/>
                      <a:gd name="connsiteY19" fmla="*/ 260131 h 260131"/>
                      <a:gd name="connsiteX20" fmla="*/ 1223939 w 3992016"/>
                      <a:gd name="connsiteY20" fmla="*/ 260131 h 260131"/>
                      <a:gd name="connsiteX21" fmla="*/ 866257 w 3992016"/>
                      <a:gd name="connsiteY21" fmla="*/ 260131 h 260131"/>
                      <a:gd name="connsiteX22" fmla="*/ 33122 w 3992016"/>
                      <a:gd name="connsiteY22" fmla="*/ 260131 h 260131"/>
                      <a:gd name="connsiteX23" fmla="*/ 0 w 3992016"/>
                      <a:gd name="connsiteY23" fmla="*/ 216773 h 260131"/>
                      <a:gd name="connsiteX24" fmla="*/ 0 w 3992016"/>
                      <a:gd name="connsiteY24" fmla="*/ 43355 h 260131"/>
                      <a:gd name="connsiteX0" fmla="*/ 0 w 3992016"/>
                      <a:gd name="connsiteY0" fmla="*/ 43355 h 260131"/>
                      <a:gd name="connsiteX1" fmla="*/ 33122 w 3992016"/>
                      <a:gd name="connsiteY1" fmla="*/ 0 h 260131"/>
                      <a:gd name="connsiteX2" fmla="*/ 351547 w 3992016"/>
                      <a:gd name="connsiteY2" fmla="*/ 0 h 260131"/>
                      <a:gd name="connsiteX3" fmla="*/ 709227 w 3992016"/>
                      <a:gd name="connsiteY3" fmla="*/ 0 h 260131"/>
                      <a:gd name="connsiteX4" fmla="*/ 1106167 w 3992016"/>
                      <a:gd name="connsiteY4" fmla="*/ 0 h 260131"/>
                      <a:gd name="connsiteX5" fmla="*/ 1424590 w 3992016"/>
                      <a:gd name="connsiteY5" fmla="*/ 0 h 260131"/>
                      <a:gd name="connsiteX6" fmla="*/ 1821528 w 3992016"/>
                      <a:gd name="connsiteY6" fmla="*/ 0 h 260131"/>
                      <a:gd name="connsiteX7" fmla="*/ 2257725 w 3992016"/>
                      <a:gd name="connsiteY7" fmla="*/ 0 h 260131"/>
                      <a:gd name="connsiteX8" fmla="*/ 2576149 w 3992016"/>
                      <a:gd name="connsiteY8" fmla="*/ 0 h 260131"/>
                      <a:gd name="connsiteX9" fmla="*/ 3090859 w 3992016"/>
                      <a:gd name="connsiteY9" fmla="*/ 0 h 260131"/>
                      <a:gd name="connsiteX10" fmla="*/ 3566314 w 3992016"/>
                      <a:gd name="connsiteY10" fmla="*/ 0 h 260131"/>
                      <a:gd name="connsiteX11" fmla="*/ 3958891 w 3992016"/>
                      <a:gd name="connsiteY11" fmla="*/ 0 h 260131"/>
                      <a:gd name="connsiteX12" fmla="*/ 3992014 w 3992016"/>
                      <a:gd name="connsiteY12" fmla="*/ 43355 h 260131"/>
                      <a:gd name="connsiteX13" fmla="*/ 3992014 w 3992016"/>
                      <a:gd name="connsiteY13" fmla="*/ 216773 h 260131"/>
                      <a:gd name="connsiteX14" fmla="*/ 3958891 w 3992016"/>
                      <a:gd name="connsiteY14" fmla="*/ 260131 h 260131"/>
                      <a:gd name="connsiteX15" fmla="*/ 3522694 w 3992016"/>
                      <a:gd name="connsiteY15" fmla="*/ 260131 h 260131"/>
                      <a:gd name="connsiteX16" fmla="*/ 3165014 w 3992016"/>
                      <a:gd name="connsiteY16" fmla="*/ 260131 h 260131"/>
                      <a:gd name="connsiteX17" fmla="*/ 2728816 w 3992016"/>
                      <a:gd name="connsiteY17" fmla="*/ 260131 h 260131"/>
                      <a:gd name="connsiteX18" fmla="*/ 2253363 w 3992016"/>
                      <a:gd name="connsiteY18" fmla="*/ 260131 h 260131"/>
                      <a:gd name="connsiteX19" fmla="*/ 1738651 w 3992016"/>
                      <a:gd name="connsiteY19" fmla="*/ 260131 h 260131"/>
                      <a:gd name="connsiteX20" fmla="*/ 1223939 w 3992016"/>
                      <a:gd name="connsiteY20" fmla="*/ 260131 h 260131"/>
                      <a:gd name="connsiteX21" fmla="*/ 866257 w 3992016"/>
                      <a:gd name="connsiteY21" fmla="*/ 260131 h 260131"/>
                      <a:gd name="connsiteX22" fmla="*/ 33122 w 3992016"/>
                      <a:gd name="connsiteY22" fmla="*/ 260131 h 260131"/>
                      <a:gd name="connsiteX23" fmla="*/ 0 w 3992016"/>
                      <a:gd name="connsiteY23" fmla="*/ 216773 h 260131"/>
                      <a:gd name="connsiteX24" fmla="*/ 0 w 3992016"/>
                      <a:gd name="connsiteY24" fmla="*/ 43355 h 260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92016" h="260131" fill="none" extrusionOk="0">
                        <a:moveTo>
                          <a:pt x="0" y="43355"/>
                        </a:moveTo>
                        <a:cubicBezTo>
                          <a:pt x="-9309" y="16748"/>
                          <a:pt x="21389" y="-675"/>
                          <a:pt x="33122" y="0"/>
                        </a:cubicBezTo>
                        <a:cubicBezTo>
                          <a:pt x="149030" y="-14031"/>
                          <a:pt x="249331" y="57080"/>
                          <a:pt x="351547" y="0"/>
                        </a:cubicBezTo>
                        <a:cubicBezTo>
                          <a:pt x="489952" y="41272"/>
                          <a:pt x="621331" y="36658"/>
                          <a:pt x="709227" y="0"/>
                        </a:cubicBezTo>
                        <a:cubicBezTo>
                          <a:pt x="766317" y="7319"/>
                          <a:pt x="1003652" y="-40131"/>
                          <a:pt x="1106167" y="0"/>
                        </a:cubicBezTo>
                        <a:cubicBezTo>
                          <a:pt x="1205037" y="-85388"/>
                          <a:pt x="1252337" y="36453"/>
                          <a:pt x="1424590" y="0"/>
                        </a:cubicBezTo>
                        <a:cubicBezTo>
                          <a:pt x="1533854" y="66489"/>
                          <a:pt x="1706107" y="59969"/>
                          <a:pt x="1821528" y="0"/>
                        </a:cubicBezTo>
                        <a:cubicBezTo>
                          <a:pt x="1872545" y="44379"/>
                          <a:pt x="2026705" y="17551"/>
                          <a:pt x="2257725" y="0"/>
                        </a:cubicBezTo>
                        <a:cubicBezTo>
                          <a:pt x="2429857" y="6278"/>
                          <a:pt x="2480860" y="-4802"/>
                          <a:pt x="2576149" y="0"/>
                        </a:cubicBezTo>
                        <a:cubicBezTo>
                          <a:pt x="2723444" y="-144113"/>
                          <a:pt x="2872118" y="79438"/>
                          <a:pt x="3090859" y="0"/>
                        </a:cubicBezTo>
                        <a:cubicBezTo>
                          <a:pt x="3283955" y="95979"/>
                          <a:pt x="3394927" y="-85207"/>
                          <a:pt x="3566314" y="0"/>
                        </a:cubicBezTo>
                        <a:cubicBezTo>
                          <a:pt x="3751206" y="-27488"/>
                          <a:pt x="3780090" y="19507"/>
                          <a:pt x="3958891" y="0"/>
                        </a:cubicBezTo>
                        <a:cubicBezTo>
                          <a:pt x="3978687" y="17600"/>
                          <a:pt x="3999788" y="23567"/>
                          <a:pt x="3992014" y="43355"/>
                        </a:cubicBezTo>
                        <a:cubicBezTo>
                          <a:pt x="3985295" y="105837"/>
                          <a:pt x="3970751" y="123874"/>
                          <a:pt x="3992014" y="216773"/>
                        </a:cubicBezTo>
                        <a:cubicBezTo>
                          <a:pt x="3997814" y="249163"/>
                          <a:pt x="3972824" y="270343"/>
                          <a:pt x="3958891" y="260131"/>
                        </a:cubicBezTo>
                        <a:cubicBezTo>
                          <a:pt x="3768256" y="243649"/>
                          <a:pt x="3737073" y="292574"/>
                          <a:pt x="3522694" y="260131"/>
                        </a:cubicBezTo>
                        <a:cubicBezTo>
                          <a:pt x="3371801" y="251994"/>
                          <a:pt x="3303931" y="248812"/>
                          <a:pt x="3165014" y="260131"/>
                        </a:cubicBezTo>
                        <a:cubicBezTo>
                          <a:pt x="3035836" y="318668"/>
                          <a:pt x="2890414" y="341626"/>
                          <a:pt x="2728816" y="260131"/>
                        </a:cubicBezTo>
                        <a:cubicBezTo>
                          <a:pt x="2677839" y="301051"/>
                          <a:pt x="2421724" y="256832"/>
                          <a:pt x="2253363" y="260131"/>
                        </a:cubicBezTo>
                        <a:cubicBezTo>
                          <a:pt x="1952037" y="210189"/>
                          <a:pt x="1869723" y="233613"/>
                          <a:pt x="1738651" y="260131"/>
                        </a:cubicBezTo>
                        <a:cubicBezTo>
                          <a:pt x="1490884" y="265384"/>
                          <a:pt x="1359191" y="404964"/>
                          <a:pt x="1223939" y="260131"/>
                        </a:cubicBezTo>
                        <a:cubicBezTo>
                          <a:pt x="1042606" y="204820"/>
                          <a:pt x="1056166" y="255479"/>
                          <a:pt x="866257" y="260131"/>
                        </a:cubicBezTo>
                        <a:cubicBezTo>
                          <a:pt x="588703" y="299212"/>
                          <a:pt x="482575" y="291091"/>
                          <a:pt x="33122" y="260131"/>
                        </a:cubicBezTo>
                        <a:cubicBezTo>
                          <a:pt x="8947" y="249135"/>
                          <a:pt x="3695" y="231264"/>
                          <a:pt x="0" y="216773"/>
                        </a:cubicBezTo>
                        <a:cubicBezTo>
                          <a:pt x="3087" y="132292"/>
                          <a:pt x="6310" y="104336"/>
                          <a:pt x="0" y="43355"/>
                        </a:cubicBezTo>
                        <a:close/>
                      </a:path>
                      <a:path w="3992016" h="260131" stroke="0" extrusionOk="0">
                        <a:moveTo>
                          <a:pt x="0" y="43355"/>
                        </a:moveTo>
                        <a:cubicBezTo>
                          <a:pt x="-1155" y="11057"/>
                          <a:pt x="19210" y="5495"/>
                          <a:pt x="33122" y="0"/>
                        </a:cubicBezTo>
                        <a:cubicBezTo>
                          <a:pt x="266061" y="67704"/>
                          <a:pt x="356573" y="-60502"/>
                          <a:pt x="547835" y="0"/>
                        </a:cubicBezTo>
                        <a:cubicBezTo>
                          <a:pt x="614122" y="86036"/>
                          <a:pt x="793825" y="-36894"/>
                          <a:pt x="984031" y="0"/>
                        </a:cubicBezTo>
                        <a:cubicBezTo>
                          <a:pt x="1135658" y="29320"/>
                          <a:pt x="1148042" y="-51075"/>
                          <a:pt x="1302455" y="0"/>
                        </a:cubicBezTo>
                        <a:cubicBezTo>
                          <a:pt x="1505191" y="24535"/>
                          <a:pt x="1527357" y="-36685"/>
                          <a:pt x="1738651" y="0"/>
                        </a:cubicBezTo>
                        <a:cubicBezTo>
                          <a:pt x="1906950" y="-62355"/>
                          <a:pt x="1998964" y="5419"/>
                          <a:pt x="2214104" y="0"/>
                        </a:cubicBezTo>
                        <a:cubicBezTo>
                          <a:pt x="2360202" y="-45581"/>
                          <a:pt x="2469232" y="-69909"/>
                          <a:pt x="2571787" y="0"/>
                        </a:cubicBezTo>
                        <a:cubicBezTo>
                          <a:pt x="2718227" y="-66907"/>
                          <a:pt x="2922884" y="26545"/>
                          <a:pt x="3047240" y="0"/>
                        </a:cubicBezTo>
                        <a:cubicBezTo>
                          <a:pt x="3246140" y="-9015"/>
                          <a:pt x="3258214" y="-11104"/>
                          <a:pt x="3404922" y="0"/>
                        </a:cubicBezTo>
                        <a:cubicBezTo>
                          <a:pt x="3401405" y="-108347"/>
                          <a:pt x="3647574" y="-87215"/>
                          <a:pt x="3958891" y="0"/>
                        </a:cubicBezTo>
                        <a:cubicBezTo>
                          <a:pt x="3973096" y="13267"/>
                          <a:pt x="4004727" y="26222"/>
                          <a:pt x="3992014" y="43355"/>
                        </a:cubicBezTo>
                        <a:cubicBezTo>
                          <a:pt x="3974762" y="110476"/>
                          <a:pt x="4021252" y="181064"/>
                          <a:pt x="3992014" y="216773"/>
                        </a:cubicBezTo>
                        <a:cubicBezTo>
                          <a:pt x="4000202" y="238163"/>
                          <a:pt x="3982795" y="258432"/>
                          <a:pt x="3958891" y="260131"/>
                        </a:cubicBezTo>
                        <a:cubicBezTo>
                          <a:pt x="3874416" y="216546"/>
                          <a:pt x="3680586" y="172015"/>
                          <a:pt x="3601210" y="260131"/>
                        </a:cubicBezTo>
                        <a:cubicBezTo>
                          <a:pt x="3417944" y="266449"/>
                          <a:pt x="3359112" y="276069"/>
                          <a:pt x="3125756" y="260131"/>
                        </a:cubicBezTo>
                        <a:cubicBezTo>
                          <a:pt x="2938996" y="247327"/>
                          <a:pt x="2908265" y="254779"/>
                          <a:pt x="2807332" y="260131"/>
                        </a:cubicBezTo>
                        <a:cubicBezTo>
                          <a:pt x="2764163" y="362286"/>
                          <a:pt x="2505559" y="300823"/>
                          <a:pt x="2410394" y="260131"/>
                        </a:cubicBezTo>
                        <a:cubicBezTo>
                          <a:pt x="2232229" y="220002"/>
                          <a:pt x="2180261" y="265933"/>
                          <a:pt x="2052712" y="260131"/>
                        </a:cubicBezTo>
                        <a:cubicBezTo>
                          <a:pt x="1849523" y="214471"/>
                          <a:pt x="1794762" y="167101"/>
                          <a:pt x="1695032" y="260131"/>
                        </a:cubicBezTo>
                        <a:cubicBezTo>
                          <a:pt x="1581082" y="249046"/>
                          <a:pt x="1288988" y="297550"/>
                          <a:pt x="1180320" y="260131"/>
                        </a:cubicBezTo>
                        <a:cubicBezTo>
                          <a:pt x="1015779" y="338339"/>
                          <a:pt x="874638" y="391825"/>
                          <a:pt x="704865" y="260131"/>
                        </a:cubicBezTo>
                        <a:cubicBezTo>
                          <a:pt x="495561" y="169311"/>
                          <a:pt x="214627" y="192384"/>
                          <a:pt x="33122" y="260131"/>
                        </a:cubicBezTo>
                        <a:cubicBezTo>
                          <a:pt x="572" y="262154"/>
                          <a:pt x="-1771" y="251824"/>
                          <a:pt x="0" y="216773"/>
                        </a:cubicBezTo>
                        <a:cubicBezTo>
                          <a:pt x="-44982" y="179165"/>
                          <a:pt x="12194" y="90142"/>
                          <a:pt x="0" y="43355"/>
                        </a:cubicBezTo>
                        <a:close/>
                      </a:path>
                      <a:path w="3992016" h="260131" fill="none" stroke="0" extrusionOk="0">
                        <a:moveTo>
                          <a:pt x="0" y="43355"/>
                        </a:moveTo>
                        <a:cubicBezTo>
                          <a:pt x="-2732" y="9052"/>
                          <a:pt x="23296" y="8194"/>
                          <a:pt x="33122" y="0"/>
                        </a:cubicBezTo>
                        <a:cubicBezTo>
                          <a:pt x="120207" y="27822"/>
                          <a:pt x="291780" y="21044"/>
                          <a:pt x="351547" y="0"/>
                        </a:cubicBezTo>
                        <a:cubicBezTo>
                          <a:pt x="339755" y="15461"/>
                          <a:pt x="566891" y="-38942"/>
                          <a:pt x="709227" y="0"/>
                        </a:cubicBezTo>
                        <a:cubicBezTo>
                          <a:pt x="797729" y="11911"/>
                          <a:pt x="1031596" y="-5698"/>
                          <a:pt x="1106167" y="0"/>
                        </a:cubicBezTo>
                        <a:cubicBezTo>
                          <a:pt x="1234158" y="-11366"/>
                          <a:pt x="1274727" y="-20413"/>
                          <a:pt x="1424590" y="0"/>
                        </a:cubicBezTo>
                        <a:cubicBezTo>
                          <a:pt x="1608689" y="26110"/>
                          <a:pt x="1671931" y="-69572"/>
                          <a:pt x="1821528" y="0"/>
                        </a:cubicBezTo>
                        <a:cubicBezTo>
                          <a:pt x="1959973" y="-30089"/>
                          <a:pt x="2059721" y="87932"/>
                          <a:pt x="2257725" y="0"/>
                        </a:cubicBezTo>
                        <a:cubicBezTo>
                          <a:pt x="2459143" y="-19875"/>
                          <a:pt x="2491211" y="-9109"/>
                          <a:pt x="2576149" y="0"/>
                        </a:cubicBezTo>
                        <a:cubicBezTo>
                          <a:pt x="2577768" y="-4581"/>
                          <a:pt x="2994802" y="-52544"/>
                          <a:pt x="3090859" y="0"/>
                        </a:cubicBezTo>
                        <a:cubicBezTo>
                          <a:pt x="3327517" y="-5701"/>
                          <a:pt x="3389581" y="-3882"/>
                          <a:pt x="3566314" y="0"/>
                        </a:cubicBezTo>
                        <a:cubicBezTo>
                          <a:pt x="3750172" y="35922"/>
                          <a:pt x="3833035" y="13039"/>
                          <a:pt x="3958891" y="0"/>
                        </a:cubicBezTo>
                        <a:cubicBezTo>
                          <a:pt x="3973958" y="11653"/>
                          <a:pt x="3983032" y="11987"/>
                          <a:pt x="3992014" y="43355"/>
                        </a:cubicBezTo>
                        <a:cubicBezTo>
                          <a:pt x="3957786" y="70930"/>
                          <a:pt x="4013442" y="168515"/>
                          <a:pt x="3992014" y="216773"/>
                        </a:cubicBezTo>
                        <a:cubicBezTo>
                          <a:pt x="3985865" y="237942"/>
                          <a:pt x="3976911" y="256352"/>
                          <a:pt x="3958891" y="260131"/>
                        </a:cubicBezTo>
                        <a:cubicBezTo>
                          <a:pt x="3772834" y="292262"/>
                          <a:pt x="3707375" y="294647"/>
                          <a:pt x="3522694" y="260131"/>
                        </a:cubicBezTo>
                        <a:cubicBezTo>
                          <a:pt x="3378369" y="216300"/>
                          <a:pt x="3298601" y="253387"/>
                          <a:pt x="3165014" y="260131"/>
                        </a:cubicBezTo>
                        <a:cubicBezTo>
                          <a:pt x="3065562" y="332066"/>
                          <a:pt x="2867781" y="267481"/>
                          <a:pt x="2728816" y="260131"/>
                        </a:cubicBezTo>
                        <a:cubicBezTo>
                          <a:pt x="2665599" y="265940"/>
                          <a:pt x="2540752" y="334625"/>
                          <a:pt x="2253363" y="260131"/>
                        </a:cubicBezTo>
                        <a:cubicBezTo>
                          <a:pt x="2006734" y="273365"/>
                          <a:pt x="1794939" y="285021"/>
                          <a:pt x="1738651" y="260131"/>
                        </a:cubicBezTo>
                        <a:cubicBezTo>
                          <a:pt x="1689011" y="290245"/>
                          <a:pt x="1433271" y="269395"/>
                          <a:pt x="1223939" y="260131"/>
                        </a:cubicBezTo>
                        <a:cubicBezTo>
                          <a:pt x="1026487" y="244082"/>
                          <a:pt x="1048985" y="294574"/>
                          <a:pt x="866257" y="260131"/>
                        </a:cubicBezTo>
                        <a:cubicBezTo>
                          <a:pt x="765855" y="95581"/>
                          <a:pt x="304379" y="135901"/>
                          <a:pt x="33122" y="260131"/>
                        </a:cubicBezTo>
                        <a:cubicBezTo>
                          <a:pt x="14240" y="266445"/>
                          <a:pt x="-9469" y="247486"/>
                          <a:pt x="0" y="216773"/>
                        </a:cubicBezTo>
                        <a:cubicBezTo>
                          <a:pt x="-11198" y="134075"/>
                          <a:pt x="-9198" y="106622"/>
                          <a:pt x="0" y="43355"/>
                        </a:cubicBezTo>
                        <a:close/>
                      </a:path>
                      <a:path w="3992016" h="260131" fill="none" stroke="0" extrusionOk="0">
                        <a:moveTo>
                          <a:pt x="0" y="43355"/>
                        </a:moveTo>
                        <a:cubicBezTo>
                          <a:pt x="-1985" y="21168"/>
                          <a:pt x="14665" y="2370"/>
                          <a:pt x="33122" y="0"/>
                        </a:cubicBezTo>
                        <a:cubicBezTo>
                          <a:pt x="130190" y="-28593"/>
                          <a:pt x="262575" y="32298"/>
                          <a:pt x="351547" y="0"/>
                        </a:cubicBezTo>
                        <a:cubicBezTo>
                          <a:pt x="374765" y="-25678"/>
                          <a:pt x="550961" y="12482"/>
                          <a:pt x="709227" y="0"/>
                        </a:cubicBezTo>
                        <a:cubicBezTo>
                          <a:pt x="807231" y="-38077"/>
                          <a:pt x="1022945" y="30040"/>
                          <a:pt x="1106167" y="0"/>
                        </a:cubicBezTo>
                        <a:cubicBezTo>
                          <a:pt x="1200394" y="-25608"/>
                          <a:pt x="1282084" y="21506"/>
                          <a:pt x="1424590" y="0"/>
                        </a:cubicBezTo>
                        <a:cubicBezTo>
                          <a:pt x="1553666" y="46196"/>
                          <a:pt x="1688919" y="-11101"/>
                          <a:pt x="1821528" y="0"/>
                        </a:cubicBezTo>
                        <a:cubicBezTo>
                          <a:pt x="1934699" y="50137"/>
                          <a:pt x="2031753" y="16930"/>
                          <a:pt x="2257725" y="0"/>
                        </a:cubicBezTo>
                        <a:cubicBezTo>
                          <a:pt x="2438414" y="-24331"/>
                          <a:pt x="2484216" y="3435"/>
                          <a:pt x="2576149" y="0"/>
                        </a:cubicBezTo>
                        <a:cubicBezTo>
                          <a:pt x="2610956" y="-26958"/>
                          <a:pt x="2936256" y="-52834"/>
                          <a:pt x="3090859" y="0"/>
                        </a:cubicBezTo>
                        <a:cubicBezTo>
                          <a:pt x="3311546" y="24553"/>
                          <a:pt x="3373497" y="-40024"/>
                          <a:pt x="3566314" y="0"/>
                        </a:cubicBezTo>
                        <a:cubicBezTo>
                          <a:pt x="3742798" y="-3080"/>
                          <a:pt x="3827069" y="6651"/>
                          <a:pt x="3958891" y="0"/>
                        </a:cubicBezTo>
                        <a:cubicBezTo>
                          <a:pt x="3977370" y="11803"/>
                          <a:pt x="3988592" y="16806"/>
                          <a:pt x="3992014" y="43355"/>
                        </a:cubicBezTo>
                        <a:cubicBezTo>
                          <a:pt x="3980954" y="95130"/>
                          <a:pt x="3989724" y="128080"/>
                          <a:pt x="3992014" y="216773"/>
                        </a:cubicBezTo>
                        <a:cubicBezTo>
                          <a:pt x="3993322" y="240206"/>
                          <a:pt x="3972693" y="256859"/>
                          <a:pt x="3958891" y="260131"/>
                        </a:cubicBezTo>
                        <a:cubicBezTo>
                          <a:pt x="3782708" y="272746"/>
                          <a:pt x="3732916" y="273224"/>
                          <a:pt x="3522694" y="260131"/>
                        </a:cubicBezTo>
                        <a:cubicBezTo>
                          <a:pt x="3348200" y="214229"/>
                          <a:pt x="3274850" y="264432"/>
                          <a:pt x="3165014" y="260131"/>
                        </a:cubicBezTo>
                        <a:cubicBezTo>
                          <a:pt x="3062879" y="250929"/>
                          <a:pt x="2902000" y="327562"/>
                          <a:pt x="2728816" y="260131"/>
                        </a:cubicBezTo>
                        <a:cubicBezTo>
                          <a:pt x="2647770" y="289503"/>
                          <a:pt x="2536640" y="290528"/>
                          <a:pt x="2253363" y="260131"/>
                        </a:cubicBezTo>
                        <a:cubicBezTo>
                          <a:pt x="2015108" y="247862"/>
                          <a:pt x="1852215" y="289049"/>
                          <a:pt x="1738651" y="260131"/>
                        </a:cubicBezTo>
                        <a:cubicBezTo>
                          <a:pt x="1567863" y="357684"/>
                          <a:pt x="1429320" y="314363"/>
                          <a:pt x="1223939" y="260131"/>
                        </a:cubicBezTo>
                        <a:cubicBezTo>
                          <a:pt x="1010791" y="218643"/>
                          <a:pt x="1055890" y="268336"/>
                          <a:pt x="866257" y="260131"/>
                        </a:cubicBezTo>
                        <a:cubicBezTo>
                          <a:pt x="656950" y="135244"/>
                          <a:pt x="424840" y="223381"/>
                          <a:pt x="33122" y="260131"/>
                        </a:cubicBezTo>
                        <a:cubicBezTo>
                          <a:pt x="13268" y="254345"/>
                          <a:pt x="3568" y="234801"/>
                          <a:pt x="0" y="216773"/>
                        </a:cubicBezTo>
                        <a:cubicBezTo>
                          <a:pt x="6587" y="137057"/>
                          <a:pt x="-10875" y="108604"/>
                          <a:pt x="0" y="43355"/>
                        </a:cubicBezTo>
                        <a:close/>
                      </a:path>
                      <a:path w="3992016" h="260131" fill="none" stroke="0" extrusionOk="0">
                        <a:moveTo>
                          <a:pt x="0" y="43355"/>
                        </a:moveTo>
                        <a:cubicBezTo>
                          <a:pt x="-8924" y="17458"/>
                          <a:pt x="21862" y="-724"/>
                          <a:pt x="33122" y="0"/>
                        </a:cubicBezTo>
                        <a:cubicBezTo>
                          <a:pt x="128671" y="-3037"/>
                          <a:pt x="283105" y="51988"/>
                          <a:pt x="351547" y="0"/>
                        </a:cubicBezTo>
                        <a:cubicBezTo>
                          <a:pt x="465841" y="18271"/>
                          <a:pt x="604380" y="35511"/>
                          <a:pt x="709227" y="0"/>
                        </a:cubicBezTo>
                        <a:cubicBezTo>
                          <a:pt x="840234" y="-15408"/>
                          <a:pt x="1007036" y="-3357"/>
                          <a:pt x="1106167" y="0"/>
                        </a:cubicBezTo>
                        <a:cubicBezTo>
                          <a:pt x="1204537" y="-48950"/>
                          <a:pt x="1293767" y="27576"/>
                          <a:pt x="1424590" y="0"/>
                        </a:cubicBezTo>
                        <a:cubicBezTo>
                          <a:pt x="1553565" y="53489"/>
                          <a:pt x="1656123" y="55579"/>
                          <a:pt x="1821528" y="0"/>
                        </a:cubicBezTo>
                        <a:cubicBezTo>
                          <a:pt x="1943636" y="23433"/>
                          <a:pt x="2060352" y="46162"/>
                          <a:pt x="2257725" y="0"/>
                        </a:cubicBezTo>
                        <a:cubicBezTo>
                          <a:pt x="2423399" y="9259"/>
                          <a:pt x="2493295" y="-194"/>
                          <a:pt x="2576149" y="0"/>
                        </a:cubicBezTo>
                        <a:cubicBezTo>
                          <a:pt x="2696872" y="-104212"/>
                          <a:pt x="2918167" y="62277"/>
                          <a:pt x="3090859" y="0"/>
                        </a:cubicBezTo>
                        <a:cubicBezTo>
                          <a:pt x="3263881" y="112150"/>
                          <a:pt x="3422526" y="-34896"/>
                          <a:pt x="3566314" y="0"/>
                        </a:cubicBezTo>
                        <a:cubicBezTo>
                          <a:pt x="3739537" y="-9820"/>
                          <a:pt x="3799833" y="13910"/>
                          <a:pt x="3958891" y="0"/>
                        </a:cubicBezTo>
                        <a:cubicBezTo>
                          <a:pt x="3976987" y="16077"/>
                          <a:pt x="3993186" y="25590"/>
                          <a:pt x="3992014" y="43355"/>
                        </a:cubicBezTo>
                        <a:cubicBezTo>
                          <a:pt x="3987242" y="91460"/>
                          <a:pt x="3983777" y="116777"/>
                          <a:pt x="3992014" y="216773"/>
                        </a:cubicBezTo>
                        <a:cubicBezTo>
                          <a:pt x="3996523" y="246154"/>
                          <a:pt x="3973939" y="263353"/>
                          <a:pt x="3958891" y="260131"/>
                        </a:cubicBezTo>
                        <a:cubicBezTo>
                          <a:pt x="3781728" y="253732"/>
                          <a:pt x="3725001" y="290920"/>
                          <a:pt x="3522694" y="260131"/>
                        </a:cubicBezTo>
                        <a:cubicBezTo>
                          <a:pt x="3363906" y="238969"/>
                          <a:pt x="3289576" y="264304"/>
                          <a:pt x="3165014" y="260131"/>
                        </a:cubicBezTo>
                        <a:cubicBezTo>
                          <a:pt x="3026590" y="291952"/>
                          <a:pt x="2856955" y="278615"/>
                          <a:pt x="2728816" y="260131"/>
                        </a:cubicBezTo>
                        <a:cubicBezTo>
                          <a:pt x="2670850" y="312438"/>
                          <a:pt x="2514388" y="286927"/>
                          <a:pt x="2253363" y="260131"/>
                        </a:cubicBezTo>
                        <a:cubicBezTo>
                          <a:pt x="1983901" y="243438"/>
                          <a:pt x="1852884" y="260315"/>
                          <a:pt x="1738651" y="260131"/>
                        </a:cubicBezTo>
                        <a:cubicBezTo>
                          <a:pt x="1517442" y="297384"/>
                          <a:pt x="1415472" y="372151"/>
                          <a:pt x="1223939" y="260131"/>
                        </a:cubicBezTo>
                        <a:cubicBezTo>
                          <a:pt x="1022062" y="224271"/>
                          <a:pt x="1051515" y="257163"/>
                          <a:pt x="866257" y="260131"/>
                        </a:cubicBezTo>
                        <a:cubicBezTo>
                          <a:pt x="682526" y="241036"/>
                          <a:pt x="425640" y="273454"/>
                          <a:pt x="33122" y="260131"/>
                        </a:cubicBezTo>
                        <a:cubicBezTo>
                          <a:pt x="9203" y="250366"/>
                          <a:pt x="441" y="235974"/>
                          <a:pt x="0" y="216773"/>
                        </a:cubicBezTo>
                        <a:cubicBezTo>
                          <a:pt x="-424" y="131929"/>
                          <a:pt x="-1495" y="102430"/>
                          <a:pt x="0" y="43355"/>
                        </a:cubicBezTo>
                        <a:close/>
                      </a:path>
                      <a:path w="3992016" h="260131" fill="none" stroke="0" extrusionOk="0">
                        <a:moveTo>
                          <a:pt x="0" y="43355"/>
                        </a:moveTo>
                        <a:cubicBezTo>
                          <a:pt x="-9076" y="17132"/>
                          <a:pt x="21382" y="883"/>
                          <a:pt x="33122" y="0"/>
                        </a:cubicBezTo>
                        <a:cubicBezTo>
                          <a:pt x="141796" y="-22943"/>
                          <a:pt x="259740" y="54781"/>
                          <a:pt x="351547" y="0"/>
                        </a:cubicBezTo>
                        <a:cubicBezTo>
                          <a:pt x="467394" y="28403"/>
                          <a:pt x="610293" y="37836"/>
                          <a:pt x="709227" y="0"/>
                        </a:cubicBezTo>
                        <a:cubicBezTo>
                          <a:pt x="804933" y="-3888"/>
                          <a:pt x="1018926" y="-1292"/>
                          <a:pt x="1106167" y="0"/>
                        </a:cubicBezTo>
                        <a:cubicBezTo>
                          <a:pt x="1203270" y="-66675"/>
                          <a:pt x="1283382" y="38869"/>
                          <a:pt x="1424590" y="0"/>
                        </a:cubicBezTo>
                        <a:cubicBezTo>
                          <a:pt x="1541536" y="47487"/>
                          <a:pt x="1689425" y="41134"/>
                          <a:pt x="1821528" y="0"/>
                        </a:cubicBezTo>
                        <a:cubicBezTo>
                          <a:pt x="1899778" y="51410"/>
                          <a:pt x="2022957" y="45242"/>
                          <a:pt x="2257725" y="0"/>
                        </a:cubicBezTo>
                        <a:cubicBezTo>
                          <a:pt x="2426435" y="-9060"/>
                          <a:pt x="2487583" y="978"/>
                          <a:pt x="2576149" y="0"/>
                        </a:cubicBezTo>
                        <a:cubicBezTo>
                          <a:pt x="2679780" y="-129354"/>
                          <a:pt x="2909611" y="79552"/>
                          <a:pt x="3090859" y="0"/>
                        </a:cubicBezTo>
                        <a:cubicBezTo>
                          <a:pt x="3300905" y="127664"/>
                          <a:pt x="3407337" y="-59108"/>
                          <a:pt x="3566314" y="0"/>
                        </a:cubicBezTo>
                        <a:cubicBezTo>
                          <a:pt x="3748297" y="-20064"/>
                          <a:pt x="3788577" y="22455"/>
                          <a:pt x="3958891" y="0"/>
                        </a:cubicBezTo>
                        <a:cubicBezTo>
                          <a:pt x="3975469" y="16115"/>
                          <a:pt x="3991899" y="21857"/>
                          <a:pt x="3992014" y="43355"/>
                        </a:cubicBezTo>
                        <a:cubicBezTo>
                          <a:pt x="3986266" y="98980"/>
                          <a:pt x="3974173" y="123288"/>
                          <a:pt x="3992014" y="216773"/>
                        </a:cubicBezTo>
                        <a:cubicBezTo>
                          <a:pt x="3996185" y="246803"/>
                          <a:pt x="3969691" y="266975"/>
                          <a:pt x="3958891" y="260131"/>
                        </a:cubicBezTo>
                        <a:cubicBezTo>
                          <a:pt x="3772458" y="242069"/>
                          <a:pt x="3737850" y="283728"/>
                          <a:pt x="3522694" y="260131"/>
                        </a:cubicBezTo>
                        <a:cubicBezTo>
                          <a:pt x="3361762" y="247099"/>
                          <a:pt x="3298288" y="252941"/>
                          <a:pt x="3165014" y="260131"/>
                        </a:cubicBezTo>
                        <a:cubicBezTo>
                          <a:pt x="3032891" y="314758"/>
                          <a:pt x="2877669" y="347671"/>
                          <a:pt x="2728816" y="260131"/>
                        </a:cubicBezTo>
                        <a:cubicBezTo>
                          <a:pt x="2686443" y="309362"/>
                          <a:pt x="2455721" y="269604"/>
                          <a:pt x="2253363" y="260131"/>
                        </a:cubicBezTo>
                        <a:cubicBezTo>
                          <a:pt x="1957964" y="216264"/>
                          <a:pt x="1853479" y="258224"/>
                          <a:pt x="1738651" y="260131"/>
                        </a:cubicBezTo>
                        <a:cubicBezTo>
                          <a:pt x="1527388" y="283400"/>
                          <a:pt x="1420823" y="387341"/>
                          <a:pt x="1223939" y="260131"/>
                        </a:cubicBezTo>
                        <a:cubicBezTo>
                          <a:pt x="1026361" y="215290"/>
                          <a:pt x="1054932" y="263930"/>
                          <a:pt x="866257" y="260131"/>
                        </a:cubicBezTo>
                        <a:cubicBezTo>
                          <a:pt x="617955" y="271096"/>
                          <a:pt x="471381" y="294847"/>
                          <a:pt x="33122" y="260131"/>
                        </a:cubicBezTo>
                        <a:cubicBezTo>
                          <a:pt x="10025" y="249762"/>
                          <a:pt x="3122" y="234375"/>
                          <a:pt x="0" y="216773"/>
                        </a:cubicBezTo>
                        <a:cubicBezTo>
                          <a:pt x="1565" y="128920"/>
                          <a:pt x="2733" y="102390"/>
                          <a:pt x="0" y="43355"/>
                        </a:cubicBezTo>
                        <a:close/>
                      </a:path>
                    </a:pathLst>
                  </a:custGeom>
                  <ask:type>
                    <ask:lineSketchFreehand/>
                  </ask:type>
                </ask:lineSketchStyleProps>
              </a:ext>
            </a:extLst>
          </a:ln>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defTabSz="275198">
              <a:spcAft>
                <a:spcPts val="410"/>
              </a:spcAft>
            </a:pPr>
            <a:r>
              <a:rPr lang="en-GB" sz="1400" kern="1200" dirty="0">
                <a:solidFill>
                  <a:schemeClr val="dk1"/>
                </a:solidFill>
                <a:latin typeface="Galvji" panose="020B0504020202020204" pitchFamily="34" charset="77"/>
              </a:rPr>
              <a:t>Collaboration: Know your role! Know your goal!</a:t>
            </a:r>
            <a:endParaRPr lang="en-GB" sz="1400" dirty="0">
              <a:latin typeface="Galvji" panose="020B0504020202020204" pitchFamily="34" charset="77"/>
            </a:endParaRPr>
          </a:p>
        </p:txBody>
      </p:sp>
      <p:sp>
        <p:nvSpPr>
          <p:cNvPr id="19" name="TextBox 18">
            <a:extLst>
              <a:ext uri="{FF2B5EF4-FFF2-40B4-BE49-F238E27FC236}">
                <a16:creationId xmlns:a16="http://schemas.microsoft.com/office/drawing/2014/main" id="{456F0B4A-1C1D-684E-B986-25EFE2101CAE}"/>
              </a:ext>
            </a:extLst>
          </p:cNvPr>
          <p:cNvSpPr txBox="1"/>
          <p:nvPr/>
        </p:nvSpPr>
        <p:spPr>
          <a:xfrm>
            <a:off x="2962364" y="5029960"/>
            <a:ext cx="3992016" cy="523220"/>
          </a:xfrm>
          <a:custGeom>
            <a:avLst/>
            <a:gdLst>
              <a:gd name="connsiteX0" fmla="*/ 0 w 3992016"/>
              <a:gd name="connsiteY0" fmla="*/ 87202 h 523220"/>
              <a:gd name="connsiteX1" fmla="*/ 33122 w 3992016"/>
              <a:gd name="connsiteY1" fmla="*/ 0 h 523220"/>
              <a:gd name="connsiteX2" fmla="*/ 430061 w 3992016"/>
              <a:gd name="connsiteY2" fmla="*/ 0 h 523220"/>
              <a:gd name="connsiteX3" fmla="*/ 944773 w 3992016"/>
              <a:gd name="connsiteY3" fmla="*/ 0 h 523220"/>
              <a:gd name="connsiteX4" fmla="*/ 1420227 w 3992016"/>
              <a:gd name="connsiteY4" fmla="*/ 0 h 523220"/>
              <a:gd name="connsiteX5" fmla="*/ 1777909 w 3992016"/>
              <a:gd name="connsiteY5" fmla="*/ 0 h 523220"/>
              <a:gd name="connsiteX6" fmla="*/ 2096332 w 3992016"/>
              <a:gd name="connsiteY6" fmla="*/ 0 h 523220"/>
              <a:gd name="connsiteX7" fmla="*/ 2571787 w 3992016"/>
              <a:gd name="connsiteY7" fmla="*/ 0 h 523220"/>
              <a:gd name="connsiteX8" fmla="*/ 3007983 w 3992016"/>
              <a:gd name="connsiteY8" fmla="*/ 0 h 523220"/>
              <a:gd name="connsiteX9" fmla="*/ 3326406 w 3992016"/>
              <a:gd name="connsiteY9" fmla="*/ 0 h 523220"/>
              <a:gd name="connsiteX10" fmla="*/ 3958891 w 3992016"/>
              <a:gd name="connsiteY10" fmla="*/ 0 h 523220"/>
              <a:gd name="connsiteX11" fmla="*/ 3992014 w 3992016"/>
              <a:gd name="connsiteY11" fmla="*/ 87202 h 523220"/>
              <a:gd name="connsiteX12" fmla="*/ 3992014 w 3992016"/>
              <a:gd name="connsiteY12" fmla="*/ 436010 h 523220"/>
              <a:gd name="connsiteX13" fmla="*/ 3958891 w 3992016"/>
              <a:gd name="connsiteY13" fmla="*/ 523220 h 523220"/>
              <a:gd name="connsiteX14" fmla="*/ 3444179 w 3992016"/>
              <a:gd name="connsiteY14" fmla="*/ 523220 h 523220"/>
              <a:gd name="connsiteX15" fmla="*/ 3125756 w 3992016"/>
              <a:gd name="connsiteY15" fmla="*/ 523220 h 523220"/>
              <a:gd name="connsiteX16" fmla="*/ 2611044 w 3992016"/>
              <a:gd name="connsiteY16" fmla="*/ 523220 h 523220"/>
              <a:gd name="connsiteX17" fmla="*/ 2292620 w 3992016"/>
              <a:gd name="connsiteY17" fmla="*/ 523220 h 523220"/>
              <a:gd name="connsiteX18" fmla="*/ 1974197 w 3992016"/>
              <a:gd name="connsiteY18" fmla="*/ 523220 h 523220"/>
              <a:gd name="connsiteX19" fmla="*/ 1538000 w 3992016"/>
              <a:gd name="connsiteY19" fmla="*/ 523220 h 523220"/>
              <a:gd name="connsiteX20" fmla="*/ 1062547 w 3992016"/>
              <a:gd name="connsiteY20" fmla="*/ 523220 h 523220"/>
              <a:gd name="connsiteX21" fmla="*/ 704865 w 3992016"/>
              <a:gd name="connsiteY21" fmla="*/ 523220 h 523220"/>
              <a:gd name="connsiteX22" fmla="*/ 33122 w 3992016"/>
              <a:gd name="connsiteY22" fmla="*/ 523220 h 523220"/>
              <a:gd name="connsiteX23" fmla="*/ 0 w 3992016"/>
              <a:gd name="connsiteY23" fmla="*/ 436010 h 523220"/>
              <a:gd name="connsiteX24" fmla="*/ 0 w 3992016"/>
              <a:gd name="connsiteY24" fmla="*/ 87202 h 523220"/>
              <a:gd name="connsiteX0" fmla="*/ 0 w 3992016"/>
              <a:gd name="connsiteY0" fmla="*/ 87202 h 523220"/>
              <a:gd name="connsiteX1" fmla="*/ 33122 w 3992016"/>
              <a:gd name="connsiteY1" fmla="*/ 0 h 523220"/>
              <a:gd name="connsiteX2" fmla="*/ 430061 w 3992016"/>
              <a:gd name="connsiteY2" fmla="*/ 0 h 523220"/>
              <a:gd name="connsiteX3" fmla="*/ 905516 w 3992016"/>
              <a:gd name="connsiteY3" fmla="*/ 0 h 523220"/>
              <a:gd name="connsiteX4" fmla="*/ 1420227 w 3992016"/>
              <a:gd name="connsiteY4" fmla="*/ 0 h 523220"/>
              <a:gd name="connsiteX5" fmla="*/ 1934939 w 3992016"/>
              <a:gd name="connsiteY5" fmla="*/ 0 h 523220"/>
              <a:gd name="connsiteX6" fmla="*/ 2449652 w 3992016"/>
              <a:gd name="connsiteY6" fmla="*/ 0 h 523220"/>
              <a:gd name="connsiteX7" fmla="*/ 2925106 w 3992016"/>
              <a:gd name="connsiteY7" fmla="*/ 0 h 523220"/>
              <a:gd name="connsiteX8" fmla="*/ 3400559 w 3992016"/>
              <a:gd name="connsiteY8" fmla="*/ 0 h 523220"/>
              <a:gd name="connsiteX9" fmla="*/ 3958891 w 3992016"/>
              <a:gd name="connsiteY9" fmla="*/ 0 h 523220"/>
              <a:gd name="connsiteX10" fmla="*/ 3992014 w 3992016"/>
              <a:gd name="connsiteY10" fmla="*/ 87202 h 523220"/>
              <a:gd name="connsiteX11" fmla="*/ 3992014 w 3992016"/>
              <a:gd name="connsiteY11" fmla="*/ 436010 h 523220"/>
              <a:gd name="connsiteX12" fmla="*/ 3958891 w 3992016"/>
              <a:gd name="connsiteY12" fmla="*/ 523220 h 523220"/>
              <a:gd name="connsiteX13" fmla="*/ 3640467 w 3992016"/>
              <a:gd name="connsiteY13" fmla="*/ 523220 h 523220"/>
              <a:gd name="connsiteX14" fmla="*/ 3125756 w 3992016"/>
              <a:gd name="connsiteY14" fmla="*/ 523220 h 523220"/>
              <a:gd name="connsiteX15" fmla="*/ 2768075 w 3992016"/>
              <a:gd name="connsiteY15" fmla="*/ 523220 h 523220"/>
              <a:gd name="connsiteX16" fmla="*/ 2253363 w 3992016"/>
              <a:gd name="connsiteY16" fmla="*/ 523220 h 523220"/>
              <a:gd name="connsiteX17" fmla="*/ 1817167 w 3992016"/>
              <a:gd name="connsiteY17" fmla="*/ 523220 h 523220"/>
              <a:gd name="connsiteX18" fmla="*/ 1459485 w 3992016"/>
              <a:gd name="connsiteY18" fmla="*/ 523220 h 523220"/>
              <a:gd name="connsiteX19" fmla="*/ 1023289 w 3992016"/>
              <a:gd name="connsiteY19" fmla="*/ 523220 h 523220"/>
              <a:gd name="connsiteX20" fmla="*/ 508577 w 3992016"/>
              <a:gd name="connsiteY20" fmla="*/ 523220 h 523220"/>
              <a:gd name="connsiteX21" fmla="*/ 33122 w 3992016"/>
              <a:gd name="connsiteY21" fmla="*/ 523220 h 523220"/>
              <a:gd name="connsiteX22" fmla="*/ 0 w 3992016"/>
              <a:gd name="connsiteY22" fmla="*/ 436010 h 523220"/>
              <a:gd name="connsiteX23" fmla="*/ 0 w 3992016"/>
              <a:gd name="connsiteY23" fmla="*/ 87202 h 523220"/>
              <a:gd name="connsiteX0" fmla="*/ 0 w 3992016"/>
              <a:gd name="connsiteY0" fmla="*/ 87202 h 523220"/>
              <a:gd name="connsiteX1" fmla="*/ 33122 w 3992016"/>
              <a:gd name="connsiteY1" fmla="*/ 0 h 523220"/>
              <a:gd name="connsiteX2" fmla="*/ 430061 w 3992016"/>
              <a:gd name="connsiteY2" fmla="*/ 0 h 523220"/>
              <a:gd name="connsiteX3" fmla="*/ 944773 w 3992016"/>
              <a:gd name="connsiteY3" fmla="*/ 0 h 523220"/>
              <a:gd name="connsiteX4" fmla="*/ 1420227 w 3992016"/>
              <a:gd name="connsiteY4" fmla="*/ 0 h 523220"/>
              <a:gd name="connsiteX5" fmla="*/ 1777909 w 3992016"/>
              <a:gd name="connsiteY5" fmla="*/ 0 h 523220"/>
              <a:gd name="connsiteX6" fmla="*/ 2096332 w 3992016"/>
              <a:gd name="connsiteY6" fmla="*/ 0 h 523220"/>
              <a:gd name="connsiteX7" fmla="*/ 2571787 w 3992016"/>
              <a:gd name="connsiteY7" fmla="*/ 0 h 523220"/>
              <a:gd name="connsiteX8" fmla="*/ 3007983 w 3992016"/>
              <a:gd name="connsiteY8" fmla="*/ 0 h 523220"/>
              <a:gd name="connsiteX9" fmla="*/ 3326406 w 3992016"/>
              <a:gd name="connsiteY9" fmla="*/ 0 h 523220"/>
              <a:gd name="connsiteX10" fmla="*/ 3958891 w 3992016"/>
              <a:gd name="connsiteY10" fmla="*/ 0 h 523220"/>
              <a:gd name="connsiteX11" fmla="*/ 3992014 w 3992016"/>
              <a:gd name="connsiteY11" fmla="*/ 87202 h 523220"/>
              <a:gd name="connsiteX12" fmla="*/ 3992014 w 3992016"/>
              <a:gd name="connsiteY12" fmla="*/ 436010 h 523220"/>
              <a:gd name="connsiteX13" fmla="*/ 3958891 w 3992016"/>
              <a:gd name="connsiteY13" fmla="*/ 523220 h 523220"/>
              <a:gd name="connsiteX14" fmla="*/ 3444179 w 3992016"/>
              <a:gd name="connsiteY14" fmla="*/ 523220 h 523220"/>
              <a:gd name="connsiteX15" fmla="*/ 3125756 w 3992016"/>
              <a:gd name="connsiteY15" fmla="*/ 523220 h 523220"/>
              <a:gd name="connsiteX16" fmla="*/ 2611044 w 3992016"/>
              <a:gd name="connsiteY16" fmla="*/ 523220 h 523220"/>
              <a:gd name="connsiteX17" fmla="*/ 2292620 w 3992016"/>
              <a:gd name="connsiteY17" fmla="*/ 523220 h 523220"/>
              <a:gd name="connsiteX18" fmla="*/ 1974197 w 3992016"/>
              <a:gd name="connsiteY18" fmla="*/ 523220 h 523220"/>
              <a:gd name="connsiteX19" fmla="*/ 1538000 w 3992016"/>
              <a:gd name="connsiteY19" fmla="*/ 523220 h 523220"/>
              <a:gd name="connsiteX20" fmla="*/ 1062547 w 3992016"/>
              <a:gd name="connsiteY20" fmla="*/ 523220 h 523220"/>
              <a:gd name="connsiteX21" fmla="*/ 704865 w 3992016"/>
              <a:gd name="connsiteY21" fmla="*/ 523220 h 523220"/>
              <a:gd name="connsiteX22" fmla="*/ 33122 w 3992016"/>
              <a:gd name="connsiteY22" fmla="*/ 523220 h 523220"/>
              <a:gd name="connsiteX23" fmla="*/ 0 w 3992016"/>
              <a:gd name="connsiteY23" fmla="*/ 436010 h 523220"/>
              <a:gd name="connsiteX24" fmla="*/ 0 w 3992016"/>
              <a:gd name="connsiteY24" fmla="*/ 87202 h 523220"/>
              <a:gd name="connsiteX0" fmla="*/ 0 w 3992016"/>
              <a:gd name="connsiteY0" fmla="*/ 87202 h 523220"/>
              <a:gd name="connsiteX1" fmla="*/ 33122 w 3992016"/>
              <a:gd name="connsiteY1" fmla="*/ 0 h 523220"/>
              <a:gd name="connsiteX2" fmla="*/ 430061 w 3992016"/>
              <a:gd name="connsiteY2" fmla="*/ 0 h 523220"/>
              <a:gd name="connsiteX3" fmla="*/ 944773 w 3992016"/>
              <a:gd name="connsiteY3" fmla="*/ 0 h 523220"/>
              <a:gd name="connsiteX4" fmla="*/ 1420227 w 3992016"/>
              <a:gd name="connsiteY4" fmla="*/ 0 h 523220"/>
              <a:gd name="connsiteX5" fmla="*/ 1777909 w 3992016"/>
              <a:gd name="connsiteY5" fmla="*/ 0 h 523220"/>
              <a:gd name="connsiteX6" fmla="*/ 2096332 w 3992016"/>
              <a:gd name="connsiteY6" fmla="*/ 0 h 523220"/>
              <a:gd name="connsiteX7" fmla="*/ 2571787 w 3992016"/>
              <a:gd name="connsiteY7" fmla="*/ 0 h 523220"/>
              <a:gd name="connsiteX8" fmla="*/ 3007983 w 3992016"/>
              <a:gd name="connsiteY8" fmla="*/ 0 h 523220"/>
              <a:gd name="connsiteX9" fmla="*/ 3326406 w 3992016"/>
              <a:gd name="connsiteY9" fmla="*/ 0 h 523220"/>
              <a:gd name="connsiteX10" fmla="*/ 3958891 w 3992016"/>
              <a:gd name="connsiteY10" fmla="*/ 0 h 523220"/>
              <a:gd name="connsiteX11" fmla="*/ 3992014 w 3992016"/>
              <a:gd name="connsiteY11" fmla="*/ 87202 h 523220"/>
              <a:gd name="connsiteX12" fmla="*/ 3992014 w 3992016"/>
              <a:gd name="connsiteY12" fmla="*/ 436010 h 523220"/>
              <a:gd name="connsiteX13" fmla="*/ 3958891 w 3992016"/>
              <a:gd name="connsiteY13" fmla="*/ 523220 h 523220"/>
              <a:gd name="connsiteX14" fmla="*/ 3444179 w 3992016"/>
              <a:gd name="connsiteY14" fmla="*/ 523220 h 523220"/>
              <a:gd name="connsiteX15" fmla="*/ 3125756 w 3992016"/>
              <a:gd name="connsiteY15" fmla="*/ 523220 h 523220"/>
              <a:gd name="connsiteX16" fmla="*/ 2611044 w 3992016"/>
              <a:gd name="connsiteY16" fmla="*/ 523220 h 523220"/>
              <a:gd name="connsiteX17" fmla="*/ 2292620 w 3992016"/>
              <a:gd name="connsiteY17" fmla="*/ 523220 h 523220"/>
              <a:gd name="connsiteX18" fmla="*/ 1974197 w 3992016"/>
              <a:gd name="connsiteY18" fmla="*/ 523220 h 523220"/>
              <a:gd name="connsiteX19" fmla="*/ 1538000 w 3992016"/>
              <a:gd name="connsiteY19" fmla="*/ 523220 h 523220"/>
              <a:gd name="connsiteX20" fmla="*/ 1062547 w 3992016"/>
              <a:gd name="connsiteY20" fmla="*/ 523220 h 523220"/>
              <a:gd name="connsiteX21" fmla="*/ 704865 w 3992016"/>
              <a:gd name="connsiteY21" fmla="*/ 523220 h 523220"/>
              <a:gd name="connsiteX22" fmla="*/ 33122 w 3992016"/>
              <a:gd name="connsiteY22" fmla="*/ 523220 h 523220"/>
              <a:gd name="connsiteX23" fmla="*/ 0 w 3992016"/>
              <a:gd name="connsiteY23" fmla="*/ 436010 h 523220"/>
              <a:gd name="connsiteX24" fmla="*/ 0 w 3992016"/>
              <a:gd name="connsiteY24" fmla="*/ 87202 h 523220"/>
              <a:gd name="connsiteX0" fmla="*/ 0 w 3992016"/>
              <a:gd name="connsiteY0" fmla="*/ 87202 h 523220"/>
              <a:gd name="connsiteX1" fmla="*/ 33122 w 3992016"/>
              <a:gd name="connsiteY1" fmla="*/ 0 h 523220"/>
              <a:gd name="connsiteX2" fmla="*/ 430061 w 3992016"/>
              <a:gd name="connsiteY2" fmla="*/ 0 h 523220"/>
              <a:gd name="connsiteX3" fmla="*/ 944773 w 3992016"/>
              <a:gd name="connsiteY3" fmla="*/ 0 h 523220"/>
              <a:gd name="connsiteX4" fmla="*/ 1420227 w 3992016"/>
              <a:gd name="connsiteY4" fmla="*/ 0 h 523220"/>
              <a:gd name="connsiteX5" fmla="*/ 1777909 w 3992016"/>
              <a:gd name="connsiteY5" fmla="*/ 0 h 523220"/>
              <a:gd name="connsiteX6" fmla="*/ 2096332 w 3992016"/>
              <a:gd name="connsiteY6" fmla="*/ 0 h 523220"/>
              <a:gd name="connsiteX7" fmla="*/ 2571787 w 3992016"/>
              <a:gd name="connsiteY7" fmla="*/ 0 h 523220"/>
              <a:gd name="connsiteX8" fmla="*/ 3007983 w 3992016"/>
              <a:gd name="connsiteY8" fmla="*/ 0 h 523220"/>
              <a:gd name="connsiteX9" fmla="*/ 3326406 w 3992016"/>
              <a:gd name="connsiteY9" fmla="*/ 0 h 523220"/>
              <a:gd name="connsiteX10" fmla="*/ 3958891 w 3992016"/>
              <a:gd name="connsiteY10" fmla="*/ 0 h 523220"/>
              <a:gd name="connsiteX11" fmla="*/ 3992014 w 3992016"/>
              <a:gd name="connsiteY11" fmla="*/ 87202 h 523220"/>
              <a:gd name="connsiteX12" fmla="*/ 3992014 w 3992016"/>
              <a:gd name="connsiteY12" fmla="*/ 436010 h 523220"/>
              <a:gd name="connsiteX13" fmla="*/ 3958891 w 3992016"/>
              <a:gd name="connsiteY13" fmla="*/ 523220 h 523220"/>
              <a:gd name="connsiteX14" fmla="*/ 3444179 w 3992016"/>
              <a:gd name="connsiteY14" fmla="*/ 523220 h 523220"/>
              <a:gd name="connsiteX15" fmla="*/ 3125756 w 3992016"/>
              <a:gd name="connsiteY15" fmla="*/ 523220 h 523220"/>
              <a:gd name="connsiteX16" fmla="*/ 2611044 w 3992016"/>
              <a:gd name="connsiteY16" fmla="*/ 523220 h 523220"/>
              <a:gd name="connsiteX17" fmla="*/ 2292620 w 3992016"/>
              <a:gd name="connsiteY17" fmla="*/ 523220 h 523220"/>
              <a:gd name="connsiteX18" fmla="*/ 1974197 w 3992016"/>
              <a:gd name="connsiteY18" fmla="*/ 523220 h 523220"/>
              <a:gd name="connsiteX19" fmla="*/ 1538000 w 3992016"/>
              <a:gd name="connsiteY19" fmla="*/ 523220 h 523220"/>
              <a:gd name="connsiteX20" fmla="*/ 1062547 w 3992016"/>
              <a:gd name="connsiteY20" fmla="*/ 523220 h 523220"/>
              <a:gd name="connsiteX21" fmla="*/ 704865 w 3992016"/>
              <a:gd name="connsiteY21" fmla="*/ 523220 h 523220"/>
              <a:gd name="connsiteX22" fmla="*/ 33122 w 3992016"/>
              <a:gd name="connsiteY22" fmla="*/ 523220 h 523220"/>
              <a:gd name="connsiteX23" fmla="*/ 0 w 3992016"/>
              <a:gd name="connsiteY23" fmla="*/ 436010 h 523220"/>
              <a:gd name="connsiteX24" fmla="*/ 0 w 3992016"/>
              <a:gd name="connsiteY24" fmla="*/ 87202 h 523220"/>
              <a:gd name="connsiteX0" fmla="*/ 0 w 3992016"/>
              <a:gd name="connsiteY0" fmla="*/ 87202 h 523220"/>
              <a:gd name="connsiteX1" fmla="*/ 33122 w 3992016"/>
              <a:gd name="connsiteY1" fmla="*/ 0 h 523220"/>
              <a:gd name="connsiteX2" fmla="*/ 430061 w 3992016"/>
              <a:gd name="connsiteY2" fmla="*/ 0 h 523220"/>
              <a:gd name="connsiteX3" fmla="*/ 944773 w 3992016"/>
              <a:gd name="connsiteY3" fmla="*/ 0 h 523220"/>
              <a:gd name="connsiteX4" fmla="*/ 1420227 w 3992016"/>
              <a:gd name="connsiteY4" fmla="*/ 0 h 523220"/>
              <a:gd name="connsiteX5" fmla="*/ 1777909 w 3992016"/>
              <a:gd name="connsiteY5" fmla="*/ 0 h 523220"/>
              <a:gd name="connsiteX6" fmla="*/ 2096332 w 3992016"/>
              <a:gd name="connsiteY6" fmla="*/ 0 h 523220"/>
              <a:gd name="connsiteX7" fmla="*/ 2571787 w 3992016"/>
              <a:gd name="connsiteY7" fmla="*/ 0 h 523220"/>
              <a:gd name="connsiteX8" fmla="*/ 3007983 w 3992016"/>
              <a:gd name="connsiteY8" fmla="*/ 0 h 523220"/>
              <a:gd name="connsiteX9" fmla="*/ 3326406 w 3992016"/>
              <a:gd name="connsiteY9" fmla="*/ 0 h 523220"/>
              <a:gd name="connsiteX10" fmla="*/ 3958891 w 3992016"/>
              <a:gd name="connsiteY10" fmla="*/ 0 h 523220"/>
              <a:gd name="connsiteX11" fmla="*/ 3992014 w 3992016"/>
              <a:gd name="connsiteY11" fmla="*/ 87202 h 523220"/>
              <a:gd name="connsiteX12" fmla="*/ 3992014 w 3992016"/>
              <a:gd name="connsiteY12" fmla="*/ 436010 h 523220"/>
              <a:gd name="connsiteX13" fmla="*/ 3958891 w 3992016"/>
              <a:gd name="connsiteY13" fmla="*/ 523220 h 523220"/>
              <a:gd name="connsiteX14" fmla="*/ 3444179 w 3992016"/>
              <a:gd name="connsiteY14" fmla="*/ 523220 h 523220"/>
              <a:gd name="connsiteX15" fmla="*/ 3125756 w 3992016"/>
              <a:gd name="connsiteY15" fmla="*/ 523220 h 523220"/>
              <a:gd name="connsiteX16" fmla="*/ 2611044 w 3992016"/>
              <a:gd name="connsiteY16" fmla="*/ 523220 h 523220"/>
              <a:gd name="connsiteX17" fmla="*/ 2292620 w 3992016"/>
              <a:gd name="connsiteY17" fmla="*/ 523220 h 523220"/>
              <a:gd name="connsiteX18" fmla="*/ 1974197 w 3992016"/>
              <a:gd name="connsiteY18" fmla="*/ 523220 h 523220"/>
              <a:gd name="connsiteX19" fmla="*/ 1538000 w 3992016"/>
              <a:gd name="connsiteY19" fmla="*/ 523220 h 523220"/>
              <a:gd name="connsiteX20" fmla="*/ 1062547 w 3992016"/>
              <a:gd name="connsiteY20" fmla="*/ 523220 h 523220"/>
              <a:gd name="connsiteX21" fmla="*/ 704865 w 3992016"/>
              <a:gd name="connsiteY21" fmla="*/ 523220 h 523220"/>
              <a:gd name="connsiteX22" fmla="*/ 33122 w 3992016"/>
              <a:gd name="connsiteY22" fmla="*/ 523220 h 523220"/>
              <a:gd name="connsiteX23" fmla="*/ 0 w 3992016"/>
              <a:gd name="connsiteY23" fmla="*/ 436010 h 523220"/>
              <a:gd name="connsiteX24" fmla="*/ 0 w 3992016"/>
              <a:gd name="connsiteY24" fmla="*/ 87202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92016" h="523220" fill="none" extrusionOk="0">
                <a:moveTo>
                  <a:pt x="0" y="87202"/>
                </a:moveTo>
                <a:cubicBezTo>
                  <a:pt x="5858" y="40734"/>
                  <a:pt x="19886" y="18877"/>
                  <a:pt x="33122" y="0"/>
                </a:cubicBezTo>
                <a:cubicBezTo>
                  <a:pt x="214467" y="-36322"/>
                  <a:pt x="251212" y="-31394"/>
                  <a:pt x="430061" y="0"/>
                </a:cubicBezTo>
                <a:cubicBezTo>
                  <a:pt x="519035" y="99661"/>
                  <a:pt x="780293" y="-75154"/>
                  <a:pt x="944773" y="0"/>
                </a:cubicBezTo>
                <a:cubicBezTo>
                  <a:pt x="1042276" y="-234897"/>
                  <a:pt x="1359437" y="-65889"/>
                  <a:pt x="1420227" y="0"/>
                </a:cubicBezTo>
                <a:cubicBezTo>
                  <a:pt x="1622429" y="-49007"/>
                  <a:pt x="1665335" y="-5771"/>
                  <a:pt x="1777909" y="0"/>
                </a:cubicBezTo>
                <a:cubicBezTo>
                  <a:pt x="1940807" y="-5809"/>
                  <a:pt x="1920964" y="39444"/>
                  <a:pt x="2096332" y="0"/>
                </a:cubicBezTo>
                <a:cubicBezTo>
                  <a:pt x="2310778" y="59978"/>
                  <a:pt x="2403868" y="-1324"/>
                  <a:pt x="2571787" y="0"/>
                </a:cubicBezTo>
                <a:cubicBezTo>
                  <a:pt x="2698527" y="113089"/>
                  <a:pt x="2913672" y="-182028"/>
                  <a:pt x="3007983" y="0"/>
                </a:cubicBezTo>
                <a:cubicBezTo>
                  <a:pt x="3016824" y="-14099"/>
                  <a:pt x="3218551" y="165756"/>
                  <a:pt x="3326406" y="0"/>
                </a:cubicBezTo>
                <a:cubicBezTo>
                  <a:pt x="3427976" y="401764"/>
                  <a:pt x="3713656" y="-270382"/>
                  <a:pt x="3958891" y="0"/>
                </a:cubicBezTo>
                <a:cubicBezTo>
                  <a:pt x="3973279" y="17123"/>
                  <a:pt x="3989338" y="60017"/>
                  <a:pt x="3992014" y="87202"/>
                </a:cubicBezTo>
                <a:cubicBezTo>
                  <a:pt x="3999950" y="151294"/>
                  <a:pt x="3977642" y="400653"/>
                  <a:pt x="3992014" y="436010"/>
                </a:cubicBezTo>
                <a:cubicBezTo>
                  <a:pt x="3994840" y="517540"/>
                  <a:pt x="3973106" y="545054"/>
                  <a:pt x="3958891" y="523220"/>
                </a:cubicBezTo>
                <a:cubicBezTo>
                  <a:pt x="3733255" y="780470"/>
                  <a:pt x="3700079" y="326074"/>
                  <a:pt x="3444179" y="523220"/>
                </a:cubicBezTo>
                <a:cubicBezTo>
                  <a:pt x="3314553" y="439468"/>
                  <a:pt x="3269053" y="596338"/>
                  <a:pt x="3125756" y="523220"/>
                </a:cubicBezTo>
                <a:cubicBezTo>
                  <a:pt x="2952682" y="438622"/>
                  <a:pt x="2704051" y="494949"/>
                  <a:pt x="2611044" y="523220"/>
                </a:cubicBezTo>
                <a:cubicBezTo>
                  <a:pt x="2401245" y="357480"/>
                  <a:pt x="2434322" y="642420"/>
                  <a:pt x="2292620" y="523220"/>
                </a:cubicBezTo>
                <a:cubicBezTo>
                  <a:pt x="2191212" y="543962"/>
                  <a:pt x="2108543" y="585650"/>
                  <a:pt x="1974197" y="523220"/>
                </a:cubicBezTo>
                <a:cubicBezTo>
                  <a:pt x="1766934" y="526773"/>
                  <a:pt x="1666388" y="551532"/>
                  <a:pt x="1538000" y="523220"/>
                </a:cubicBezTo>
                <a:cubicBezTo>
                  <a:pt x="1343443" y="419932"/>
                  <a:pt x="1126353" y="478146"/>
                  <a:pt x="1062547" y="523220"/>
                </a:cubicBezTo>
                <a:cubicBezTo>
                  <a:pt x="1048010" y="537999"/>
                  <a:pt x="879538" y="680553"/>
                  <a:pt x="704865" y="523220"/>
                </a:cubicBezTo>
                <a:cubicBezTo>
                  <a:pt x="514633" y="666327"/>
                  <a:pt x="342441" y="196911"/>
                  <a:pt x="33122" y="523220"/>
                </a:cubicBezTo>
                <a:cubicBezTo>
                  <a:pt x="-2130" y="515665"/>
                  <a:pt x="-11200" y="490969"/>
                  <a:pt x="0" y="436010"/>
                </a:cubicBezTo>
                <a:cubicBezTo>
                  <a:pt x="29634" y="391527"/>
                  <a:pt x="-2691" y="154279"/>
                  <a:pt x="0" y="87202"/>
                </a:cubicBezTo>
                <a:close/>
              </a:path>
              <a:path w="3992016" h="523220" stroke="0" extrusionOk="0">
                <a:moveTo>
                  <a:pt x="0" y="87202"/>
                </a:moveTo>
                <a:cubicBezTo>
                  <a:pt x="14630" y="60302"/>
                  <a:pt x="2127" y="185"/>
                  <a:pt x="33122" y="0"/>
                </a:cubicBezTo>
                <a:cubicBezTo>
                  <a:pt x="181191" y="-118908"/>
                  <a:pt x="375222" y="-68238"/>
                  <a:pt x="430061" y="0"/>
                </a:cubicBezTo>
                <a:cubicBezTo>
                  <a:pt x="465414" y="-197730"/>
                  <a:pt x="682173" y="-20376"/>
                  <a:pt x="905516" y="0"/>
                </a:cubicBezTo>
                <a:cubicBezTo>
                  <a:pt x="1042470" y="85344"/>
                  <a:pt x="1370371" y="-5098"/>
                  <a:pt x="1420227" y="0"/>
                </a:cubicBezTo>
                <a:cubicBezTo>
                  <a:pt x="1484687" y="22113"/>
                  <a:pt x="1872187" y="38547"/>
                  <a:pt x="1934939" y="0"/>
                </a:cubicBezTo>
                <a:cubicBezTo>
                  <a:pt x="2158983" y="-175519"/>
                  <a:pt x="2216584" y="-67755"/>
                  <a:pt x="2449652" y="0"/>
                </a:cubicBezTo>
                <a:cubicBezTo>
                  <a:pt x="2626842" y="-118766"/>
                  <a:pt x="2721301" y="173125"/>
                  <a:pt x="2925106" y="0"/>
                </a:cubicBezTo>
                <a:cubicBezTo>
                  <a:pt x="3250327" y="130762"/>
                  <a:pt x="3230808" y="-207441"/>
                  <a:pt x="3400559" y="0"/>
                </a:cubicBezTo>
                <a:cubicBezTo>
                  <a:pt x="3637523" y="87623"/>
                  <a:pt x="3879619" y="175587"/>
                  <a:pt x="3958891" y="0"/>
                </a:cubicBezTo>
                <a:cubicBezTo>
                  <a:pt x="3966691" y="2684"/>
                  <a:pt x="3993081" y="65228"/>
                  <a:pt x="3992014" y="87202"/>
                </a:cubicBezTo>
                <a:cubicBezTo>
                  <a:pt x="3997439" y="102278"/>
                  <a:pt x="3990598" y="256407"/>
                  <a:pt x="3992014" y="436010"/>
                </a:cubicBezTo>
                <a:cubicBezTo>
                  <a:pt x="4004996" y="495444"/>
                  <a:pt x="3980898" y="486667"/>
                  <a:pt x="3958891" y="523220"/>
                </a:cubicBezTo>
                <a:cubicBezTo>
                  <a:pt x="3815052" y="469473"/>
                  <a:pt x="3793955" y="485933"/>
                  <a:pt x="3640467" y="523220"/>
                </a:cubicBezTo>
                <a:cubicBezTo>
                  <a:pt x="3417365" y="551052"/>
                  <a:pt x="3366943" y="665308"/>
                  <a:pt x="3125756" y="523220"/>
                </a:cubicBezTo>
                <a:cubicBezTo>
                  <a:pt x="2890200" y="516857"/>
                  <a:pt x="2909519" y="536855"/>
                  <a:pt x="2768075" y="523220"/>
                </a:cubicBezTo>
                <a:cubicBezTo>
                  <a:pt x="2713626" y="352475"/>
                  <a:pt x="2365863" y="659552"/>
                  <a:pt x="2253363" y="523220"/>
                </a:cubicBezTo>
                <a:cubicBezTo>
                  <a:pt x="2091185" y="568387"/>
                  <a:pt x="1993796" y="403832"/>
                  <a:pt x="1817167" y="523220"/>
                </a:cubicBezTo>
                <a:cubicBezTo>
                  <a:pt x="1600194" y="510773"/>
                  <a:pt x="1560075" y="549471"/>
                  <a:pt x="1459485" y="523220"/>
                </a:cubicBezTo>
                <a:cubicBezTo>
                  <a:pt x="1305138" y="577367"/>
                  <a:pt x="1198813" y="477122"/>
                  <a:pt x="1023289" y="523220"/>
                </a:cubicBezTo>
                <a:cubicBezTo>
                  <a:pt x="882363" y="671073"/>
                  <a:pt x="609551" y="686184"/>
                  <a:pt x="508577" y="523220"/>
                </a:cubicBezTo>
                <a:cubicBezTo>
                  <a:pt x="335217" y="726709"/>
                  <a:pt x="87608" y="483670"/>
                  <a:pt x="33122" y="523220"/>
                </a:cubicBezTo>
                <a:cubicBezTo>
                  <a:pt x="22249" y="547682"/>
                  <a:pt x="16317" y="460895"/>
                  <a:pt x="0" y="436010"/>
                </a:cubicBezTo>
                <a:cubicBezTo>
                  <a:pt x="3673" y="383623"/>
                  <a:pt x="29503" y="196360"/>
                  <a:pt x="0" y="87202"/>
                </a:cubicBezTo>
                <a:close/>
              </a:path>
              <a:path w="3992016" h="523220" fill="none" stroke="0" extrusionOk="0">
                <a:moveTo>
                  <a:pt x="0" y="87202"/>
                </a:moveTo>
                <a:cubicBezTo>
                  <a:pt x="-77" y="19184"/>
                  <a:pt x="25887" y="7969"/>
                  <a:pt x="33122" y="0"/>
                </a:cubicBezTo>
                <a:cubicBezTo>
                  <a:pt x="200450" y="-47787"/>
                  <a:pt x="301098" y="57770"/>
                  <a:pt x="430061" y="0"/>
                </a:cubicBezTo>
                <a:cubicBezTo>
                  <a:pt x="653083" y="-28670"/>
                  <a:pt x="865295" y="67714"/>
                  <a:pt x="944773" y="0"/>
                </a:cubicBezTo>
                <a:cubicBezTo>
                  <a:pt x="1173487" y="5176"/>
                  <a:pt x="1286220" y="194599"/>
                  <a:pt x="1420227" y="0"/>
                </a:cubicBezTo>
                <a:cubicBezTo>
                  <a:pt x="1588456" y="17132"/>
                  <a:pt x="1627086" y="83068"/>
                  <a:pt x="1777909" y="0"/>
                </a:cubicBezTo>
                <a:cubicBezTo>
                  <a:pt x="1937269" y="8225"/>
                  <a:pt x="1954980" y="49635"/>
                  <a:pt x="2096332" y="0"/>
                </a:cubicBezTo>
                <a:cubicBezTo>
                  <a:pt x="2205358" y="150916"/>
                  <a:pt x="2429559" y="-23900"/>
                  <a:pt x="2571787" y="0"/>
                </a:cubicBezTo>
                <a:cubicBezTo>
                  <a:pt x="2683974" y="-50748"/>
                  <a:pt x="2930232" y="-75112"/>
                  <a:pt x="3007983" y="0"/>
                </a:cubicBezTo>
                <a:cubicBezTo>
                  <a:pt x="3149083" y="-2867"/>
                  <a:pt x="3223853" y="5869"/>
                  <a:pt x="3326406" y="0"/>
                </a:cubicBezTo>
                <a:cubicBezTo>
                  <a:pt x="3408134" y="-208258"/>
                  <a:pt x="3738689" y="-209481"/>
                  <a:pt x="3958891" y="0"/>
                </a:cubicBezTo>
                <a:cubicBezTo>
                  <a:pt x="3988109" y="-2574"/>
                  <a:pt x="4006789" y="33207"/>
                  <a:pt x="3992014" y="87202"/>
                </a:cubicBezTo>
                <a:cubicBezTo>
                  <a:pt x="4000637" y="201230"/>
                  <a:pt x="3997274" y="386237"/>
                  <a:pt x="3992014" y="436010"/>
                </a:cubicBezTo>
                <a:cubicBezTo>
                  <a:pt x="3988002" y="502451"/>
                  <a:pt x="3986080" y="548247"/>
                  <a:pt x="3958891" y="523220"/>
                </a:cubicBezTo>
                <a:cubicBezTo>
                  <a:pt x="3736817" y="514943"/>
                  <a:pt x="3535192" y="560469"/>
                  <a:pt x="3444179" y="523220"/>
                </a:cubicBezTo>
                <a:cubicBezTo>
                  <a:pt x="3296100" y="570234"/>
                  <a:pt x="3262917" y="518803"/>
                  <a:pt x="3125756" y="523220"/>
                </a:cubicBezTo>
                <a:cubicBezTo>
                  <a:pt x="3033639" y="394322"/>
                  <a:pt x="2785947" y="408510"/>
                  <a:pt x="2611044" y="523220"/>
                </a:cubicBezTo>
                <a:cubicBezTo>
                  <a:pt x="2409792" y="407345"/>
                  <a:pt x="2467225" y="505567"/>
                  <a:pt x="2292620" y="523220"/>
                </a:cubicBezTo>
                <a:cubicBezTo>
                  <a:pt x="2088483" y="548153"/>
                  <a:pt x="2046308" y="446411"/>
                  <a:pt x="1974197" y="523220"/>
                </a:cubicBezTo>
                <a:cubicBezTo>
                  <a:pt x="1844861" y="497267"/>
                  <a:pt x="1763356" y="555309"/>
                  <a:pt x="1538000" y="523220"/>
                </a:cubicBezTo>
                <a:cubicBezTo>
                  <a:pt x="1375696" y="486826"/>
                  <a:pt x="1128480" y="605661"/>
                  <a:pt x="1062547" y="523220"/>
                </a:cubicBezTo>
                <a:cubicBezTo>
                  <a:pt x="978062" y="562624"/>
                  <a:pt x="790497" y="671913"/>
                  <a:pt x="704865" y="523220"/>
                </a:cubicBezTo>
                <a:cubicBezTo>
                  <a:pt x="563595" y="396136"/>
                  <a:pt x="269972" y="803696"/>
                  <a:pt x="33122" y="523220"/>
                </a:cubicBezTo>
                <a:cubicBezTo>
                  <a:pt x="8051" y="538242"/>
                  <a:pt x="5401" y="481610"/>
                  <a:pt x="0" y="436010"/>
                </a:cubicBezTo>
                <a:cubicBezTo>
                  <a:pt x="12333" y="416590"/>
                  <a:pt x="25820" y="169815"/>
                  <a:pt x="0" y="87202"/>
                </a:cubicBezTo>
                <a:close/>
              </a:path>
              <a:path w="3992016" h="523220" fill="none" stroke="0" extrusionOk="0">
                <a:moveTo>
                  <a:pt x="0" y="87202"/>
                </a:moveTo>
                <a:cubicBezTo>
                  <a:pt x="7327" y="26445"/>
                  <a:pt x="19427" y="14394"/>
                  <a:pt x="33122" y="0"/>
                </a:cubicBezTo>
                <a:cubicBezTo>
                  <a:pt x="215340" y="23130"/>
                  <a:pt x="277428" y="19764"/>
                  <a:pt x="430061" y="0"/>
                </a:cubicBezTo>
                <a:cubicBezTo>
                  <a:pt x="574503" y="32767"/>
                  <a:pt x="844631" y="90350"/>
                  <a:pt x="944773" y="0"/>
                </a:cubicBezTo>
                <a:cubicBezTo>
                  <a:pt x="1051261" y="-125258"/>
                  <a:pt x="1218836" y="31971"/>
                  <a:pt x="1420227" y="0"/>
                </a:cubicBezTo>
                <a:cubicBezTo>
                  <a:pt x="1588997" y="-67147"/>
                  <a:pt x="1670905" y="32561"/>
                  <a:pt x="1777909" y="0"/>
                </a:cubicBezTo>
                <a:cubicBezTo>
                  <a:pt x="1923863" y="-6283"/>
                  <a:pt x="1948931" y="51410"/>
                  <a:pt x="2096332" y="0"/>
                </a:cubicBezTo>
                <a:cubicBezTo>
                  <a:pt x="2272939" y="13536"/>
                  <a:pt x="2487502" y="-65513"/>
                  <a:pt x="2571787" y="0"/>
                </a:cubicBezTo>
                <a:cubicBezTo>
                  <a:pt x="2642680" y="-17947"/>
                  <a:pt x="2890090" y="-88300"/>
                  <a:pt x="3007983" y="0"/>
                </a:cubicBezTo>
                <a:cubicBezTo>
                  <a:pt x="3053514" y="-11514"/>
                  <a:pt x="3200713" y="65449"/>
                  <a:pt x="3326406" y="0"/>
                </a:cubicBezTo>
                <a:cubicBezTo>
                  <a:pt x="3411310" y="354215"/>
                  <a:pt x="3665902" y="-210750"/>
                  <a:pt x="3958891" y="0"/>
                </a:cubicBezTo>
                <a:cubicBezTo>
                  <a:pt x="3974122" y="7584"/>
                  <a:pt x="3990625" y="38308"/>
                  <a:pt x="3992014" y="87202"/>
                </a:cubicBezTo>
                <a:cubicBezTo>
                  <a:pt x="3979421" y="188756"/>
                  <a:pt x="3996314" y="368017"/>
                  <a:pt x="3992014" y="436010"/>
                </a:cubicBezTo>
                <a:cubicBezTo>
                  <a:pt x="3989257" y="484335"/>
                  <a:pt x="3974548" y="549840"/>
                  <a:pt x="3958891" y="523220"/>
                </a:cubicBezTo>
                <a:cubicBezTo>
                  <a:pt x="3729247" y="549372"/>
                  <a:pt x="3573757" y="453288"/>
                  <a:pt x="3444179" y="523220"/>
                </a:cubicBezTo>
                <a:cubicBezTo>
                  <a:pt x="3292502" y="604562"/>
                  <a:pt x="3231233" y="575078"/>
                  <a:pt x="3125756" y="523220"/>
                </a:cubicBezTo>
                <a:cubicBezTo>
                  <a:pt x="2942929" y="478966"/>
                  <a:pt x="2722925" y="545911"/>
                  <a:pt x="2611044" y="523220"/>
                </a:cubicBezTo>
                <a:cubicBezTo>
                  <a:pt x="2389502" y="411230"/>
                  <a:pt x="2419844" y="530839"/>
                  <a:pt x="2292620" y="523220"/>
                </a:cubicBezTo>
                <a:cubicBezTo>
                  <a:pt x="2146327" y="523727"/>
                  <a:pt x="2060732" y="479232"/>
                  <a:pt x="1974197" y="523220"/>
                </a:cubicBezTo>
                <a:cubicBezTo>
                  <a:pt x="1892717" y="488101"/>
                  <a:pt x="1685154" y="546823"/>
                  <a:pt x="1538000" y="523220"/>
                </a:cubicBezTo>
                <a:cubicBezTo>
                  <a:pt x="1334708" y="456006"/>
                  <a:pt x="1155039" y="483810"/>
                  <a:pt x="1062547" y="523220"/>
                </a:cubicBezTo>
                <a:cubicBezTo>
                  <a:pt x="978029" y="544016"/>
                  <a:pt x="866679" y="573994"/>
                  <a:pt x="704865" y="523220"/>
                </a:cubicBezTo>
                <a:cubicBezTo>
                  <a:pt x="669749" y="605005"/>
                  <a:pt x="222693" y="775596"/>
                  <a:pt x="33122" y="523220"/>
                </a:cubicBezTo>
                <a:cubicBezTo>
                  <a:pt x="1960" y="531254"/>
                  <a:pt x="-11552" y="468553"/>
                  <a:pt x="0" y="436010"/>
                </a:cubicBezTo>
                <a:cubicBezTo>
                  <a:pt x="15667" y="378722"/>
                  <a:pt x="-15537" y="251954"/>
                  <a:pt x="0" y="87202"/>
                </a:cubicBezTo>
                <a:close/>
              </a:path>
              <a:path w="3992016" h="523220" fill="none" stroke="0" extrusionOk="0">
                <a:moveTo>
                  <a:pt x="0" y="87202"/>
                </a:moveTo>
                <a:cubicBezTo>
                  <a:pt x="6062" y="39342"/>
                  <a:pt x="20049" y="6734"/>
                  <a:pt x="33122" y="0"/>
                </a:cubicBezTo>
                <a:cubicBezTo>
                  <a:pt x="224915" y="-21385"/>
                  <a:pt x="261873" y="-9441"/>
                  <a:pt x="430061" y="0"/>
                </a:cubicBezTo>
                <a:cubicBezTo>
                  <a:pt x="592378" y="52632"/>
                  <a:pt x="813600" y="-35765"/>
                  <a:pt x="944773" y="0"/>
                </a:cubicBezTo>
                <a:cubicBezTo>
                  <a:pt x="1071581" y="-151630"/>
                  <a:pt x="1246709" y="6055"/>
                  <a:pt x="1420227" y="0"/>
                </a:cubicBezTo>
                <a:cubicBezTo>
                  <a:pt x="1598131" y="-49914"/>
                  <a:pt x="1647718" y="10147"/>
                  <a:pt x="1777909" y="0"/>
                </a:cubicBezTo>
                <a:cubicBezTo>
                  <a:pt x="1931194" y="-1779"/>
                  <a:pt x="1935823" y="41122"/>
                  <a:pt x="2096332" y="0"/>
                </a:cubicBezTo>
                <a:cubicBezTo>
                  <a:pt x="2255573" y="9343"/>
                  <a:pt x="2448591" y="35230"/>
                  <a:pt x="2571787" y="0"/>
                </a:cubicBezTo>
                <a:cubicBezTo>
                  <a:pt x="2715629" y="28158"/>
                  <a:pt x="2908236" y="-111683"/>
                  <a:pt x="3007983" y="0"/>
                </a:cubicBezTo>
                <a:cubicBezTo>
                  <a:pt x="3092833" y="41479"/>
                  <a:pt x="3178958" y="55480"/>
                  <a:pt x="3326406" y="0"/>
                </a:cubicBezTo>
                <a:cubicBezTo>
                  <a:pt x="3420838" y="241992"/>
                  <a:pt x="3652968" y="-220899"/>
                  <a:pt x="3958891" y="0"/>
                </a:cubicBezTo>
                <a:cubicBezTo>
                  <a:pt x="3981313" y="-216"/>
                  <a:pt x="3991834" y="54030"/>
                  <a:pt x="3992014" y="87202"/>
                </a:cubicBezTo>
                <a:cubicBezTo>
                  <a:pt x="3997237" y="174303"/>
                  <a:pt x="3980830" y="380111"/>
                  <a:pt x="3992014" y="436010"/>
                </a:cubicBezTo>
                <a:cubicBezTo>
                  <a:pt x="4002331" y="493738"/>
                  <a:pt x="3978124" y="535610"/>
                  <a:pt x="3958891" y="523220"/>
                </a:cubicBezTo>
                <a:cubicBezTo>
                  <a:pt x="3759826" y="629666"/>
                  <a:pt x="3554888" y="448451"/>
                  <a:pt x="3444179" y="523220"/>
                </a:cubicBezTo>
                <a:cubicBezTo>
                  <a:pt x="3308865" y="526296"/>
                  <a:pt x="3242119" y="545009"/>
                  <a:pt x="3125756" y="523220"/>
                </a:cubicBezTo>
                <a:cubicBezTo>
                  <a:pt x="2991464" y="471534"/>
                  <a:pt x="2736440" y="548342"/>
                  <a:pt x="2611044" y="523220"/>
                </a:cubicBezTo>
                <a:cubicBezTo>
                  <a:pt x="2421496" y="408391"/>
                  <a:pt x="2427618" y="538632"/>
                  <a:pt x="2292620" y="523220"/>
                </a:cubicBezTo>
                <a:cubicBezTo>
                  <a:pt x="2171954" y="545479"/>
                  <a:pt x="2077357" y="507355"/>
                  <a:pt x="1974197" y="523220"/>
                </a:cubicBezTo>
                <a:cubicBezTo>
                  <a:pt x="1786201" y="563303"/>
                  <a:pt x="1693599" y="535441"/>
                  <a:pt x="1538000" y="523220"/>
                </a:cubicBezTo>
                <a:cubicBezTo>
                  <a:pt x="1350376" y="491275"/>
                  <a:pt x="1116511" y="526628"/>
                  <a:pt x="1062547" y="523220"/>
                </a:cubicBezTo>
                <a:cubicBezTo>
                  <a:pt x="959710" y="514575"/>
                  <a:pt x="793811" y="576536"/>
                  <a:pt x="704865" y="523220"/>
                </a:cubicBezTo>
                <a:cubicBezTo>
                  <a:pt x="569638" y="641541"/>
                  <a:pt x="257207" y="594759"/>
                  <a:pt x="33122" y="523220"/>
                </a:cubicBezTo>
                <a:cubicBezTo>
                  <a:pt x="-6021" y="519499"/>
                  <a:pt x="6044" y="485169"/>
                  <a:pt x="0" y="436010"/>
                </a:cubicBezTo>
                <a:cubicBezTo>
                  <a:pt x="14904" y="344068"/>
                  <a:pt x="3811" y="209465"/>
                  <a:pt x="0" y="87202"/>
                </a:cubicBezTo>
                <a:close/>
              </a:path>
              <a:path w="3992016" h="523220" fill="none" stroke="0" extrusionOk="0">
                <a:moveTo>
                  <a:pt x="0" y="87202"/>
                </a:moveTo>
                <a:cubicBezTo>
                  <a:pt x="7102" y="36756"/>
                  <a:pt x="21300" y="7589"/>
                  <a:pt x="33122" y="0"/>
                </a:cubicBezTo>
                <a:cubicBezTo>
                  <a:pt x="229436" y="-34447"/>
                  <a:pt x="257703" y="-23520"/>
                  <a:pt x="430061" y="0"/>
                </a:cubicBezTo>
                <a:cubicBezTo>
                  <a:pt x="587028" y="56861"/>
                  <a:pt x="797633" y="-25869"/>
                  <a:pt x="944773" y="0"/>
                </a:cubicBezTo>
                <a:cubicBezTo>
                  <a:pt x="1055598" y="-175698"/>
                  <a:pt x="1308245" y="-33725"/>
                  <a:pt x="1420227" y="0"/>
                </a:cubicBezTo>
                <a:cubicBezTo>
                  <a:pt x="1623436" y="-72458"/>
                  <a:pt x="1653858" y="26950"/>
                  <a:pt x="1777909" y="0"/>
                </a:cubicBezTo>
                <a:cubicBezTo>
                  <a:pt x="1929539" y="-6486"/>
                  <a:pt x="1932451" y="43446"/>
                  <a:pt x="2096332" y="0"/>
                </a:cubicBezTo>
                <a:cubicBezTo>
                  <a:pt x="2258010" y="86612"/>
                  <a:pt x="2404520" y="17281"/>
                  <a:pt x="2571787" y="0"/>
                </a:cubicBezTo>
                <a:cubicBezTo>
                  <a:pt x="2689966" y="37886"/>
                  <a:pt x="2877973" y="-171123"/>
                  <a:pt x="3007983" y="0"/>
                </a:cubicBezTo>
                <a:cubicBezTo>
                  <a:pt x="3081179" y="6973"/>
                  <a:pt x="3200270" y="126717"/>
                  <a:pt x="3326406" y="0"/>
                </a:cubicBezTo>
                <a:cubicBezTo>
                  <a:pt x="3426302" y="308291"/>
                  <a:pt x="3678130" y="-282121"/>
                  <a:pt x="3958891" y="0"/>
                </a:cubicBezTo>
                <a:cubicBezTo>
                  <a:pt x="3978720" y="-209"/>
                  <a:pt x="3986058" y="49441"/>
                  <a:pt x="3992014" y="87202"/>
                </a:cubicBezTo>
                <a:cubicBezTo>
                  <a:pt x="3991373" y="159513"/>
                  <a:pt x="3995705" y="382504"/>
                  <a:pt x="3992014" y="436010"/>
                </a:cubicBezTo>
                <a:cubicBezTo>
                  <a:pt x="3989020" y="508170"/>
                  <a:pt x="3978096" y="543362"/>
                  <a:pt x="3958891" y="523220"/>
                </a:cubicBezTo>
                <a:cubicBezTo>
                  <a:pt x="3785746" y="654799"/>
                  <a:pt x="3576232" y="407459"/>
                  <a:pt x="3444179" y="523220"/>
                </a:cubicBezTo>
                <a:cubicBezTo>
                  <a:pt x="3292133" y="496150"/>
                  <a:pt x="3240459" y="558378"/>
                  <a:pt x="3125756" y="523220"/>
                </a:cubicBezTo>
                <a:cubicBezTo>
                  <a:pt x="2966461" y="437544"/>
                  <a:pt x="2704337" y="499202"/>
                  <a:pt x="2611044" y="523220"/>
                </a:cubicBezTo>
                <a:cubicBezTo>
                  <a:pt x="2417792" y="388079"/>
                  <a:pt x="2453979" y="598931"/>
                  <a:pt x="2292620" y="523220"/>
                </a:cubicBezTo>
                <a:cubicBezTo>
                  <a:pt x="2177645" y="553516"/>
                  <a:pt x="2103433" y="552658"/>
                  <a:pt x="1974197" y="523220"/>
                </a:cubicBezTo>
                <a:cubicBezTo>
                  <a:pt x="1815096" y="479829"/>
                  <a:pt x="1709785" y="508536"/>
                  <a:pt x="1538000" y="523220"/>
                </a:cubicBezTo>
                <a:cubicBezTo>
                  <a:pt x="1363691" y="454055"/>
                  <a:pt x="1135713" y="512941"/>
                  <a:pt x="1062547" y="523220"/>
                </a:cubicBezTo>
                <a:cubicBezTo>
                  <a:pt x="987309" y="587987"/>
                  <a:pt x="807155" y="621803"/>
                  <a:pt x="704865" y="523220"/>
                </a:cubicBezTo>
                <a:cubicBezTo>
                  <a:pt x="531584" y="705276"/>
                  <a:pt x="290828" y="368913"/>
                  <a:pt x="33122" y="523220"/>
                </a:cubicBezTo>
                <a:cubicBezTo>
                  <a:pt x="-161" y="523398"/>
                  <a:pt x="-8564" y="485337"/>
                  <a:pt x="0" y="436010"/>
                </a:cubicBezTo>
                <a:cubicBezTo>
                  <a:pt x="29519" y="391275"/>
                  <a:pt x="5008" y="184623"/>
                  <a:pt x="0" y="87202"/>
                </a:cubicBezTo>
                <a:close/>
              </a:path>
              <a:path w="3992016" h="523220" fill="none" stroke="0" extrusionOk="0">
                <a:moveTo>
                  <a:pt x="0" y="87202"/>
                </a:moveTo>
                <a:cubicBezTo>
                  <a:pt x="8763" y="37557"/>
                  <a:pt x="21809" y="17756"/>
                  <a:pt x="33122" y="0"/>
                </a:cubicBezTo>
                <a:cubicBezTo>
                  <a:pt x="218005" y="-35763"/>
                  <a:pt x="260429" y="-32999"/>
                  <a:pt x="430061" y="0"/>
                </a:cubicBezTo>
                <a:cubicBezTo>
                  <a:pt x="552673" y="75025"/>
                  <a:pt x="762049" y="-61371"/>
                  <a:pt x="944773" y="0"/>
                </a:cubicBezTo>
                <a:cubicBezTo>
                  <a:pt x="1056632" y="-230492"/>
                  <a:pt x="1317733" y="-53918"/>
                  <a:pt x="1420227" y="0"/>
                </a:cubicBezTo>
                <a:cubicBezTo>
                  <a:pt x="1613873" y="-51242"/>
                  <a:pt x="1663013" y="2332"/>
                  <a:pt x="1777909" y="0"/>
                </a:cubicBezTo>
                <a:cubicBezTo>
                  <a:pt x="1937654" y="-1706"/>
                  <a:pt x="1920527" y="43043"/>
                  <a:pt x="2096332" y="0"/>
                </a:cubicBezTo>
                <a:cubicBezTo>
                  <a:pt x="2279686" y="65508"/>
                  <a:pt x="2383452" y="11817"/>
                  <a:pt x="2571787" y="0"/>
                </a:cubicBezTo>
                <a:cubicBezTo>
                  <a:pt x="2717289" y="87416"/>
                  <a:pt x="2906849" y="-160372"/>
                  <a:pt x="3007983" y="0"/>
                </a:cubicBezTo>
                <a:cubicBezTo>
                  <a:pt x="3046403" y="-6284"/>
                  <a:pt x="3201682" y="125923"/>
                  <a:pt x="3326406" y="0"/>
                </a:cubicBezTo>
                <a:cubicBezTo>
                  <a:pt x="3434841" y="386043"/>
                  <a:pt x="3699778" y="-246262"/>
                  <a:pt x="3958891" y="0"/>
                </a:cubicBezTo>
                <a:cubicBezTo>
                  <a:pt x="3977624" y="9806"/>
                  <a:pt x="3988453" y="54647"/>
                  <a:pt x="3992014" y="87202"/>
                </a:cubicBezTo>
                <a:cubicBezTo>
                  <a:pt x="4000802" y="152897"/>
                  <a:pt x="3991435" y="398890"/>
                  <a:pt x="3992014" y="436010"/>
                </a:cubicBezTo>
                <a:cubicBezTo>
                  <a:pt x="3993805" y="511745"/>
                  <a:pt x="3975480" y="545442"/>
                  <a:pt x="3958891" y="523220"/>
                </a:cubicBezTo>
                <a:cubicBezTo>
                  <a:pt x="3734771" y="718674"/>
                  <a:pt x="3642735" y="363473"/>
                  <a:pt x="3444179" y="523220"/>
                </a:cubicBezTo>
                <a:cubicBezTo>
                  <a:pt x="3291885" y="481922"/>
                  <a:pt x="3263995" y="585659"/>
                  <a:pt x="3125756" y="523220"/>
                </a:cubicBezTo>
                <a:cubicBezTo>
                  <a:pt x="2945102" y="429060"/>
                  <a:pt x="2718829" y="501142"/>
                  <a:pt x="2611044" y="523220"/>
                </a:cubicBezTo>
                <a:cubicBezTo>
                  <a:pt x="2425956" y="352627"/>
                  <a:pt x="2432618" y="614771"/>
                  <a:pt x="2292620" y="523220"/>
                </a:cubicBezTo>
                <a:cubicBezTo>
                  <a:pt x="2172952" y="552082"/>
                  <a:pt x="2094985" y="578929"/>
                  <a:pt x="1974197" y="523220"/>
                </a:cubicBezTo>
                <a:cubicBezTo>
                  <a:pt x="1782598" y="510004"/>
                  <a:pt x="1685596" y="546345"/>
                  <a:pt x="1538000" y="523220"/>
                </a:cubicBezTo>
                <a:cubicBezTo>
                  <a:pt x="1361601" y="424531"/>
                  <a:pt x="1123843" y="493459"/>
                  <a:pt x="1062547" y="523220"/>
                </a:cubicBezTo>
                <a:cubicBezTo>
                  <a:pt x="1025489" y="555935"/>
                  <a:pt x="839326" y="651637"/>
                  <a:pt x="704865" y="523220"/>
                </a:cubicBezTo>
                <a:cubicBezTo>
                  <a:pt x="594347" y="682017"/>
                  <a:pt x="328783" y="323503"/>
                  <a:pt x="33122" y="523220"/>
                </a:cubicBezTo>
                <a:cubicBezTo>
                  <a:pt x="-3069" y="515191"/>
                  <a:pt x="-12036" y="487298"/>
                  <a:pt x="0" y="436010"/>
                </a:cubicBezTo>
                <a:cubicBezTo>
                  <a:pt x="27965" y="392481"/>
                  <a:pt x="-10246" y="166794"/>
                  <a:pt x="0" y="87202"/>
                </a:cubicBezTo>
                <a:close/>
              </a:path>
            </a:pathLst>
          </a:custGeom>
          <a:ln w="19050">
            <a:solidFill>
              <a:srgbClr val="776AA2"/>
            </a:solidFill>
            <a:prstDash val="dash"/>
            <a:extLst>
              <a:ext uri="{C807C97D-BFC1-408E-A445-0C87EB9F89A2}">
                <ask:lineSketchStyleProps xmlns:ask="http://schemas.microsoft.com/office/drawing/2018/sketchyshapes" sd="739246593">
                  <a:custGeom>
                    <a:avLst/>
                    <a:gdLst>
                      <a:gd name="connsiteX0" fmla="*/ 0 w 3992016"/>
                      <a:gd name="connsiteY0" fmla="*/ 43355 h 260131"/>
                      <a:gd name="connsiteX1" fmla="*/ 33122 w 3992016"/>
                      <a:gd name="connsiteY1" fmla="*/ 0 h 260131"/>
                      <a:gd name="connsiteX2" fmla="*/ 430061 w 3992016"/>
                      <a:gd name="connsiteY2" fmla="*/ 0 h 260131"/>
                      <a:gd name="connsiteX3" fmla="*/ 944773 w 3992016"/>
                      <a:gd name="connsiteY3" fmla="*/ 0 h 260131"/>
                      <a:gd name="connsiteX4" fmla="*/ 1420227 w 3992016"/>
                      <a:gd name="connsiteY4" fmla="*/ 0 h 260131"/>
                      <a:gd name="connsiteX5" fmla="*/ 1777909 w 3992016"/>
                      <a:gd name="connsiteY5" fmla="*/ 0 h 260131"/>
                      <a:gd name="connsiteX6" fmla="*/ 2096332 w 3992016"/>
                      <a:gd name="connsiteY6" fmla="*/ 0 h 260131"/>
                      <a:gd name="connsiteX7" fmla="*/ 2571787 w 3992016"/>
                      <a:gd name="connsiteY7" fmla="*/ 0 h 260131"/>
                      <a:gd name="connsiteX8" fmla="*/ 3007983 w 3992016"/>
                      <a:gd name="connsiteY8" fmla="*/ 0 h 260131"/>
                      <a:gd name="connsiteX9" fmla="*/ 3326406 w 3992016"/>
                      <a:gd name="connsiteY9" fmla="*/ 0 h 260131"/>
                      <a:gd name="connsiteX10" fmla="*/ 3958891 w 3992016"/>
                      <a:gd name="connsiteY10" fmla="*/ 0 h 260131"/>
                      <a:gd name="connsiteX11" fmla="*/ 3992014 w 3992016"/>
                      <a:gd name="connsiteY11" fmla="*/ 43355 h 260131"/>
                      <a:gd name="connsiteX12" fmla="*/ 3992014 w 3992016"/>
                      <a:gd name="connsiteY12" fmla="*/ 216773 h 260131"/>
                      <a:gd name="connsiteX13" fmla="*/ 3958891 w 3992016"/>
                      <a:gd name="connsiteY13" fmla="*/ 260131 h 260131"/>
                      <a:gd name="connsiteX14" fmla="*/ 3444179 w 3992016"/>
                      <a:gd name="connsiteY14" fmla="*/ 260131 h 260131"/>
                      <a:gd name="connsiteX15" fmla="*/ 3125756 w 3992016"/>
                      <a:gd name="connsiteY15" fmla="*/ 260131 h 260131"/>
                      <a:gd name="connsiteX16" fmla="*/ 2611044 w 3992016"/>
                      <a:gd name="connsiteY16" fmla="*/ 260131 h 260131"/>
                      <a:gd name="connsiteX17" fmla="*/ 2292620 w 3992016"/>
                      <a:gd name="connsiteY17" fmla="*/ 260131 h 260131"/>
                      <a:gd name="connsiteX18" fmla="*/ 1974197 w 3992016"/>
                      <a:gd name="connsiteY18" fmla="*/ 260131 h 260131"/>
                      <a:gd name="connsiteX19" fmla="*/ 1538000 w 3992016"/>
                      <a:gd name="connsiteY19" fmla="*/ 260131 h 260131"/>
                      <a:gd name="connsiteX20" fmla="*/ 1062547 w 3992016"/>
                      <a:gd name="connsiteY20" fmla="*/ 260131 h 260131"/>
                      <a:gd name="connsiteX21" fmla="*/ 704865 w 3992016"/>
                      <a:gd name="connsiteY21" fmla="*/ 260131 h 260131"/>
                      <a:gd name="connsiteX22" fmla="*/ 33122 w 3992016"/>
                      <a:gd name="connsiteY22" fmla="*/ 260131 h 260131"/>
                      <a:gd name="connsiteX23" fmla="*/ 0 w 3992016"/>
                      <a:gd name="connsiteY23" fmla="*/ 216773 h 260131"/>
                      <a:gd name="connsiteX24" fmla="*/ 0 w 3992016"/>
                      <a:gd name="connsiteY24" fmla="*/ 43355 h 260131"/>
                      <a:gd name="connsiteX0" fmla="*/ 0 w 3992016"/>
                      <a:gd name="connsiteY0" fmla="*/ 43355 h 260131"/>
                      <a:gd name="connsiteX1" fmla="*/ 33122 w 3992016"/>
                      <a:gd name="connsiteY1" fmla="*/ 0 h 260131"/>
                      <a:gd name="connsiteX2" fmla="*/ 430061 w 3992016"/>
                      <a:gd name="connsiteY2" fmla="*/ 0 h 260131"/>
                      <a:gd name="connsiteX3" fmla="*/ 905516 w 3992016"/>
                      <a:gd name="connsiteY3" fmla="*/ 0 h 260131"/>
                      <a:gd name="connsiteX4" fmla="*/ 1420227 w 3992016"/>
                      <a:gd name="connsiteY4" fmla="*/ 0 h 260131"/>
                      <a:gd name="connsiteX5" fmla="*/ 1934939 w 3992016"/>
                      <a:gd name="connsiteY5" fmla="*/ 0 h 260131"/>
                      <a:gd name="connsiteX6" fmla="*/ 2449652 w 3992016"/>
                      <a:gd name="connsiteY6" fmla="*/ 0 h 260131"/>
                      <a:gd name="connsiteX7" fmla="*/ 2925106 w 3992016"/>
                      <a:gd name="connsiteY7" fmla="*/ 0 h 260131"/>
                      <a:gd name="connsiteX8" fmla="*/ 3400559 w 3992016"/>
                      <a:gd name="connsiteY8" fmla="*/ 0 h 260131"/>
                      <a:gd name="connsiteX9" fmla="*/ 3958891 w 3992016"/>
                      <a:gd name="connsiteY9" fmla="*/ 0 h 260131"/>
                      <a:gd name="connsiteX10" fmla="*/ 3992014 w 3992016"/>
                      <a:gd name="connsiteY10" fmla="*/ 43355 h 260131"/>
                      <a:gd name="connsiteX11" fmla="*/ 3992014 w 3992016"/>
                      <a:gd name="connsiteY11" fmla="*/ 216773 h 260131"/>
                      <a:gd name="connsiteX12" fmla="*/ 3958891 w 3992016"/>
                      <a:gd name="connsiteY12" fmla="*/ 260131 h 260131"/>
                      <a:gd name="connsiteX13" fmla="*/ 3640467 w 3992016"/>
                      <a:gd name="connsiteY13" fmla="*/ 260131 h 260131"/>
                      <a:gd name="connsiteX14" fmla="*/ 3125756 w 3992016"/>
                      <a:gd name="connsiteY14" fmla="*/ 260131 h 260131"/>
                      <a:gd name="connsiteX15" fmla="*/ 2768075 w 3992016"/>
                      <a:gd name="connsiteY15" fmla="*/ 260131 h 260131"/>
                      <a:gd name="connsiteX16" fmla="*/ 2253363 w 3992016"/>
                      <a:gd name="connsiteY16" fmla="*/ 260131 h 260131"/>
                      <a:gd name="connsiteX17" fmla="*/ 1817167 w 3992016"/>
                      <a:gd name="connsiteY17" fmla="*/ 260131 h 260131"/>
                      <a:gd name="connsiteX18" fmla="*/ 1459485 w 3992016"/>
                      <a:gd name="connsiteY18" fmla="*/ 260131 h 260131"/>
                      <a:gd name="connsiteX19" fmla="*/ 1023289 w 3992016"/>
                      <a:gd name="connsiteY19" fmla="*/ 260131 h 260131"/>
                      <a:gd name="connsiteX20" fmla="*/ 508577 w 3992016"/>
                      <a:gd name="connsiteY20" fmla="*/ 260131 h 260131"/>
                      <a:gd name="connsiteX21" fmla="*/ 33122 w 3992016"/>
                      <a:gd name="connsiteY21" fmla="*/ 260131 h 260131"/>
                      <a:gd name="connsiteX22" fmla="*/ 0 w 3992016"/>
                      <a:gd name="connsiteY22" fmla="*/ 216773 h 260131"/>
                      <a:gd name="connsiteX23" fmla="*/ 0 w 3992016"/>
                      <a:gd name="connsiteY23" fmla="*/ 43355 h 260131"/>
                      <a:gd name="connsiteX0" fmla="*/ 0 w 3992016"/>
                      <a:gd name="connsiteY0" fmla="*/ 43355 h 260131"/>
                      <a:gd name="connsiteX1" fmla="*/ 33122 w 3992016"/>
                      <a:gd name="connsiteY1" fmla="*/ 0 h 260131"/>
                      <a:gd name="connsiteX2" fmla="*/ 430061 w 3992016"/>
                      <a:gd name="connsiteY2" fmla="*/ 0 h 260131"/>
                      <a:gd name="connsiteX3" fmla="*/ 944773 w 3992016"/>
                      <a:gd name="connsiteY3" fmla="*/ 0 h 260131"/>
                      <a:gd name="connsiteX4" fmla="*/ 1420227 w 3992016"/>
                      <a:gd name="connsiteY4" fmla="*/ 0 h 260131"/>
                      <a:gd name="connsiteX5" fmla="*/ 1777909 w 3992016"/>
                      <a:gd name="connsiteY5" fmla="*/ 0 h 260131"/>
                      <a:gd name="connsiteX6" fmla="*/ 2096332 w 3992016"/>
                      <a:gd name="connsiteY6" fmla="*/ 0 h 260131"/>
                      <a:gd name="connsiteX7" fmla="*/ 2571787 w 3992016"/>
                      <a:gd name="connsiteY7" fmla="*/ 0 h 260131"/>
                      <a:gd name="connsiteX8" fmla="*/ 3007983 w 3992016"/>
                      <a:gd name="connsiteY8" fmla="*/ 0 h 260131"/>
                      <a:gd name="connsiteX9" fmla="*/ 3326406 w 3992016"/>
                      <a:gd name="connsiteY9" fmla="*/ 0 h 260131"/>
                      <a:gd name="connsiteX10" fmla="*/ 3958891 w 3992016"/>
                      <a:gd name="connsiteY10" fmla="*/ 0 h 260131"/>
                      <a:gd name="connsiteX11" fmla="*/ 3992014 w 3992016"/>
                      <a:gd name="connsiteY11" fmla="*/ 43355 h 260131"/>
                      <a:gd name="connsiteX12" fmla="*/ 3992014 w 3992016"/>
                      <a:gd name="connsiteY12" fmla="*/ 216773 h 260131"/>
                      <a:gd name="connsiteX13" fmla="*/ 3958891 w 3992016"/>
                      <a:gd name="connsiteY13" fmla="*/ 260131 h 260131"/>
                      <a:gd name="connsiteX14" fmla="*/ 3444179 w 3992016"/>
                      <a:gd name="connsiteY14" fmla="*/ 260131 h 260131"/>
                      <a:gd name="connsiteX15" fmla="*/ 3125756 w 3992016"/>
                      <a:gd name="connsiteY15" fmla="*/ 260131 h 260131"/>
                      <a:gd name="connsiteX16" fmla="*/ 2611044 w 3992016"/>
                      <a:gd name="connsiteY16" fmla="*/ 260131 h 260131"/>
                      <a:gd name="connsiteX17" fmla="*/ 2292620 w 3992016"/>
                      <a:gd name="connsiteY17" fmla="*/ 260131 h 260131"/>
                      <a:gd name="connsiteX18" fmla="*/ 1974197 w 3992016"/>
                      <a:gd name="connsiteY18" fmla="*/ 260131 h 260131"/>
                      <a:gd name="connsiteX19" fmla="*/ 1538000 w 3992016"/>
                      <a:gd name="connsiteY19" fmla="*/ 260131 h 260131"/>
                      <a:gd name="connsiteX20" fmla="*/ 1062547 w 3992016"/>
                      <a:gd name="connsiteY20" fmla="*/ 260131 h 260131"/>
                      <a:gd name="connsiteX21" fmla="*/ 704865 w 3992016"/>
                      <a:gd name="connsiteY21" fmla="*/ 260131 h 260131"/>
                      <a:gd name="connsiteX22" fmla="*/ 33122 w 3992016"/>
                      <a:gd name="connsiteY22" fmla="*/ 260131 h 260131"/>
                      <a:gd name="connsiteX23" fmla="*/ 0 w 3992016"/>
                      <a:gd name="connsiteY23" fmla="*/ 216773 h 260131"/>
                      <a:gd name="connsiteX24" fmla="*/ 0 w 3992016"/>
                      <a:gd name="connsiteY24" fmla="*/ 43355 h 260131"/>
                      <a:gd name="connsiteX0" fmla="*/ 0 w 3992016"/>
                      <a:gd name="connsiteY0" fmla="*/ 43355 h 260131"/>
                      <a:gd name="connsiteX1" fmla="*/ 33122 w 3992016"/>
                      <a:gd name="connsiteY1" fmla="*/ 0 h 260131"/>
                      <a:gd name="connsiteX2" fmla="*/ 430061 w 3992016"/>
                      <a:gd name="connsiteY2" fmla="*/ 0 h 260131"/>
                      <a:gd name="connsiteX3" fmla="*/ 944773 w 3992016"/>
                      <a:gd name="connsiteY3" fmla="*/ 0 h 260131"/>
                      <a:gd name="connsiteX4" fmla="*/ 1420227 w 3992016"/>
                      <a:gd name="connsiteY4" fmla="*/ 0 h 260131"/>
                      <a:gd name="connsiteX5" fmla="*/ 1777909 w 3992016"/>
                      <a:gd name="connsiteY5" fmla="*/ 0 h 260131"/>
                      <a:gd name="connsiteX6" fmla="*/ 2096332 w 3992016"/>
                      <a:gd name="connsiteY6" fmla="*/ 0 h 260131"/>
                      <a:gd name="connsiteX7" fmla="*/ 2571787 w 3992016"/>
                      <a:gd name="connsiteY7" fmla="*/ 0 h 260131"/>
                      <a:gd name="connsiteX8" fmla="*/ 3007983 w 3992016"/>
                      <a:gd name="connsiteY8" fmla="*/ 0 h 260131"/>
                      <a:gd name="connsiteX9" fmla="*/ 3326406 w 3992016"/>
                      <a:gd name="connsiteY9" fmla="*/ 0 h 260131"/>
                      <a:gd name="connsiteX10" fmla="*/ 3958891 w 3992016"/>
                      <a:gd name="connsiteY10" fmla="*/ 0 h 260131"/>
                      <a:gd name="connsiteX11" fmla="*/ 3992014 w 3992016"/>
                      <a:gd name="connsiteY11" fmla="*/ 43355 h 260131"/>
                      <a:gd name="connsiteX12" fmla="*/ 3992014 w 3992016"/>
                      <a:gd name="connsiteY12" fmla="*/ 216773 h 260131"/>
                      <a:gd name="connsiteX13" fmla="*/ 3958891 w 3992016"/>
                      <a:gd name="connsiteY13" fmla="*/ 260131 h 260131"/>
                      <a:gd name="connsiteX14" fmla="*/ 3444179 w 3992016"/>
                      <a:gd name="connsiteY14" fmla="*/ 260131 h 260131"/>
                      <a:gd name="connsiteX15" fmla="*/ 3125756 w 3992016"/>
                      <a:gd name="connsiteY15" fmla="*/ 260131 h 260131"/>
                      <a:gd name="connsiteX16" fmla="*/ 2611044 w 3992016"/>
                      <a:gd name="connsiteY16" fmla="*/ 260131 h 260131"/>
                      <a:gd name="connsiteX17" fmla="*/ 2292620 w 3992016"/>
                      <a:gd name="connsiteY17" fmla="*/ 260131 h 260131"/>
                      <a:gd name="connsiteX18" fmla="*/ 1974197 w 3992016"/>
                      <a:gd name="connsiteY18" fmla="*/ 260131 h 260131"/>
                      <a:gd name="connsiteX19" fmla="*/ 1538000 w 3992016"/>
                      <a:gd name="connsiteY19" fmla="*/ 260131 h 260131"/>
                      <a:gd name="connsiteX20" fmla="*/ 1062547 w 3992016"/>
                      <a:gd name="connsiteY20" fmla="*/ 260131 h 260131"/>
                      <a:gd name="connsiteX21" fmla="*/ 704865 w 3992016"/>
                      <a:gd name="connsiteY21" fmla="*/ 260131 h 260131"/>
                      <a:gd name="connsiteX22" fmla="*/ 33122 w 3992016"/>
                      <a:gd name="connsiteY22" fmla="*/ 260131 h 260131"/>
                      <a:gd name="connsiteX23" fmla="*/ 0 w 3992016"/>
                      <a:gd name="connsiteY23" fmla="*/ 216773 h 260131"/>
                      <a:gd name="connsiteX24" fmla="*/ 0 w 3992016"/>
                      <a:gd name="connsiteY24" fmla="*/ 43355 h 260131"/>
                      <a:gd name="connsiteX0" fmla="*/ 0 w 3992016"/>
                      <a:gd name="connsiteY0" fmla="*/ 43355 h 260131"/>
                      <a:gd name="connsiteX1" fmla="*/ 33122 w 3992016"/>
                      <a:gd name="connsiteY1" fmla="*/ 0 h 260131"/>
                      <a:gd name="connsiteX2" fmla="*/ 430061 w 3992016"/>
                      <a:gd name="connsiteY2" fmla="*/ 0 h 260131"/>
                      <a:gd name="connsiteX3" fmla="*/ 944773 w 3992016"/>
                      <a:gd name="connsiteY3" fmla="*/ 0 h 260131"/>
                      <a:gd name="connsiteX4" fmla="*/ 1420227 w 3992016"/>
                      <a:gd name="connsiteY4" fmla="*/ 0 h 260131"/>
                      <a:gd name="connsiteX5" fmla="*/ 1777909 w 3992016"/>
                      <a:gd name="connsiteY5" fmla="*/ 0 h 260131"/>
                      <a:gd name="connsiteX6" fmla="*/ 2096332 w 3992016"/>
                      <a:gd name="connsiteY6" fmla="*/ 0 h 260131"/>
                      <a:gd name="connsiteX7" fmla="*/ 2571787 w 3992016"/>
                      <a:gd name="connsiteY7" fmla="*/ 0 h 260131"/>
                      <a:gd name="connsiteX8" fmla="*/ 3007983 w 3992016"/>
                      <a:gd name="connsiteY8" fmla="*/ 0 h 260131"/>
                      <a:gd name="connsiteX9" fmla="*/ 3326406 w 3992016"/>
                      <a:gd name="connsiteY9" fmla="*/ 0 h 260131"/>
                      <a:gd name="connsiteX10" fmla="*/ 3958891 w 3992016"/>
                      <a:gd name="connsiteY10" fmla="*/ 0 h 260131"/>
                      <a:gd name="connsiteX11" fmla="*/ 3992014 w 3992016"/>
                      <a:gd name="connsiteY11" fmla="*/ 43355 h 260131"/>
                      <a:gd name="connsiteX12" fmla="*/ 3992014 w 3992016"/>
                      <a:gd name="connsiteY12" fmla="*/ 216773 h 260131"/>
                      <a:gd name="connsiteX13" fmla="*/ 3958891 w 3992016"/>
                      <a:gd name="connsiteY13" fmla="*/ 260131 h 260131"/>
                      <a:gd name="connsiteX14" fmla="*/ 3444179 w 3992016"/>
                      <a:gd name="connsiteY14" fmla="*/ 260131 h 260131"/>
                      <a:gd name="connsiteX15" fmla="*/ 3125756 w 3992016"/>
                      <a:gd name="connsiteY15" fmla="*/ 260131 h 260131"/>
                      <a:gd name="connsiteX16" fmla="*/ 2611044 w 3992016"/>
                      <a:gd name="connsiteY16" fmla="*/ 260131 h 260131"/>
                      <a:gd name="connsiteX17" fmla="*/ 2292620 w 3992016"/>
                      <a:gd name="connsiteY17" fmla="*/ 260131 h 260131"/>
                      <a:gd name="connsiteX18" fmla="*/ 1974197 w 3992016"/>
                      <a:gd name="connsiteY18" fmla="*/ 260131 h 260131"/>
                      <a:gd name="connsiteX19" fmla="*/ 1538000 w 3992016"/>
                      <a:gd name="connsiteY19" fmla="*/ 260131 h 260131"/>
                      <a:gd name="connsiteX20" fmla="*/ 1062547 w 3992016"/>
                      <a:gd name="connsiteY20" fmla="*/ 260131 h 260131"/>
                      <a:gd name="connsiteX21" fmla="*/ 704865 w 3992016"/>
                      <a:gd name="connsiteY21" fmla="*/ 260131 h 260131"/>
                      <a:gd name="connsiteX22" fmla="*/ 33122 w 3992016"/>
                      <a:gd name="connsiteY22" fmla="*/ 260131 h 260131"/>
                      <a:gd name="connsiteX23" fmla="*/ 0 w 3992016"/>
                      <a:gd name="connsiteY23" fmla="*/ 216773 h 260131"/>
                      <a:gd name="connsiteX24" fmla="*/ 0 w 3992016"/>
                      <a:gd name="connsiteY24" fmla="*/ 43355 h 260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92016" h="260131" fill="none" extrusionOk="0">
                        <a:moveTo>
                          <a:pt x="0" y="43355"/>
                        </a:moveTo>
                        <a:cubicBezTo>
                          <a:pt x="5182" y="20133"/>
                          <a:pt x="19749" y="9063"/>
                          <a:pt x="33122" y="0"/>
                        </a:cubicBezTo>
                        <a:cubicBezTo>
                          <a:pt x="214788" y="-16950"/>
                          <a:pt x="253640" y="-13109"/>
                          <a:pt x="430061" y="0"/>
                        </a:cubicBezTo>
                        <a:cubicBezTo>
                          <a:pt x="547483" y="37466"/>
                          <a:pt x="795710" y="-26357"/>
                          <a:pt x="944773" y="0"/>
                        </a:cubicBezTo>
                        <a:cubicBezTo>
                          <a:pt x="1043084" y="-114971"/>
                          <a:pt x="1337642" y="-27118"/>
                          <a:pt x="1420227" y="0"/>
                        </a:cubicBezTo>
                        <a:cubicBezTo>
                          <a:pt x="1609951" y="-22861"/>
                          <a:pt x="1654286" y="-2096"/>
                          <a:pt x="1777909" y="0"/>
                        </a:cubicBezTo>
                        <a:cubicBezTo>
                          <a:pt x="1931534" y="-2365"/>
                          <a:pt x="1929393" y="19559"/>
                          <a:pt x="2096332" y="0"/>
                        </a:cubicBezTo>
                        <a:cubicBezTo>
                          <a:pt x="2294840" y="23258"/>
                          <a:pt x="2408185" y="-903"/>
                          <a:pt x="2571787" y="0"/>
                        </a:cubicBezTo>
                        <a:cubicBezTo>
                          <a:pt x="2692296" y="50458"/>
                          <a:pt x="2908947" y="-75576"/>
                          <a:pt x="3007983" y="0"/>
                        </a:cubicBezTo>
                        <a:cubicBezTo>
                          <a:pt x="3053160" y="-4602"/>
                          <a:pt x="3221353" y="64038"/>
                          <a:pt x="3326406" y="0"/>
                        </a:cubicBezTo>
                        <a:cubicBezTo>
                          <a:pt x="3427744" y="170188"/>
                          <a:pt x="3703002" y="-114711"/>
                          <a:pt x="3958891" y="0"/>
                        </a:cubicBezTo>
                        <a:cubicBezTo>
                          <a:pt x="3975603" y="7027"/>
                          <a:pt x="3989919" y="29314"/>
                          <a:pt x="3992014" y="43355"/>
                        </a:cubicBezTo>
                        <a:cubicBezTo>
                          <a:pt x="3998585" y="75997"/>
                          <a:pt x="3982173" y="195956"/>
                          <a:pt x="3992014" y="216773"/>
                        </a:cubicBezTo>
                        <a:cubicBezTo>
                          <a:pt x="3993992" y="254942"/>
                          <a:pt x="3974784" y="269665"/>
                          <a:pt x="3958891" y="260131"/>
                        </a:cubicBezTo>
                        <a:cubicBezTo>
                          <a:pt x="3758099" y="356905"/>
                          <a:pt x="3658812" y="178923"/>
                          <a:pt x="3444179" y="260131"/>
                        </a:cubicBezTo>
                        <a:cubicBezTo>
                          <a:pt x="3309471" y="231571"/>
                          <a:pt x="3259371" y="290125"/>
                          <a:pt x="3125756" y="260131"/>
                        </a:cubicBezTo>
                        <a:cubicBezTo>
                          <a:pt x="2964766" y="222374"/>
                          <a:pt x="2726624" y="250597"/>
                          <a:pt x="2611044" y="260131"/>
                        </a:cubicBezTo>
                        <a:cubicBezTo>
                          <a:pt x="2401693" y="180207"/>
                          <a:pt x="2433884" y="301117"/>
                          <a:pt x="2292620" y="260131"/>
                        </a:cubicBezTo>
                        <a:cubicBezTo>
                          <a:pt x="2185508" y="269966"/>
                          <a:pt x="2104069" y="287964"/>
                          <a:pt x="1974197" y="260131"/>
                        </a:cubicBezTo>
                        <a:cubicBezTo>
                          <a:pt x="1778974" y="262915"/>
                          <a:pt x="1683017" y="273137"/>
                          <a:pt x="1538000" y="260131"/>
                        </a:cubicBezTo>
                        <a:cubicBezTo>
                          <a:pt x="1342836" y="213076"/>
                          <a:pt x="1134236" y="239386"/>
                          <a:pt x="1062547" y="260131"/>
                        </a:cubicBezTo>
                        <a:cubicBezTo>
                          <a:pt x="1033246" y="267144"/>
                          <a:pt x="851760" y="320114"/>
                          <a:pt x="704865" y="260131"/>
                        </a:cubicBezTo>
                        <a:cubicBezTo>
                          <a:pt x="546177" y="312442"/>
                          <a:pt x="301192" y="131672"/>
                          <a:pt x="33122" y="260131"/>
                        </a:cubicBezTo>
                        <a:cubicBezTo>
                          <a:pt x="-61" y="256566"/>
                          <a:pt x="-10479" y="243948"/>
                          <a:pt x="0" y="216773"/>
                        </a:cubicBezTo>
                        <a:cubicBezTo>
                          <a:pt x="19919" y="190659"/>
                          <a:pt x="-242" y="83376"/>
                          <a:pt x="0" y="43355"/>
                        </a:cubicBezTo>
                        <a:close/>
                      </a:path>
                      <a:path w="3992016" h="260131" stroke="0" extrusionOk="0">
                        <a:moveTo>
                          <a:pt x="0" y="43355"/>
                        </a:moveTo>
                        <a:cubicBezTo>
                          <a:pt x="12803" y="28948"/>
                          <a:pt x="3572" y="68"/>
                          <a:pt x="33122" y="0"/>
                        </a:cubicBezTo>
                        <a:cubicBezTo>
                          <a:pt x="167898" y="-50808"/>
                          <a:pt x="367083" y="-28778"/>
                          <a:pt x="430061" y="0"/>
                        </a:cubicBezTo>
                        <a:cubicBezTo>
                          <a:pt x="473138" y="-90976"/>
                          <a:pt x="704154" y="-7446"/>
                          <a:pt x="905516" y="0"/>
                        </a:cubicBezTo>
                        <a:cubicBezTo>
                          <a:pt x="1041127" y="40357"/>
                          <a:pt x="1367545" y="-2324"/>
                          <a:pt x="1420227" y="0"/>
                        </a:cubicBezTo>
                        <a:cubicBezTo>
                          <a:pt x="1488766" y="10167"/>
                          <a:pt x="1862981" y="19871"/>
                          <a:pt x="1934939" y="0"/>
                        </a:cubicBezTo>
                        <a:cubicBezTo>
                          <a:pt x="2144208" y="-83119"/>
                          <a:pt x="2226540" y="-30058"/>
                          <a:pt x="2449652" y="0"/>
                        </a:cubicBezTo>
                        <a:cubicBezTo>
                          <a:pt x="2615293" y="-49854"/>
                          <a:pt x="2721201" y="66295"/>
                          <a:pt x="2925106" y="0"/>
                        </a:cubicBezTo>
                        <a:cubicBezTo>
                          <a:pt x="3215285" y="57135"/>
                          <a:pt x="3248672" y="-84974"/>
                          <a:pt x="3400559" y="0"/>
                        </a:cubicBezTo>
                        <a:cubicBezTo>
                          <a:pt x="3608901" y="40998"/>
                          <a:pt x="3853701" y="71714"/>
                          <a:pt x="3958891" y="0"/>
                        </a:cubicBezTo>
                        <a:cubicBezTo>
                          <a:pt x="3969633" y="680"/>
                          <a:pt x="3991337" y="29388"/>
                          <a:pt x="3992014" y="43355"/>
                        </a:cubicBezTo>
                        <a:cubicBezTo>
                          <a:pt x="3995860" y="53600"/>
                          <a:pt x="3991484" y="130020"/>
                          <a:pt x="3992014" y="216773"/>
                        </a:cubicBezTo>
                        <a:cubicBezTo>
                          <a:pt x="4002395" y="245626"/>
                          <a:pt x="3979619" y="244630"/>
                          <a:pt x="3958891" y="260131"/>
                        </a:cubicBezTo>
                        <a:cubicBezTo>
                          <a:pt x="3813524" y="234920"/>
                          <a:pt x="3792411" y="241456"/>
                          <a:pt x="3640467" y="260131"/>
                        </a:cubicBezTo>
                        <a:cubicBezTo>
                          <a:pt x="3433490" y="274603"/>
                          <a:pt x="3363961" y="323351"/>
                          <a:pt x="3125756" y="260131"/>
                        </a:cubicBezTo>
                        <a:cubicBezTo>
                          <a:pt x="2893257" y="256063"/>
                          <a:pt x="2907491" y="264626"/>
                          <a:pt x="2768075" y="260131"/>
                        </a:cubicBezTo>
                        <a:cubicBezTo>
                          <a:pt x="2688876" y="188783"/>
                          <a:pt x="2389338" y="318024"/>
                          <a:pt x="2253363" y="260131"/>
                        </a:cubicBezTo>
                        <a:cubicBezTo>
                          <a:pt x="2080291" y="275249"/>
                          <a:pt x="2001368" y="204849"/>
                          <a:pt x="1817167" y="260131"/>
                        </a:cubicBezTo>
                        <a:cubicBezTo>
                          <a:pt x="1601712" y="258199"/>
                          <a:pt x="1556980" y="272335"/>
                          <a:pt x="1459485" y="260131"/>
                        </a:cubicBezTo>
                        <a:cubicBezTo>
                          <a:pt x="1308860" y="286398"/>
                          <a:pt x="1172269" y="248008"/>
                          <a:pt x="1023289" y="260131"/>
                        </a:cubicBezTo>
                        <a:cubicBezTo>
                          <a:pt x="888110" y="325588"/>
                          <a:pt x="628929" y="325177"/>
                          <a:pt x="508577" y="260131"/>
                        </a:cubicBezTo>
                        <a:cubicBezTo>
                          <a:pt x="338212" y="351541"/>
                          <a:pt x="104011" y="241447"/>
                          <a:pt x="33122" y="260131"/>
                        </a:cubicBezTo>
                        <a:cubicBezTo>
                          <a:pt x="19611" y="269281"/>
                          <a:pt x="12514" y="230337"/>
                          <a:pt x="0" y="216773"/>
                        </a:cubicBezTo>
                        <a:cubicBezTo>
                          <a:pt x="3901" y="186283"/>
                          <a:pt x="18103" y="95227"/>
                          <a:pt x="0" y="43355"/>
                        </a:cubicBezTo>
                        <a:close/>
                      </a:path>
                      <a:path w="3992016" h="260131" fill="none" stroke="0" extrusionOk="0">
                        <a:moveTo>
                          <a:pt x="0" y="43355"/>
                        </a:moveTo>
                        <a:cubicBezTo>
                          <a:pt x="22" y="9942"/>
                          <a:pt x="24686" y="3682"/>
                          <a:pt x="33122" y="0"/>
                        </a:cubicBezTo>
                        <a:cubicBezTo>
                          <a:pt x="207762" y="-19081"/>
                          <a:pt x="286586" y="20392"/>
                          <a:pt x="430061" y="0"/>
                        </a:cubicBezTo>
                        <a:cubicBezTo>
                          <a:pt x="628863" y="-13048"/>
                          <a:pt x="843885" y="31169"/>
                          <a:pt x="944773" y="0"/>
                        </a:cubicBezTo>
                        <a:cubicBezTo>
                          <a:pt x="1164356" y="879"/>
                          <a:pt x="1274144" y="78790"/>
                          <a:pt x="1420227" y="0"/>
                        </a:cubicBezTo>
                        <a:cubicBezTo>
                          <a:pt x="1584717" y="0"/>
                          <a:pt x="1629092" y="39652"/>
                          <a:pt x="1777909" y="0"/>
                        </a:cubicBezTo>
                        <a:cubicBezTo>
                          <a:pt x="1934712" y="3783"/>
                          <a:pt x="1946113" y="23950"/>
                          <a:pt x="2096332" y="0"/>
                        </a:cubicBezTo>
                        <a:cubicBezTo>
                          <a:pt x="2212455" y="65607"/>
                          <a:pt x="2443440" y="-10263"/>
                          <a:pt x="2571787" y="0"/>
                        </a:cubicBezTo>
                        <a:cubicBezTo>
                          <a:pt x="2689856" y="-16471"/>
                          <a:pt x="2926595" y="-36287"/>
                          <a:pt x="3007983" y="0"/>
                        </a:cubicBezTo>
                        <a:cubicBezTo>
                          <a:pt x="3146033" y="963"/>
                          <a:pt x="3176242" y="1455"/>
                          <a:pt x="3326406" y="0"/>
                        </a:cubicBezTo>
                        <a:cubicBezTo>
                          <a:pt x="3370616" y="-77823"/>
                          <a:pt x="3681812" y="-101580"/>
                          <a:pt x="3958891" y="0"/>
                        </a:cubicBezTo>
                        <a:cubicBezTo>
                          <a:pt x="3985087" y="-3981"/>
                          <a:pt x="4001442" y="18494"/>
                          <a:pt x="3992014" y="43355"/>
                        </a:cubicBezTo>
                        <a:cubicBezTo>
                          <a:pt x="4000769" y="100573"/>
                          <a:pt x="3995742" y="194078"/>
                          <a:pt x="3992014" y="216773"/>
                        </a:cubicBezTo>
                        <a:cubicBezTo>
                          <a:pt x="3987728" y="246210"/>
                          <a:pt x="3986800" y="268833"/>
                          <a:pt x="3958891" y="260131"/>
                        </a:cubicBezTo>
                        <a:cubicBezTo>
                          <a:pt x="3744340" y="255035"/>
                          <a:pt x="3522702" y="276428"/>
                          <a:pt x="3444179" y="260131"/>
                        </a:cubicBezTo>
                        <a:cubicBezTo>
                          <a:pt x="3284432" y="284464"/>
                          <a:pt x="3255271" y="259310"/>
                          <a:pt x="3125756" y="260131"/>
                        </a:cubicBezTo>
                        <a:cubicBezTo>
                          <a:pt x="3053925" y="199373"/>
                          <a:pt x="2781311" y="200288"/>
                          <a:pt x="2611044" y="260131"/>
                        </a:cubicBezTo>
                        <a:cubicBezTo>
                          <a:pt x="2406339" y="200520"/>
                          <a:pt x="2446675" y="248346"/>
                          <a:pt x="2292620" y="260131"/>
                        </a:cubicBezTo>
                        <a:cubicBezTo>
                          <a:pt x="2100474" y="271601"/>
                          <a:pt x="2028726" y="219590"/>
                          <a:pt x="1974197" y="260131"/>
                        </a:cubicBezTo>
                        <a:cubicBezTo>
                          <a:pt x="1847378" y="244011"/>
                          <a:pt x="1774322" y="287160"/>
                          <a:pt x="1538000" y="260131"/>
                        </a:cubicBezTo>
                        <a:cubicBezTo>
                          <a:pt x="1367158" y="250992"/>
                          <a:pt x="1129856" y="298074"/>
                          <a:pt x="1062547" y="260131"/>
                        </a:cubicBezTo>
                        <a:cubicBezTo>
                          <a:pt x="972693" y="260823"/>
                          <a:pt x="798478" y="331105"/>
                          <a:pt x="704865" y="260131"/>
                        </a:cubicBezTo>
                        <a:cubicBezTo>
                          <a:pt x="636000" y="181036"/>
                          <a:pt x="284860" y="376975"/>
                          <a:pt x="33122" y="260131"/>
                        </a:cubicBezTo>
                        <a:cubicBezTo>
                          <a:pt x="11484" y="268253"/>
                          <a:pt x="6450" y="239313"/>
                          <a:pt x="0" y="216773"/>
                        </a:cubicBezTo>
                        <a:cubicBezTo>
                          <a:pt x="-3612" y="202029"/>
                          <a:pt x="29236" y="93095"/>
                          <a:pt x="0" y="43355"/>
                        </a:cubicBezTo>
                        <a:close/>
                      </a:path>
                      <a:path w="3992016" h="260131" fill="none" stroke="0" extrusionOk="0">
                        <a:moveTo>
                          <a:pt x="0" y="43355"/>
                        </a:moveTo>
                        <a:cubicBezTo>
                          <a:pt x="7812" y="12989"/>
                          <a:pt x="20510" y="5837"/>
                          <a:pt x="33122" y="0"/>
                        </a:cubicBezTo>
                        <a:cubicBezTo>
                          <a:pt x="212984" y="8271"/>
                          <a:pt x="274730" y="5575"/>
                          <a:pt x="430061" y="0"/>
                        </a:cubicBezTo>
                        <a:cubicBezTo>
                          <a:pt x="566409" y="15888"/>
                          <a:pt x="847889" y="44261"/>
                          <a:pt x="944773" y="0"/>
                        </a:cubicBezTo>
                        <a:cubicBezTo>
                          <a:pt x="1065097" y="-54813"/>
                          <a:pt x="1184718" y="30978"/>
                          <a:pt x="1420227" y="0"/>
                        </a:cubicBezTo>
                        <a:cubicBezTo>
                          <a:pt x="1591816" y="-34229"/>
                          <a:pt x="1664171" y="6034"/>
                          <a:pt x="1777909" y="0"/>
                        </a:cubicBezTo>
                        <a:cubicBezTo>
                          <a:pt x="1922488" y="-6375"/>
                          <a:pt x="1944851" y="28048"/>
                          <a:pt x="2096332" y="0"/>
                        </a:cubicBezTo>
                        <a:cubicBezTo>
                          <a:pt x="2257112" y="10437"/>
                          <a:pt x="2499406" y="-24083"/>
                          <a:pt x="2571787" y="0"/>
                        </a:cubicBezTo>
                        <a:cubicBezTo>
                          <a:pt x="2646644" y="-14214"/>
                          <a:pt x="2900270" y="-55406"/>
                          <a:pt x="3007983" y="0"/>
                        </a:cubicBezTo>
                        <a:cubicBezTo>
                          <a:pt x="3065585" y="-8270"/>
                          <a:pt x="3209713" y="25618"/>
                          <a:pt x="3326406" y="0"/>
                        </a:cubicBezTo>
                        <a:cubicBezTo>
                          <a:pt x="3381545" y="167331"/>
                          <a:pt x="3712200" y="-133308"/>
                          <a:pt x="3958891" y="0"/>
                        </a:cubicBezTo>
                        <a:cubicBezTo>
                          <a:pt x="3977101" y="428"/>
                          <a:pt x="3991677" y="18345"/>
                          <a:pt x="3992014" y="43355"/>
                        </a:cubicBezTo>
                        <a:cubicBezTo>
                          <a:pt x="3989050" y="97653"/>
                          <a:pt x="3986010" y="181550"/>
                          <a:pt x="3992014" y="216773"/>
                        </a:cubicBezTo>
                        <a:cubicBezTo>
                          <a:pt x="3994503" y="240602"/>
                          <a:pt x="3982150" y="275604"/>
                          <a:pt x="3958891" y="260131"/>
                        </a:cubicBezTo>
                        <a:cubicBezTo>
                          <a:pt x="3759332" y="265368"/>
                          <a:pt x="3603232" y="222667"/>
                          <a:pt x="3444179" y="260131"/>
                        </a:cubicBezTo>
                        <a:cubicBezTo>
                          <a:pt x="3291203" y="298665"/>
                          <a:pt x="3239080" y="283893"/>
                          <a:pt x="3125756" y="260131"/>
                        </a:cubicBezTo>
                        <a:cubicBezTo>
                          <a:pt x="2939786" y="240191"/>
                          <a:pt x="2711776" y="261291"/>
                          <a:pt x="2611044" y="260131"/>
                        </a:cubicBezTo>
                        <a:cubicBezTo>
                          <a:pt x="2412406" y="205833"/>
                          <a:pt x="2426394" y="262712"/>
                          <a:pt x="2292620" y="260131"/>
                        </a:cubicBezTo>
                        <a:cubicBezTo>
                          <a:pt x="2139579" y="265280"/>
                          <a:pt x="2075181" y="232085"/>
                          <a:pt x="1974197" y="260131"/>
                        </a:cubicBezTo>
                        <a:cubicBezTo>
                          <a:pt x="1878209" y="252114"/>
                          <a:pt x="1679436" y="274127"/>
                          <a:pt x="1538000" y="260131"/>
                        </a:cubicBezTo>
                        <a:cubicBezTo>
                          <a:pt x="1355373" y="220509"/>
                          <a:pt x="1156519" y="239516"/>
                          <a:pt x="1062547" y="260131"/>
                        </a:cubicBezTo>
                        <a:cubicBezTo>
                          <a:pt x="963906" y="262846"/>
                          <a:pt x="844190" y="282686"/>
                          <a:pt x="704865" y="260131"/>
                        </a:cubicBezTo>
                        <a:cubicBezTo>
                          <a:pt x="633415" y="271467"/>
                          <a:pt x="285143" y="364833"/>
                          <a:pt x="33122" y="260131"/>
                        </a:cubicBezTo>
                        <a:cubicBezTo>
                          <a:pt x="6178" y="263547"/>
                          <a:pt x="-11921" y="233672"/>
                          <a:pt x="0" y="216773"/>
                        </a:cubicBezTo>
                        <a:cubicBezTo>
                          <a:pt x="16330" y="201684"/>
                          <a:pt x="-6290" y="112709"/>
                          <a:pt x="0" y="43355"/>
                        </a:cubicBezTo>
                        <a:close/>
                      </a:path>
                      <a:path w="3992016" h="260131" fill="none" stroke="0" extrusionOk="0">
                        <a:moveTo>
                          <a:pt x="0" y="43355"/>
                        </a:moveTo>
                        <a:cubicBezTo>
                          <a:pt x="5497" y="19525"/>
                          <a:pt x="21521" y="2914"/>
                          <a:pt x="33122" y="0"/>
                        </a:cubicBezTo>
                        <a:cubicBezTo>
                          <a:pt x="220592" y="-6235"/>
                          <a:pt x="267658" y="-6995"/>
                          <a:pt x="430061" y="0"/>
                        </a:cubicBezTo>
                        <a:cubicBezTo>
                          <a:pt x="594477" y="21859"/>
                          <a:pt x="806479" y="-16963"/>
                          <a:pt x="944773" y="0"/>
                        </a:cubicBezTo>
                        <a:cubicBezTo>
                          <a:pt x="1064994" y="-80137"/>
                          <a:pt x="1279428" y="-2689"/>
                          <a:pt x="1420227" y="0"/>
                        </a:cubicBezTo>
                        <a:cubicBezTo>
                          <a:pt x="1591860" y="-23724"/>
                          <a:pt x="1648151" y="9907"/>
                          <a:pt x="1777909" y="0"/>
                        </a:cubicBezTo>
                        <a:cubicBezTo>
                          <a:pt x="1935121" y="1881"/>
                          <a:pt x="1936607" y="19471"/>
                          <a:pt x="2096332" y="0"/>
                        </a:cubicBezTo>
                        <a:cubicBezTo>
                          <a:pt x="2280557" y="9102"/>
                          <a:pt x="2416236" y="12888"/>
                          <a:pt x="2571787" y="0"/>
                        </a:cubicBezTo>
                        <a:cubicBezTo>
                          <a:pt x="2699456" y="14569"/>
                          <a:pt x="2911223" y="-49095"/>
                          <a:pt x="3007983" y="0"/>
                        </a:cubicBezTo>
                        <a:cubicBezTo>
                          <a:pt x="3080909" y="22494"/>
                          <a:pt x="3192151" y="28489"/>
                          <a:pt x="3326406" y="0"/>
                        </a:cubicBezTo>
                        <a:cubicBezTo>
                          <a:pt x="3423742" y="116122"/>
                          <a:pt x="3673863" y="-94019"/>
                          <a:pt x="3958891" y="0"/>
                        </a:cubicBezTo>
                        <a:cubicBezTo>
                          <a:pt x="3979862" y="1100"/>
                          <a:pt x="3990124" y="24573"/>
                          <a:pt x="3992014" y="43355"/>
                        </a:cubicBezTo>
                        <a:cubicBezTo>
                          <a:pt x="3999904" y="90301"/>
                          <a:pt x="3987858" y="187362"/>
                          <a:pt x="3992014" y="216773"/>
                        </a:cubicBezTo>
                        <a:cubicBezTo>
                          <a:pt x="3996521" y="245727"/>
                          <a:pt x="3975568" y="268552"/>
                          <a:pt x="3958891" y="260131"/>
                        </a:cubicBezTo>
                        <a:cubicBezTo>
                          <a:pt x="3776650" y="315122"/>
                          <a:pt x="3548813" y="222424"/>
                          <a:pt x="3444179" y="260131"/>
                        </a:cubicBezTo>
                        <a:cubicBezTo>
                          <a:pt x="3309926" y="262499"/>
                          <a:pt x="3251878" y="270667"/>
                          <a:pt x="3125756" y="260131"/>
                        </a:cubicBezTo>
                        <a:cubicBezTo>
                          <a:pt x="2979416" y="226376"/>
                          <a:pt x="2721265" y="274866"/>
                          <a:pt x="2611044" y="260131"/>
                        </a:cubicBezTo>
                        <a:cubicBezTo>
                          <a:pt x="2427145" y="205019"/>
                          <a:pt x="2434591" y="271015"/>
                          <a:pt x="2292620" y="260131"/>
                        </a:cubicBezTo>
                        <a:cubicBezTo>
                          <a:pt x="2169696" y="276580"/>
                          <a:pt x="2073023" y="245417"/>
                          <a:pt x="1974197" y="260131"/>
                        </a:cubicBezTo>
                        <a:cubicBezTo>
                          <a:pt x="1801383" y="280291"/>
                          <a:pt x="1689341" y="270306"/>
                          <a:pt x="1538000" y="260131"/>
                        </a:cubicBezTo>
                        <a:cubicBezTo>
                          <a:pt x="1346466" y="240312"/>
                          <a:pt x="1130916" y="259320"/>
                          <a:pt x="1062547" y="260131"/>
                        </a:cubicBezTo>
                        <a:cubicBezTo>
                          <a:pt x="969066" y="266360"/>
                          <a:pt x="806343" y="289440"/>
                          <a:pt x="704865" y="260131"/>
                        </a:cubicBezTo>
                        <a:cubicBezTo>
                          <a:pt x="578892" y="300791"/>
                          <a:pt x="259358" y="290662"/>
                          <a:pt x="33122" y="260131"/>
                        </a:cubicBezTo>
                        <a:cubicBezTo>
                          <a:pt x="2652" y="258053"/>
                          <a:pt x="-2473" y="240918"/>
                          <a:pt x="0" y="216773"/>
                        </a:cubicBezTo>
                        <a:cubicBezTo>
                          <a:pt x="12944" y="173232"/>
                          <a:pt x="961" y="103308"/>
                          <a:pt x="0" y="43355"/>
                        </a:cubicBezTo>
                        <a:close/>
                      </a:path>
                      <a:path w="3992016" h="260131" fill="none" stroke="0" extrusionOk="0">
                        <a:moveTo>
                          <a:pt x="0" y="43355"/>
                        </a:moveTo>
                        <a:cubicBezTo>
                          <a:pt x="6684" y="18047"/>
                          <a:pt x="21979" y="5289"/>
                          <a:pt x="33122" y="0"/>
                        </a:cubicBezTo>
                        <a:cubicBezTo>
                          <a:pt x="220524" y="-17332"/>
                          <a:pt x="258617" y="-11490"/>
                          <a:pt x="430061" y="0"/>
                        </a:cubicBezTo>
                        <a:cubicBezTo>
                          <a:pt x="579723" y="27600"/>
                          <a:pt x="788810" y="-20614"/>
                          <a:pt x="944773" y="0"/>
                        </a:cubicBezTo>
                        <a:cubicBezTo>
                          <a:pt x="1052098" y="-90271"/>
                          <a:pt x="1304531" y="-16976"/>
                          <a:pt x="1420227" y="0"/>
                        </a:cubicBezTo>
                        <a:cubicBezTo>
                          <a:pt x="1608033" y="-31069"/>
                          <a:pt x="1659472" y="5592"/>
                          <a:pt x="1777909" y="0"/>
                        </a:cubicBezTo>
                        <a:cubicBezTo>
                          <a:pt x="1930119" y="-1426"/>
                          <a:pt x="1931292" y="20356"/>
                          <a:pt x="2096332" y="0"/>
                        </a:cubicBezTo>
                        <a:cubicBezTo>
                          <a:pt x="2261027" y="27224"/>
                          <a:pt x="2394238" y="12100"/>
                          <a:pt x="2571787" y="0"/>
                        </a:cubicBezTo>
                        <a:cubicBezTo>
                          <a:pt x="2702674" y="18805"/>
                          <a:pt x="2903307" y="-74050"/>
                          <a:pt x="3007983" y="0"/>
                        </a:cubicBezTo>
                        <a:cubicBezTo>
                          <a:pt x="3055322" y="5059"/>
                          <a:pt x="3215479" y="54054"/>
                          <a:pt x="3326406" y="0"/>
                        </a:cubicBezTo>
                        <a:cubicBezTo>
                          <a:pt x="3429128" y="125836"/>
                          <a:pt x="3677239" y="-122747"/>
                          <a:pt x="3958891" y="0"/>
                        </a:cubicBezTo>
                        <a:cubicBezTo>
                          <a:pt x="3978745" y="1433"/>
                          <a:pt x="3991440" y="24074"/>
                          <a:pt x="3992014" y="43355"/>
                        </a:cubicBezTo>
                        <a:cubicBezTo>
                          <a:pt x="3995772" y="80189"/>
                          <a:pt x="3987511" y="192817"/>
                          <a:pt x="3992014" y="216773"/>
                        </a:cubicBezTo>
                        <a:cubicBezTo>
                          <a:pt x="3993646" y="253014"/>
                          <a:pt x="3977290" y="270049"/>
                          <a:pt x="3958891" y="260131"/>
                        </a:cubicBezTo>
                        <a:cubicBezTo>
                          <a:pt x="3762750" y="329510"/>
                          <a:pt x="3600854" y="210768"/>
                          <a:pt x="3444179" y="260131"/>
                        </a:cubicBezTo>
                        <a:cubicBezTo>
                          <a:pt x="3296670" y="251373"/>
                          <a:pt x="3252551" y="278960"/>
                          <a:pt x="3125756" y="260131"/>
                        </a:cubicBezTo>
                        <a:cubicBezTo>
                          <a:pt x="2962918" y="219695"/>
                          <a:pt x="2710577" y="244727"/>
                          <a:pt x="2611044" y="260131"/>
                        </a:cubicBezTo>
                        <a:cubicBezTo>
                          <a:pt x="2411360" y="191655"/>
                          <a:pt x="2432636" y="290653"/>
                          <a:pt x="2292620" y="260131"/>
                        </a:cubicBezTo>
                        <a:cubicBezTo>
                          <a:pt x="2170995" y="271625"/>
                          <a:pt x="2090729" y="274911"/>
                          <a:pt x="1974197" y="260131"/>
                        </a:cubicBezTo>
                        <a:cubicBezTo>
                          <a:pt x="1806108" y="245780"/>
                          <a:pt x="1708509" y="255062"/>
                          <a:pt x="1538000" y="260131"/>
                        </a:cubicBezTo>
                        <a:cubicBezTo>
                          <a:pt x="1359070" y="226653"/>
                          <a:pt x="1137022" y="246937"/>
                          <a:pt x="1062547" y="260131"/>
                        </a:cubicBezTo>
                        <a:cubicBezTo>
                          <a:pt x="987713" y="295265"/>
                          <a:pt x="808461" y="315029"/>
                          <a:pt x="704865" y="260131"/>
                        </a:cubicBezTo>
                        <a:cubicBezTo>
                          <a:pt x="570783" y="328818"/>
                          <a:pt x="288292" y="206960"/>
                          <a:pt x="33122" y="260131"/>
                        </a:cubicBezTo>
                        <a:cubicBezTo>
                          <a:pt x="329" y="256344"/>
                          <a:pt x="-9415" y="241152"/>
                          <a:pt x="0" y="216773"/>
                        </a:cubicBezTo>
                        <a:cubicBezTo>
                          <a:pt x="19306" y="191545"/>
                          <a:pt x="-10046" y="86039"/>
                          <a:pt x="0" y="43355"/>
                        </a:cubicBezTo>
                        <a:close/>
                      </a:path>
                    </a:pathLst>
                  </a:custGeom>
                  <ask:type>
                    <ask:lineSketchFreehand/>
                  </ask:type>
                </ask:lineSketchStyleProps>
              </a:ext>
            </a:extLst>
          </a:ln>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defTabSz="275198">
              <a:spcAft>
                <a:spcPts val="410"/>
              </a:spcAft>
            </a:pPr>
            <a:r>
              <a:rPr lang="en-GB" sz="1400" kern="1200" dirty="0">
                <a:solidFill>
                  <a:schemeClr val="dk1"/>
                </a:solidFill>
                <a:latin typeface="Galvji" panose="020B0504020202020204" pitchFamily="34" charset="77"/>
              </a:rPr>
              <a:t>Respect: Respect yourself, your patients and your colleagues!</a:t>
            </a:r>
            <a:endParaRPr lang="en-GB" sz="1400" dirty="0">
              <a:latin typeface="Galvji" panose="020B0504020202020204" pitchFamily="34" charset="77"/>
            </a:endParaRPr>
          </a:p>
        </p:txBody>
      </p:sp>
    </p:spTree>
    <p:extLst>
      <p:ext uri="{BB962C8B-B14F-4D97-AF65-F5344CB8AC3E}">
        <p14:creationId xmlns:p14="http://schemas.microsoft.com/office/powerpoint/2010/main" val="4286389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ssolv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dissolv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dissolv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p:bldP spid="18" grpId="0" animBg="1"/>
      <p:bldP spid="1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776BA2"/>
        </a:solidFill>
        <a:effectLst/>
      </p:bgPr>
    </p:bg>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36B6847E-A1B5-5347-9085-D29D4E5BCEDE}"/>
              </a:ext>
            </a:extLst>
          </p:cNvPr>
          <p:cNvSpPr/>
          <p:nvPr/>
        </p:nvSpPr>
        <p:spPr>
          <a:xfrm>
            <a:off x="742629" y="278704"/>
            <a:ext cx="11266769" cy="6300591"/>
          </a:xfrm>
          <a:prstGeom prst="roundRect">
            <a:avLst>
              <a:gd name="adj" fmla="val 56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EC55334F-D9BA-5E49-BAAE-18AA9E2DF52E}"/>
              </a:ext>
            </a:extLst>
          </p:cNvPr>
          <p:cNvSpPr txBox="1"/>
          <p:nvPr/>
        </p:nvSpPr>
        <p:spPr>
          <a:xfrm>
            <a:off x="2576812" y="862519"/>
            <a:ext cx="7598402" cy="338554"/>
          </a:xfrm>
          <a:prstGeom prst="rect">
            <a:avLst/>
          </a:prstGeom>
          <a:noFill/>
        </p:spPr>
        <p:txBody>
          <a:bodyPr wrap="square" rtlCol="0">
            <a:spAutoFit/>
          </a:bodyPr>
          <a:lstStyle/>
          <a:p>
            <a:pPr algn="ctr"/>
            <a:r>
              <a:rPr lang="en-GB" sz="1600" i="1" dirty="0">
                <a:latin typeface="Galvji" panose="020B0504020202020204" pitchFamily="34" charset="77"/>
              </a:rPr>
              <a:t>Take some time out to reflect on the following:</a:t>
            </a:r>
          </a:p>
        </p:txBody>
      </p:sp>
      <p:pic>
        <p:nvPicPr>
          <p:cNvPr id="7" name="Picture 6" descr="A screenshot of a computer&#10;&#10;Description automatically generated with medium confidence">
            <a:extLst>
              <a:ext uri="{FF2B5EF4-FFF2-40B4-BE49-F238E27FC236}">
                <a16:creationId xmlns:a16="http://schemas.microsoft.com/office/drawing/2014/main" id="{CDDB6DE0-76A3-4834-B3B4-180C7C97D135}"/>
              </a:ext>
            </a:extLst>
          </p:cNvPr>
          <p:cNvPicPr>
            <a:picLocks noChangeAspect="1"/>
          </p:cNvPicPr>
          <p:nvPr/>
        </p:nvPicPr>
        <p:blipFill>
          <a:blip r:embed="rId2"/>
          <a:stretch>
            <a:fillRect/>
          </a:stretch>
        </p:blipFill>
        <p:spPr>
          <a:xfrm>
            <a:off x="1154202" y="1641003"/>
            <a:ext cx="2785872" cy="4011168"/>
          </a:xfrm>
          <a:prstGeom prst="rect">
            <a:avLst/>
          </a:prstGeom>
        </p:spPr>
      </p:pic>
      <p:pic>
        <p:nvPicPr>
          <p:cNvPr id="9" name="Picture 8" descr="A picture containing text, businesscard, clipart&#10;&#10;Description automatically generated">
            <a:extLst>
              <a:ext uri="{FF2B5EF4-FFF2-40B4-BE49-F238E27FC236}">
                <a16:creationId xmlns:a16="http://schemas.microsoft.com/office/drawing/2014/main" id="{1754478E-D2BF-4DA4-85F2-5BB10EE69A43}"/>
              </a:ext>
            </a:extLst>
          </p:cNvPr>
          <p:cNvPicPr>
            <a:picLocks noChangeAspect="1"/>
          </p:cNvPicPr>
          <p:nvPr/>
        </p:nvPicPr>
        <p:blipFill>
          <a:blip r:embed="rId3"/>
          <a:stretch>
            <a:fillRect/>
          </a:stretch>
        </p:blipFill>
        <p:spPr>
          <a:xfrm>
            <a:off x="4706112" y="1641003"/>
            <a:ext cx="2779776" cy="4011168"/>
          </a:xfrm>
          <a:prstGeom prst="rect">
            <a:avLst/>
          </a:prstGeom>
        </p:spPr>
      </p:pic>
      <p:pic>
        <p:nvPicPr>
          <p:cNvPr id="12" name="Picture 11" descr="A picture containing text, businesscard&#10;&#10;Description automatically generated">
            <a:extLst>
              <a:ext uri="{FF2B5EF4-FFF2-40B4-BE49-F238E27FC236}">
                <a16:creationId xmlns:a16="http://schemas.microsoft.com/office/drawing/2014/main" id="{54F48EAE-77AE-4DDE-A089-DF7E09355496}"/>
              </a:ext>
            </a:extLst>
          </p:cNvPr>
          <p:cNvPicPr>
            <a:picLocks noChangeAspect="1"/>
          </p:cNvPicPr>
          <p:nvPr/>
        </p:nvPicPr>
        <p:blipFill>
          <a:blip r:embed="rId4"/>
          <a:stretch>
            <a:fillRect/>
          </a:stretch>
        </p:blipFill>
        <p:spPr>
          <a:xfrm>
            <a:off x="8162822" y="1330107"/>
            <a:ext cx="3846576" cy="4322064"/>
          </a:xfrm>
          <a:prstGeom prst="rect">
            <a:avLst/>
          </a:prstGeom>
        </p:spPr>
      </p:pic>
    </p:spTree>
    <p:extLst>
      <p:ext uri="{BB962C8B-B14F-4D97-AF65-F5344CB8AC3E}">
        <p14:creationId xmlns:p14="http://schemas.microsoft.com/office/powerpoint/2010/main" val="402985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776BA2"/>
        </a:solidFill>
        <a:effectLst/>
      </p:bgPr>
    </p:bg>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36B6847E-A1B5-5347-9085-D29D4E5BCEDE}"/>
              </a:ext>
            </a:extLst>
          </p:cNvPr>
          <p:cNvSpPr/>
          <p:nvPr/>
        </p:nvSpPr>
        <p:spPr>
          <a:xfrm>
            <a:off x="742629" y="278704"/>
            <a:ext cx="11266769" cy="6300591"/>
          </a:xfrm>
          <a:prstGeom prst="roundRect">
            <a:avLst>
              <a:gd name="adj" fmla="val 56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4" name="Google Shape;3304;p88">
            <a:extLst>
              <a:ext uri="{FF2B5EF4-FFF2-40B4-BE49-F238E27FC236}">
                <a16:creationId xmlns:a16="http://schemas.microsoft.com/office/drawing/2014/main" id="{D0B2DE38-E97B-054F-A6E2-2D1066F94BF7}"/>
              </a:ext>
            </a:extLst>
          </p:cNvPr>
          <p:cNvSpPr/>
          <p:nvPr/>
        </p:nvSpPr>
        <p:spPr>
          <a:xfrm>
            <a:off x="1223199" y="716647"/>
            <a:ext cx="10226172" cy="5063900"/>
          </a:xfrm>
          <a:prstGeom prst="roundRect">
            <a:avLst>
              <a:gd name="adj" fmla="val 9322"/>
            </a:avLst>
          </a:prstGeom>
          <a:solidFill>
            <a:srgbClr val="776AA2"/>
          </a:solidFill>
          <a:ln>
            <a:solidFill>
              <a:srgbClr val="776AA2"/>
            </a:solid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0" name="TextBox 9">
            <a:extLst>
              <a:ext uri="{FF2B5EF4-FFF2-40B4-BE49-F238E27FC236}">
                <a16:creationId xmlns:a16="http://schemas.microsoft.com/office/drawing/2014/main" id="{EC55334F-D9BA-5E49-BAAE-18AA9E2DF52E}"/>
              </a:ext>
            </a:extLst>
          </p:cNvPr>
          <p:cNvSpPr txBox="1"/>
          <p:nvPr/>
        </p:nvSpPr>
        <p:spPr>
          <a:xfrm>
            <a:off x="2576812" y="1077453"/>
            <a:ext cx="7598402" cy="338554"/>
          </a:xfrm>
          <a:prstGeom prst="rect">
            <a:avLst/>
          </a:prstGeom>
          <a:noFill/>
        </p:spPr>
        <p:txBody>
          <a:bodyPr wrap="square" rtlCol="0">
            <a:spAutoFit/>
          </a:bodyPr>
          <a:lstStyle/>
          <a:p>
            <a:pPr algn="ctr"/>
            <a:r>
              <a:rPr lang="en-GB" sz="1600" i="1">
                <a:solidFill>
                  <a:schemeClr val="bg1"/>
                </a:solidFill>
                <a:latin typeface="Galvji" panose="020B0504020202020204" pitchFamily="34" charset="77"/>
              </a:rPr>
              <a:t>Top tip for structuring your goals: Use the SMART principles!</a:t>
            </a:r>
          </a:p>
        </p:txBody>
      </p:sp>
      <p:pic>
        <p:nvPicPr>
          <p:cNvPr id="1026" name="Picture 2" descr="How to Set SMART Goals For Your Business | ClicData">
            <a:extLst>
              <a:ext uri="{FF2B5EF4-FFF2-40B4-BE49-F238E27FC236}">
                <a16:creationId xmlns:a16="http://schemas.microsoft.com/office/drawing/2014/main" id="{406F9CFD-4571-D042-ADC5-04860C5F9AA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28193" y="1702266"/>
            <a:ext cx="6593237" cy="3450461"/>
          </a:xfrm>
          <a:prstGeom prst="rect">
            <a:avLst/>
          </a:prstGeom>
          <a:noFill/>
          <a:extLst>
            <a:ext uri="{909E8E84-426E-40DD-AFC4-6F175D3DCCD1}">
              <a14:hiddenFill xmlns:a14="http://schemas.microsoft.com/office/drawing/2010/main">
                <a:solidFill>
                  <a:srgbClr val="FFFFFF"/>
                </a:solidFill>
              </a14:hiddenFill>
            </a:ext>
          </a:extLst>
        </p:spPr>
      </p:pic>
      <p:grpSp>
        <p:nvGrpSpPr>
          <p:cNvPr id="1054" name="Group 1053">
            <a:extLst>
              <a:ext uri="{FF2B5EF4-FFF2-40B4-BE49-F238E27FC236}">
                <a16:creationId xmlns:a16="http://schemas.microsoft.com/office/drawing/2014/main" id="{F1A8C127-A7D9-9642-937A-9FDCABEA3AC1}"/>
              </a:ext>
            </a:extLst>
          </p:cNvPr>
          <p:cNvGrpSpPr/>
          <p:nvPr/>
        </p:nvGrpSpPr>
        <p:grpSpPr>
          <a:xfrm>
            <a:off x="8700119" y="1846580"/>
            <a:ext cx="2444864" cy="4187905"/>
            <a:chOff x="8559368" y="1846581"/>
            <a:chExt cx="2444864" cy="4187905"/>
          </a:xfrm>
        </p:grpSpPr>
        <p:grpSp>
          <p:nvGrpSpPr>
            <p:cNvPr id="235" name="Group 234">
              <a:extLst>
                <a:ext uri="{FF2B5EF4-FFF2-40B4-BE49-F238E27FC236}">
                  <a16:creationId xmlns:a16="http://schemas.microsoft.com/office/drawing/2014/main" id="{069CC807-1346-A940-AC97-80D50B2908D4}"/>
                </a:ext>
              </a:extLst>
            </p:cNvPr>
            <p:cNvGrpSpPr/>
            <p:nvPr/>
          </p:nvGrpSpPr>
          <p:grpSpPr>
            <a:xfrm flipH="1">
              <a:off x="8559368" y="1846581"/>
              <a:ext cx="2444864" cy="4187905"/>
              <a:chOff x="5098395" y="1557219"/>
              <a:chExt cx="1696640" cy="2906242"/>
            </a:xfrm>
          </p:grpSpPr>
          <p:sp>
            <p:nvSpPr>
              <p:cNvPr id="236" name="Google Shape;2291;p69">
                <a:extLst>
                  <a:ext uri="{FF2B5EF4-FFF2-40B4-BE49-F238E27FC236}">
                    <a16:creationId xmlns:a16="http://schemas.microsoft.com/office/drawing/2014/main" id="{80E7DE3D-4D30-D745-BB6E-2301950B81C2}"/>
                  </a:ext>
                </a:extLst>
              </p:cNvPr>
              <p:cNvSpPr/>
              <p:nvPr/>
            </p:nvSpPr>
            <p:spPr>
              <a:xfrm>
                <a:off x="5397361" y="2655577"/>
                <a:ext cx="661650" cy="457947"/>
              </a:xfrm>
              <a:custGeom>
                <a:avLst/>
                <a:gdLst/>
                <a:ahLst/>
                <a:cxnLst/>
                <a:rect l="l" t="t" r="r" b="b"/>
                <a:pathLst>
                  <a:path w="9439" h="6533" extrusionOk="0">
                    <a:moveTo>
                      <a:pt x="99" y="0"/>
                    </a:moveTo>
                    <a:cubicBezTo>
                      <a:pt x="90" y="0"/>
                      <a:pt x="81" y="0"/>
                      <a:pt x="72" y="5"/>
                    </a:cubicBezTo>
                    <a:lnTo>
                      <a:pt x="72" y="9"/>
                    </a:lnTo>
                    <a:cubicBezTo>
                      <a:pt x="50" y="18"/>
                      <a:pt x="27" y="32"/>
                      <a:pt x="18" y="59"/>
                    </a:cubicBezTo>
                    <a:cubicBezTo>
                      <a:pt x="5" y="77"/>
                      <a:pt x="0" y="104"/>
                      <a:pt x="9" y="126"/>
                    </a:cubicBezTo>
                    <a:cubicBezTo>
                      <a:pt x="27" y="176"/>
                      <a:pt x="36" y="225"/>
                      <a:pt x="50" y="270"/>
                    </a:cubicBezTo>
                    <a:cubicBezTo>
                      <a:pt x="59" y="306"/>
                      <a:pt x="68" y="342"/>
                      <a:pt x="81" y="378"/>
                    </a:cubicBezTo>
                    <a:cubicBezTo>
                      <a:pt x="95" y="428"/>
                      <a:pt x="104" y="477"/>
                      <a:pt x="117" y="527"/>
                    </a:cubicBezTo>
                    <a:cubicBezTo>
                      <a:pt x="126" y="553"/>
                      <a:pt x="131" y="580"/>
                      <a:pt x="140" y="612"/>
                    </a:cubicBezTo>
                    <a:cubicBezTo>
                      <a:pt x="158" y="684"/>
                      <a:pt x="180" y="760"/>
                      <a:pt x="207" y="832"/>
                    </a:cubicBezTo>
                    <a:cubicBezTo>
                      <a:pt x="234" y="904"/>
                      <a:pt x="266" y="976"/>
                      <a:pt x="302" y="1048"/>
                    </a:cubicBezTo>
                    <a:lnTo>
                      <a:pt x="306" y="1062"/>
                    </a:lnTo>
                    <a:lnTo>
                      <a:pt x="320" y="1084"/>
                    </a:lnTo>
                    <a:lnTo>
                      <a:pt x="329" y="1111"/>
                    </a:lnTo>
                    <a:lnTo>
                      <a:pt x="342" y="1138"/>
                    </a:lnTo>
                    <a:cubicBezTo>
                      <a:pt x="360" y="1174"/>
                      <a:pt x="374" y="1215"/>
                      <a:pt x="392" y="1251"/>
                    </a:cubicBezTo>
                    <a:lnTo>
                      <a:pt x="414" y="1314"/>
                    </a:lnTo>
                    <a:cubicBezTo>
                      <a:pt x="450" y="1395"/>
                      <a:pt x="491" y="1476"/>
                      <a:pt x="527" y="1557"/>
                    </a:cubicBezTo>
                    <a:lnTo>
                      <a:pt x="522" y="1539"/>
                    </a:lnTo>
                    <a:lnTo>
                      <a:pt x="522" y="1539"/>
                    </a:lnTo>
                    <a:cubicBezTo>
                      <a:pt x="540" y="1588"/>
                      <a:pt x="567" y="1642"/>
                      <a:pt x="599" y="1701"/>
                    </a:cubicBezTo>
                    <a:cubicBezTo>
                      <a:pt x="612" y="1728"/>
                      <a:pt x="626" y="1759"/>
                      <a:pt x="644" y="1791"/>
                    </a:cubicBezTo>
                    <a:cubicBezTo>
                      <a:pt x="653" y="1813"/>
                      <a:pt x="662" y="1836"/>
                      <a:pt x="675" y="1854"/>
                    </a:cubicBezTo>
                    <a:cubicBezTo>
                      <a:pt x="725" y="1957"/>
                      <a:pt x="774" y="2056"/>
                      <a:pt x="828" y="2155"/>
                    </a:cubicBezTo>
                    <a:cubicBezTo>
                      <a:pt x="878" y="2254"/>
                      <a:pt x="932" y="2353"/>
                      <a:pt x="994" y="2447"/>
                    </a:cubicBezTo>
                    <a:cubicBezTo>
                      <a:pt x="1057" y="2546"/>
                      <a:pt x="1116" y="2627"/>
                      <a:pt x="1179" y="2708"/>
                    </a:cubicBezTo>
                    <a:lnTo>
                      <a:pt x="1197" y="2731"/>
                    </a:lnTo>
                    <a:cubicBezTo>
                      <a:pt x="1350" y="2938"/>
                      <a:pt x="1521" y="3136"/>
                      <a:pt x="1683" y="3320"/>
                    </a:cubicBezTo>
                    <a:cubicBezTo>
                      <a:pt x="1764" y="3410"/>
                      <a:pt x="1849" y="3496"/>
                      <a:pt x="1930" y="3586"/>
                    </a:cubicBezTo>
                    <a:lnTo>
                      <a:pt x="1966" y="3622"/>
                    </a:lnTo>
                    <a:cubicBezTo>
                      <a:pt x="1998" y="3658"/>
                      <a:pt x="2029" y="3689"/>
                      <a:pt x="2061" y="3721"/>
                    </a:cubicBezTo>
                    <a:cubicBezTo>
                      <a:pt x="2101" y="3761"/>
                      <a:pt x="2146" y="3801"/>
                      <a:pt x="2187" y="3846"/>
                    </a:cubicBezTo>
                    <a:cubicBezTo>
                      <a:pt x="2380" y="4035"/>
                      <a:pt x="2551" y="4197"/>
                      <a:pt x="2708" y="4346"/>
                    </a:cubicBezTo>
                    <a:cubicBezTo>
                      <a:pt x="2843" y="4467"/>
                      <a:pt x="2992" y="4584"/>
                      <a:pt x="3131" y="4692"/>
                    </a:cubicBezTo>
                    <a:lnTo>
                      <a:pt x="3280" y="4814"/>
                    </a:lnTo>
                    <a:cubicBezTo>
                      <a:pt x="3365" y="4881"/>
                      <a:pt x="3455" y="4949"/>
                      <a:pt x="3554" y="5016"/>
                    </a:cubicBezTo>
                    <a:lnTo>
                      <a:pt x="3572" y="5030"/>
                    </a:lnTo>
                    <a:lnTo>
                      <a:pt x="3581" y="5034"/>
                    </a:lnTo>
                    <a:lnTo>
                      <a:pt x="3599" y="5052"/>
                    </a:lnTo>
                    <a:lnTo>
                      <a:pt x="3613" y="5061"/>
                    </a:lnTo>
                    <a:lnTo>
                      <a:pt x="3748" y="5151"/>
                    </a:lnTo>
                    <a:cubicBezTo>
                      <a:pt x="3766" y="5165"/>
                      <a:pt x="3779" y="5174"/>
                      <a:pt x="3797" y="5187"/>
                    </a:cubicBezTo>
                    <a:cubicBezTo>
                      <a:pt x="3833" y="5205"/>
                      <a:pt x="3869" y="5228"/>
                      <a:pt x="3910" y="5246"/>
                    </a:cubicBezTo>
                    <a:lnTo>
                      <a:pt x="3928" y="5255"/>
                    </a:lnTo>
                    <a:lnTo>
                      <a:pt x="4036" y="5313"/>
                    </a:lnTo>
                    <a:lnTo>
                      <a:pt x="4063" y="5327"/>
                    </a:lnTo>
                    <a:lnTo>
                      <a:pt x="4161" y="5376"/>
                    </a:lnTo>
                    <a:cubicBezTo>
                      <a:pt x="4224" y="5408"/>
                      <a:pt x="4287" y="5443"/>
                      <a:pt x="4350" y="5479"/>
                    </a:cubicBezTo>
                    <a:lnTo>
                      <a:pt x="4409" y="5511"/>
                    </a:lnTo>
                    <a:lnTo>
                      <a:pt x="4526" y="5574"/>
                    </a:lnTo>
                    <a:lnTo>
                      <a:pt x="4611" y="5623"/>
                    </a:lnTo>
                    <a:cubicBezTo>
                      <a:pt x="4679" y="5655"/>
                      <a:pt x="4742" y="5691"/>
                      <a:pt x="4805" y="5722"/>
                    </a:cubicBezTo>
                    <a:lnTo>
                      <a:pt x="4850" y="5749"/>
                    </a:lnTo>
                    <a:lnTo>
                      <a:pt x="4877" y="5767"/>
                    </a:lnTo>
                    <a:lnTo>
                      <a:pt x="5021" y="5844"/>
                    </a:lnTo>
                    <a:lnTo>
                      <a:pt x="5034" y="5848"/>
                    </a:lnTo>
                    <a:lnTo>
                      <a:pt x="5061" y="5866"/>
                    </a:lnTo>
                    <a:cubicBezTo>
                      <a:pt x="5201" y="5929"/>
                      <a:pt x="5345" y="5997"/>
                      <a:pt x="5484" y="6046"/>
                    </a:cubicBezTo>
                    <a:lnTo>
                      <a:pt x="5511" y="6055"/>
                    </a:lnTo>
                    <a:cubicBezTo>
                      <a:pt x="5502" y="6051"/>
                      <a:pt x="5493" y="6046"/>
                      <a:pt x="5489" y="6042"/>
                    </a:cubicBezTo>
                    <a:lnTo>
                      <a:pt x="5489" y="6042"/>
                    </a:lnTo>
                    <a:cubicBezTo>
                      <a:pt x="5574" y="6078"/>
                      <a:pt x="5660" y="6105"/>
                      <a:pt x="5749" y="6136"/>
                    </a:cubicBezTo>
                    <a:cubicBezTo>
                      <a:pt x="5803" y="6154"/>
                      <a:pt x="5862" y="6172"/>
                      <a:pt x="5916" y="6190"/>
                    </a:cubicBezTo>
                    <a:cubicBezTo>
                      <a:pt x="5974" y="6208"/>
                      <a:pt x="6028" y="6226"/>
                      <a:pt x="6087" y="6249"/>
                    </a:cubicBezTo>
                    <a:cubicBezTo>
                      <a:pt x="6141" y="6267"/>
                      <a:pt x="6208" y="6285"/>
                      <a:pt x="6271" y="6298"/>
                    </a:cubicBezTo>
                    <a:lnTo>
                      <a:pt x="6285" y="6303"/>
                    </a:lnTo>
                    <a:cubicBezTo>
                      <a:pt x="6334" y="6316"/>
                      <a:pt x="6384" y="6330"/>
                      <a:pt x="6438" y="6339"/>
                    </a:cubicBezTo>
                    <a:lnTo>
                      <a:pt x="6510" y="6357"/>
                    </a:lnTo>
                    <a:cubicBezTo>
                      <a:pt x="6541" y="6361"/>
                      <a:pt x="6573" y="6370"/>
                      <a:pt x="6609" y="6375"/>
                    </a:cubicBezTo>
                    <a:lnTo>
                      <a:pt x="6640" y="6384"/>
                    </a:lnTo>
                    <a:cubicBezTo>
                      <a:pt x="6685" y="6393"/>
                      <a:pt x="6730" y="6402"/>
                      <a:pt x="6771" y="6411"/>
                    </a:cubicBezTo>
                    <a:cubicBezTo>
                      <a:pt x="6870" y="6433"/>
                      <a:pt x="6973" y="6447"/>
                      <a:pt x="7072" y="6460"/>
                    </a:cubicBezTo>
                    <a:lnTo>
                      <a:pt x="7122" y="6465"/>
                    </a:lnTo>
                    <a:lnTo>
                      <a:pt x="7261" y="6483"/>
                    </a:lnTo>
                    <a:lnTo>
                      <a:pt x="7311" y="6492"/>
                    </a:lnTo>
                    <a:cubicBezTo>
                      <a:pt x="7347" y="6496"/>
                      <a:pt x="7378" y="6501"/>
                      <a:pt x="7409" y="6505"/>
                    </a:cubicBezTo>
                    <a:cubicBezTo>
                      <a:pt x="7490" y="6514"/>
                      <a:pt x="7571" y="6514"/>
                      <a:pt x="7648" y="6519"/>
                    </a:cubicBezTo>
                    <a:lnTo>
                      <a:pt x="7724" y="6523"/>
                    </a:lnTo>
                    <a:cubicBezTo>
                      <a:pt x="7828" y="6528"/>
                      <a:pt x="7927" y="6532"/>
                      <a:pt x="8030" y="6532"/>
                    </a:cubicBezTo>
                    <a:lnTo>
                      <a:pt x="8179" y="6532"/>
                    </a:lnTo>
                    <a:cubicBezTo>
                      <a:pt x="8219" y="6532"/>
                      <a:pt x="8264" y="6528"/>
                      <a:pt x="8309" y="6519"/>
                    </a:cubicBezTo>
                    <a:lnTo>
                      <a:pt x="8323" y="6519"/>
                    </a:lnTo>
                    <a:cubicBezTo>
                      <a:pt x="8386" y="6528"/>
                      <a:pt x="8444" y="6528"/>
                      <a:pt x="8507" y="6528"/>
                    </a:cubicBezTo>
                    <a:lnTo>
                      <a:pt x="8620" y="6528"/>
                    </a:lnTo>
                    <a:cubicBezTo>
                      <a:pt x="8710" y="6528"/>
                      <a:pt x="8800" y="6523"/>
                      <a:pt x="8885" y="6514"/>
                    </a:cubicBezTo>
                    <a:cubicBezTo>
                      <a:pt x="8939" y="6505"/>
                      <a:pt x="8993" y="6496"/>
                      <a:pt x="9047" y="6478"/>
                    </a:cubicBezTo>
                    <a:cubicBezTo>
                      <a:pt x="9114" y="6465"/>
                      <a:pt x="9177" y="6438"/>
                      <a:pt x="9240" y="6406"/>
                    </a:cubicBezTo>
                    <a:cubicBezTo>
                      <a:pt x="9276" y="6388"/>
                      <a:pt x="9317" y="6366"/>
                      <a:pt x="9353" y="6339"/>
                    </a:cubicBezTo>
                    <a:cubicBezTo>
                      <a:pt x="9384" y="6307"/>
                      <a:pt x="9411" y="6271"/>
                      <a:pt x="9429" y="6231"/>
                    </a:cubicBezTo>
                    <a:cubicBezTo>
                      <a:pt x="9429" y="6226"/>
                      <a:pt x="9429" y="6222"/>
                      <a:pt x="9434" y="6217"/>
                    </a:cubicBezTo>
                    <a:cubicBezTo>
                      <a:pt x="9434" y="6204"/>
                      <a:pt x="9434" y="6190"/>
                      <a:pt x="9438" y="6177"/>
                    </a:cubicBezTo>
                    <a:cubicBezTo>
                      <a:pt x="9438" y="6136"/>
                      <a:pt x="9425" y="6096"/>
                      <a:pt x="9398" y="6064"/>
                    </a:cubicBezTo>
                    <a:cubicBezTo>
                      <a:pt x="9357" y="6019"/>
                      <a:pt x="9308" y="5988"/>
                      <a:pt x="9249" y="5970"/>
                    </a:cubicBezTo>
                    <a:cubicBezTo>
                      <a:pt x="9200" y="5952"/>
                      <a:pt x="9150" y="5943"/>
                      <a:pt x="9101" y="5934"/>
                    </a:cubicBezTo>
                    <a:cubicBezTo>
                      <a:pt x="9038" y="5925"/>
                      <a:pt x="8975" y="5916"/>
                      <a:pt x="8908" y="5907"/>
                    </a:cubicBezTo>
                    <a:cubicBezTo>
                      <a:pt x="8845" y="5902"/>
                      <a:pt x="8791" y="5898"/>
                      <a:pt x="8732" y="5898"/>
                    </a:cubicBezTo>
                    <a:cubicBezTo>
                      <a:pt x="8674" y="5893"/>
                      <a:pt x="8624" y="5893"/>
                      <a:pt x="8570" y="5889"/>
                    </a:cubicBezTo>
                    <a:lnTo>
                      <a:pt x="8543" y="5889"/>
                    </a:lnTo>
                    <a:cubicBezTo>
                      <a:pt x="8512" y="5889"/>
                      <a:pt x="8476" y="5889"/>
                      <a:pt x="8444" y="5893"/>
                    </a:cubicBezTo>
                    <a:lnTo>
                      <a:pt x="8237" y="5893"/>
                    </a:lnTo>
                    <a:cubicBezTo>
                      <a:pt x="8251" y="5884"/>
                      <a:pt x="8264" y="5871"/>
                      <a:pt x="8278" y="5862"/>
                    </a:cubicBezTo>
                    <a:lnTo>
                      <a:pt x="8287" y="5853"/>
                    </a:lnTo>
                    <a:lnTo>
                      <a:pt x="8305" y="5835"/>
                    </a:lnTo>
                    <a:lnTo>
                      <a:pt x="8341" y="5799"/>
                    </a:lnTo>
                    <a:cubicBezTo>
                      <a:pt x="8359" y="5781"/>
                      <a:pt x="8377" y="5763"/>
                      <a:pt x="8399" y="5740"/>
                    </a:cubicBezTo>
                    <a:cubicBezTo>
                      <a:pt x="8431" y="5713"/>
                      <a:pt x="8458" y="5682"/>
                      <a:pt x="8485" y="5650"/>
                    </a:cubicBezTo>
                    <a:cubicBezTo>
                      <a:pt x="8516" y="5614"/>
                      <a:pt x="8543" y="5578"/>
                      <a:pt x="8561" y="5538"/>
                    </a:cubicBezTo>
                    <a:cubicBezTo>
                      <a:pt x="8575" y="5520"/>
                      <a:pt x="8584" y="5497"/>
                      <a:pt x="8588" y="5475"/>
                    </a:cubicBezTo>
                    <a:cubicBezTo>
                      <a:pt x="8593" y="5452"/>
                      <a:pt x="8597" y="5434"/>
                      <a:pt x="8597" y="5412"/>
                    </a:cubicBezTo>
                    <a:cubicBezTo>
                      <a:pt x="8593" y="5385"/>
                      <a:pt x="8588" y="5363"/>
                      <a:pt x="8579" y="5336"/>
                    </a:cubicBezTo>
                    <a:cubicBezTo>
                      <a:pt x="8566" y="5313"/>
                      <a:pt x="8552" y="5291"/>
                      <a:pt x="8534" y="5273"/>
                    </a:cubicBezTo>
                    <a:cubicBezTo>
                      <a:pt x="8489" y="5219"/>
                      <a:pt x="8426" y="5183"/>
                      <a:pt x="8354" y="5174"/>
                    </a:cubicBezTo>
                    <a:lnTo>
                      <a:pt x="8336" y="5174"/>
                    </a:lnTo>
                    <a:cubicBezTo>
                      <a:pt x="8323" y="5174"/>
                      <a:pt x="8314" y="5174"/>
                      <a:pt x="8296" y="5169"/>
                    </a:cubicBezTo>
                    <a:cubicBezTo>
                      <a:pt x="8269" y="5169"/>
                      <a:pt x="8237" y="5174"/>
                      <a:pt x="8206" y="5178"/>
                    </a:cubicBezTo>
                    <a:cubicBezTo>
                      <a:pt x="8183" y="5183"/>
                      <a:pt x="8156" y="5187"/>
                      <a:pt x="8134" y="5192"/>
                    </a:cubicBezTo>
                    <a:cubicBezTo>
                      <a:pt x="8093" y="5205"/>
                      <a:pt x="8057" y="5219"/>
                      <a:pt x="8021" y="5232"/>
                    </a:cubicBezTo>
                    <a:cubicBezTo>
                      <a:pt x="7900" y="5282"/>
                      <a:pt x="7787" y="5345"/>
                      <a:pt x="7684" y="5421"/>
                    </a:cubicBezTo>
                    <a:cubicBezTo>
                      <a:pt x="7648" y="5448"/>
                      <a:pt x="7616" y="5470"/>
                      <a:pt x="7585" y="5502"/>
                    </a:cubicBezTo>
                    <a:lnTo>
                      <a:pt x="7549" y="5533"/>
                    </a:lnTo>
                    <a:cubicBezTo>
                      <a:pt x="7526" y="5551"/>
                      <a:pt x="7508" y="5574"/>
                      <a:pt x="7481" y="5587"/>
                    </a:cubicBezTo>
                    <a:cubicBezTo>
                      <a:pt x="7459" y="5605"/>
                      <a:pt x="7432" y="5619"/>
                      <a:pt x="7405" y="5637"/>
                    </a:cubicBezTo>
                    <a:cubicBezTo>
                      <a:pt x="7378" y="5650"/>
                      <a:pt x="7347" y="5673"/>
                      <a:pt x="7324" y="5695"/>
                    </a:cubicBezTo>
                    <a:lnTo>
                      <a:pt x="7270" y="5682"/>
                    </a:lnTo>
                    <a:lnTo>
                      <a:pt x="7212" y="5668"/>
                    </a:lnTo>
                    <a:cubicBezTo>
                      <a:pt x="7167" y="5655"/>
                      <a:pt x="7122" y="5641"/>
                      <a:pt x="7077" y="5623"/>
                    </a:cubicBezTo>
                    <a:cubicBezTo>
                      <a:pt x="6973" y="5587"/>
                      <a:pt x="6865" y="5542"/>
                      <a:pt x="6748" y="5493"/>
                    </a:cubicBezTo>
                    <a:cubicBezTo>
                      <a:pt x="6636" y="5439"/>
                      <a:pt x="6523" y="5390"/>
                      <a:pt x="6429" y="5340"/>
                    </a:cubicBezTo>
                    <a:cubicBezTo>
                      <a:pt x="6303" y="5273"/>
                      <a:pt x="6199" y="5214"/>
                      <a:pt x="6105" y="5156"/>
                    </a:cubicBezTo>
                    <a:lnTo>
                      <a:pt x="5943" y="5061"/>
                    </a:lnTo>
                    <a:lnTo>
                      <a:pt x="5853" y="5007"/>
                    </a:lnTo>
                    <a:cubicBezTo>
                      <a:pt x="5830" y="4994"/>
                      <a:pt x="5803" y="4980"/>
                      <a:pt x="5781" y="4967"/>
                    </a:cubicBezTo>
                    <a:lnTo>
                      <a:pt x="5745" y="4944"/>
                    </a:lnTo>
                    <a:cubicBezTo>
                      <a:pt x="5700" y="4917"/>
                      <a:pt x="5655" y="4890"/>
                      <a:pt x="5615" y="4863"/>
                    </a:cubicBezTo>
                    <a:cubicBezTo>
                      <a:pt x="5579" y="4845"/>
                      <a:pt x="5547" y="4823"/>
                      <a:pt x="5507" y="4796"/>
                    </a:cubicBezTo>
                    <a:lnTo>
                      <a:pt x="5471" y="4764"/>
                    </a:lnTo>
                    <a:lnTo>
                      <a:pt x="5426" y="4737"/>
                    </a:lnTo>
                    <a:cubicBezTo>
                      <a:pt x="5390" y="4715"/>
                      <a:pt x="5354" y="4688"/>
                      <a:pt x="5318" y="4661"/>
                    </a:cubicBezTo>
                    <a:lnTo>
                      <a:pt x="5286" y="4638"/>
                    </a:lnTo>
                    <a:cubicBezTo>
                      <a:pt x="5165" y="4553"/>
                      <a:pt x="5048" y="4458"/>
                      <a:pt x="4935" y="4364"/>
                    </a:cubicBezTo>
                    <a:lnTo>
                      <a:pt x="4904" y="4337"/>
                    </a:lnTo>
                    <a:cubicBezTo>
                      <a:pt x="4859" y="4301"/>
                      <a:pt x="4809" y="4265"/>
                      <a:pt x="4764" y="4224"/>
                    </a:cubicBezTo>
                    <a:cubicBezTo>
                      <a:pt x="4688" y="4152"/>
                      <a:pt x="4611" y="4080"/>
                      <a:pt x="4539" y="4008"/>
                    </a:cubicBezTo>
                    <a:cubicBezTo>
                      <a:pt x="4490" y="3959"/>
                      <a:pt x="4440" y="3914"/>
                      <a:pt x="4386" y="3864"/>
                    </a:cubicBezTo>
                    <a:lnTo>
                      <a:pt x="4359" y="3833"/>
                    </a:lnTo>
                    <a:cubicBezTo>
                      <a:pt x="4251" y="3734"/>
                      <a:pt x="4143" y="3626"/>
                      <a:pt x="4045" y="3523"/>
                    </a:cubicBezTo>
                    <a:lnTo>
                      <a:pt x="4027" y="3505"/>
                    </a:lnTo>
                    <a:cubicBezTo>
                      <a:pt x="3896" y="3370"/>
                      <a:pt x="3734" y="3199"/>
                      <a:pt x="3590" y="3028"/>
                    </a:cubicBezTo>
                    <a:cubicBezTo>
                      <a:pt x="3514" y="2933"/>
                      <a:pt x="3442" y="2843"/>
                      <a:pt x="3370" y="2740"/>
                    </a:cubicBezTo>
                    <a:cubicBezTo>
                      <a:pt x="3316" y="2659"/>
                      <a:pt x="3239" y="2560"/>
                      <a:pt x="3176" y="2461"/>
                    </a:cubicBezTo>
                    <a:cubicBezTo>
                      <a:pt x="3154" y="2420"/>
                      <a:pt x="3127" y="2380"/>
                      <a:pt x="3104" y="2339"/>
                    </a:cubicBezTo>
                    <a:cubicBezTo>
                      <a:pt x="3091" y="2321"/>
                      <a:pt x="3073" y="2299"/>
                      <a:pt x="3059" y="2276"/>
                    </a:cubicBezTo>
                    <a:cubicBezTo>
                      <a:pt x="2996" y="2195"/>
                      <a:pt x="2938" y="2101"/>
                      <a:pt x="2866" y="1993"/>
                    </a:cubicBezTo>
                    <a:cubicBezTo>
                      <a:pt x="2735" y="1786"/>
                      <a:pt x="2614" y="1570"/>
                      <a:pt x="2506" y="1350"/>
                    </a:cubicBezTo>
                    <a:lnTo>
                      <a:pt x="2470" y="1269"/>
                    </a:lnTo>
                    <a:lnTo>
                      <a:pt x="2452" y="1224"/>
                    </a:lnTo>
                    <a:cubicBezTo>
                      <a:pt x="2439" y="1192"/>
                      <a:pt x="2430" y="1156"/>
                      <a:pt x="2416" y="1120"/>
                    </a:cubicBezTo>
                    <a:lnTo>
                      <a:pt x="2403" y="1093"/>
                    </a:lnTo>
                    <a:cubicBezTo>
                      <a:pt x="2385" y="1035"/>
                      <a:pt x="2362" y="985"/>
                      <a:pt x="2344" y="931"/>
                    </a:cubicBezTo>
                    <a:cubicBezTo>
                      <a:pt x="2326" y="895"/>
                      <a:pt x="2313" y="855"/>
                      <a:pt x="2299" y="819"/>
                    </a:cubicBezTo>
                    <a:lnTo>
                      <a:pt x="2254" y="706"/>
                    </a:lnTo>
                    <a:lnTo>
                      <a:pt x="2200" y="553"/>
                    </a:lnTo>
                    <a:cubicBezTo>
                      <a:pt x="2169" y="468"/>
                      <a:pt x="2146" y="383"/>
                      <a:pt x="2128" y="297"/>
                    </a:cubicBezTo>
                    <a:cubicBezTo>
                      <a:pt x="2124" y="257"/>
                      <a:pt x="2119" y="212"/>
                      <a:pt x="2119" y="171"/>
                    </a:cubicBezTo>
                    <a:cubicBezTo>
                      <a:pt x="2119" y="140"/>
                      <a:pt x="2106" y="113"/>
                      <a:pt x="2079" y="95"/>
                    </a:cubicBezTo>
                    <a:cubicBezTo>
                      <a:pt x="2079" y="90"/>
                      <a:pt x="2079" y="86"/>
                      <a:pt x="2079" y="81"/>
                    </a:cubicBezTo>
                    <a:cubicBezTo>
                      <a:pt x="2074" y="63"/>
                      <a:pt x="2061" y="45"/>
                      <a:pt x="2043" y="32"/>
                    </a:cubicBezTo>
                    <a:cubicBezTo>
                      <a:pt x="2034" y="18"/>
                      <a:pt x="2016" y="9"/>
                      <a:pt x="2002" y="5"/>
                    </a:cubicBezTo>
                    <a:lnTo>
                      <a:pt x="1957" y="9"/>
                    </a:lnTo>
                    <a:cubicBezTo>
                      <a:pt x="1930" y="9"/>
                      <a:pt x="1899" y="14"/>
                      <a:pt x="1872" y="14"/>
                    </a:cubicBezTo>
                    <a:lnTo>
                      <a:pt x="1822" y="14"/>
                    </a:lnTo>
                    <a:cubicBezTo>
                      <a:pt x="1773" y="23"/>
                      <a:pt x="1719" y="27"/>
                      <a:pt x="1665" y="32"/>
                    </a:cubicBezTo>
                    <a:cubicBezTo>
                      <a:pt x="1579" y="41"/>
                      <a:pt x="1494" y="50"/>
                      <a:pt x="1408" y="63"/>
                    </a:cubicBezTo>
                    <a:lnTo>
                      <a:pt x="1296" y="77"/>
                    </a:lnTo>
                    <a:lnTo>
                      <a:pt x="1242" y="81"/>
                    </a:lnTo>
                    <a:lnTo>
                      <a:pt x="1188" y="90"/>
                    </a:lnTo>
                    <a:cubicBezTo>
                      <a:pt x="1156" y="95"/>
                      <a:pt x="1120" y="99"/>
                      <a:pt x="1084" y="104"/>
                    </a:cubicBezTo>
                    <a:lnTo>
                      <a:pt x="743" y="104"/>
                    </a:lnTo>
                    <a:cubicBezTo>
                      <a:pt x="711" y="104"/>
                      <a:pt x="684" y="99"/>
                      <a:pt x="657" y="95"/>
                    </a:cubicBezTo>
                    <a:cubicBezTo>
                      <a:pt x="585" y="90"/>
                      <a:pt x="522" y="81"/>
                      <a:pt x="455" y="77"/>
                    </a:cubicBezTo>
                    <a:cubicBezTo>
                      <a:pt x="401" y="68"/>
                      <a:pt x="356" y="63"/>
                      <a:pt x="311" y="59"/>
                    </a:cubicBezTo>
                    <a:lnTo>
                      <a:pt x="198" y="59"/>
                    </a:lnTo>
                    <a:cubicBezTo>
                      <a:pt x="180" y="23"/>
                      <a:pt x="140" y="0"/>
                      <a:pt x="99" y="0"/>
                    </a:cubicBezTo>
                    <a:close/>
                  </a:path>
                </a:pathLst>
              </a:custGeom>
              <a:solidFill>
                <a:srgbClr val="F9BDA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7" name="Google Shape;2292;p69">
                <a:extLst>
                  <a:ext uri="{FF2B5EF4-FFF2-40B4-BE49-F238E27FC236}">
                    <a16:creationId xmlns:a16="http://schemas.microsoft.com/office/drawing/2014/main" id="{E29DCBC4-81AC-B041-8B01-7017BF2D5CFE}"/>
                  </a:ext>
                </a:extLst>
              </p:cNvPr>
              <p:cNvSpPr/>
              <p:nvPr/>
            </p:nvSpPr>
            <p:spPr>
              <a:xfrm>
                <a:off x="6194510" y="2151015"/>
                <a:ext cx="600525" cy="409369"/>
              </a:xfrm>
              <a:custGeom>
                <a:avLst/>
                <a:gdLst/>
                <a:ahLst/>
                <a:cxnLst/>
                <a:rect l="l" t="t" r="r" b="b"/>
                <a:pathLst>
                  <a:path w="8567" h="5840" extrusionOk="0">
                    <a:moveTo>
                      <a:pt x="6767" y="0"/>
                    </a:moveTo>
                    <a:cubicBezTo>
                      <a:pt x="6735" y="0"/>
                      <a:pt x="6699" y="5"/>
                      <a:pt x="6668" y="14"/>
                    </a:cubicBezTo>
                    <a:lnTo>
                      <a:pt x="6663" y="5"/>
                    </a:lnTo>
                    <a:cubicBezTo>
                      <a:pt x="6632" y="18"/>
                      <a:pt x="6600" y="32"/>
                      <a:pt x="6573" y="45"/>
                    </a:cubicBezTo>
                    <a:cubicBezTo>
                      <a:pt x="6546" y="59"/>
                      <a:pt x="6519" y="77"/>
                      <a:pt x="6497" y="95"/>
                    </a:cubicBezTo>
                    <a:cubicBezTo>
                      <a:pt x="6438" y="135"/>
                      <a:pt x="6384" y="185"/>
                      <a:pt x="6339" y="243"/>
                    </a:cubicBezTo>
                    <a:cubicBezTo>
                      <a:pt x="6299" y="293"/>
                      <a:pt x="6254" y="347"/>
                      <a:pt x="6213" y="401"/>
                    </a:cubicBezTo>
                    <a:cubicBezTo>
                      <a:pt x="6182" y="441"/>
                      <a:pt x="6150" y="482"/>
                      <a:pt x="6123" y="527"/>
                    </a:cubicBezTo>
                    <a:lnTo>
                      <a:pt x="6096" y="576"/>
                    </a:lnTo>
                    <a:lnTo>
                      <a:pt x="6033" y="675"/>
                    </a:lnTo>
                    <a:cubicBezTo>
                      <a:pt x="5993" y="747"/>
                      <a:pt x="5952" y="819"/>
                      <a:pt x="5916" y="896"/>
                    </a:cubicBezTo>
                    <a:lnTo>
                      <a:pt x="5885" y="963"/>
                    </a:lnTo>
                    <a:cubicBezTo>
                      <a:pt x="5858" y="1017"/>
                      <a:pt x="5831" y="1067"/>
                      <a:pt x="5808" y="1121"/>
                    </a:cubicBezTo>
                    <a:lnTo>
                      <a:pt x="5799" y="1139"/>
                    </a:lnTo>
                    <a:cubicBezTo>
                      <a:pt x="5781" y="1184"/>
                      <a:pt x="5759" y="1229"/>
                      <a:pt x="5736" y="1273"/>
                    </a:cubicBezTo>
                    <a:cubicBezTo>
                      <a:pt x="5709" y="1318"/>
                      <a:pt x="5691" y="1354"/>
                      <a:pt x="5669" y="1395"/>
                    </a:cubicBezTo>
                    <a:lnTo>
                      <a:pt x="5651" y="1422"/>
                    </a:lnTo>
                    <a:cubicBezTo>
                      <a:pt x="5642" y="1444"/>
                      <a:pt x="5628" y="1462"/>
                      <a:pt x="5619" y="1480"/>
                    </a:cubicBezTo>
                    <a:cubicBezTo>
                      <a:pt x="5597" y="1485"/>
                      <a:pt x="5584" y="1494"/>
                      <a:pt x="5570" y="1507"/>
                    </a:cubicBezTo>
                    <a:lnTo>
                      <a:pt x="5552" y="1521"/>
                    </a:lnTo>
                    <a:cubicBezTo>
                      <a:pt x="5543" y="1530"/>
                      <a:pt x="5530" y="1543"/>
                      <a:pt x="5521" y="1552"/>
                    </a:cubicBezTo>
                    <a:lnTo>
                      <a:pt x="5498" y="1579"/>
                    </a:lnTo>
                    <a:cubicBezTo>
                      <a:pt x="5485" y="1593"/>
                      <a:pt x="5471" y="1611"/>
                      <a:pt x="5458" y="1624"/>
                    </a:cubicBezTo>
                    <a:cubicBezTo>
                      <a:pt x="5408" y="1669"/>
                      <a:pt x="5359" y="1714"/>
                      <a:pt x="5305" y="1755"/>
                    </a:cubicBezTo>
                    <a:lnTo>
                      <a:pt x="5287" y="1773"/>
                    </a:lnTo>
                    <a:lnTo>
                      <a:pt x="5273" y="1782"/>
                    </a:lnTo>
                    <a:lnTo>
                      <a:pt x="5237" y="1809"/>
                    </a:lnTo>
                    <a:lnTo>
                      <a:pt x="5152" y="1872"/>
                    </a:lnTo>
                    <a:lnTo>
                      <a:pt x="5035" y="1962"/>
                    </a:lnTo>
                    <a:cubicBezTo>
                      <a:pt x="4972" y="2007"/>
                      <a:pt x="4909" y="2056"/>
                      <a:pt x="4841" y="2101"/>
                    </a:cubicBezTo>
                    <a:lnTo>
                      <a:pt x="4787" y="2142"/>
                    </a:lnTo>
                    <a:cubicBezTo>
                      <a:pt x="4729" y="2182"/>
                      <a:pt x="4670" y="2223"/>
                      <a:pt x="4616" y="2272"/>
                    </a:cubicBezTo>
                    <a:lnTo>
                      <a:pt x="4562" y="2304"/>
                    </a:lnTo>
                    <a:lnTo>
                      <a:pt x="4508" y="2335"/>
                    </a:lnTo>
                    <a:lnTo>
                      <a:pt x="4414" y="2389"/>
                    </a:lnTo>
                    <a:lnTo>
                      <a:pt x="4391" y="2403"/>
                    </a:lnTo>
                    <a:cubicBezTo>
                      <a:pt x="4297" y="2457"/>
                      <a:pt x="4216" y="2497"/>
                      <a:pt x="4139" y="2533"/>
                    </a:cubicBezTo>
                    <a:lnTo>
                      <a:pt x="4148" y="2533"/>
                    </a:lnTo>
                    <a:cubicBezTo>
                      <a:pt x="4090" y="2560"/>
                      <a:pt x="4031" y="2587"/>
                      <a:pt x="3973" y="2614"/>
                    </a:cubicBezTo>
                    <a:cubicBezTo>
                      <a:pt x="3937" y="2632"/>
                      <a:pt x="3897" y="2655"/>
                      <a:pt x="3861" y="2673"/>
                    </a:cubicBezTo>
                    <a:lnTo>
                      <a:pt x="3789" y="2709"/>
                    </a:lnTo>
                    <a:lnTo>
                      <a:pt x="3775" y="2718"/>
                    </a:lnTo>
                    <a:cubicBezTo>
                      <a:pt x="3699" y="2749"/>
                      <a:pt x="3627" y="2781"/>
                      <a:pt x="3555" y="2812"/>
                    </a:cubicBezTo>
                    <a:lnTo>
                      <a:pt x="3442" y="2857"/>
                    </a:lnTo>
                    <a:lnTo>
                      <a:pt x="3325" y="2906"/>
                    </a:lnTo>
                    <a:cubicBezTo>
                      <a:pt x="3253" y="2938"/>
                      <a:pt x="3177" y="2969"/>
                      <a:pt x="3105" y="3001"/>
                    </a:cubicBezTo>
                    <a:cubicBezTo>
                      <a:pt x="3028" y="3037"/>
                      <a:pt x="2979" y="3059"/>
                      <a:pt x="2920" y="3082"/>
                    </a:cubicBezTo>
                    <a:lnTo>
                      <a:pt x="2902" y="3086"/>
                    </a:lnTo>
                    <a:cubicBezTo>
                      <a:pt x="2853" y="3104"/>
                      <a:pt x="2799" y="3127"/>
                      <a:pt x="2749" y="3145"/>
                    </a:cubicBezTo>
                    <a:lnTo>
                      <a:pt x="2587" y="3217"/>
                    </a:lnTo>
                    <a:lnTo>
                      <a:pt x="2421" y="3284"/>
                    </a:lnTo>
                    <a:lnTo>
                      <a:pt x="2372" y="3307"/>
                    </a:lnTo>
                    <a:cubicBezTo>
                      <a:pt x="2331" y="3325"/>
                      <a:pt x="2291" y="3343"/>
                      <a:pt x="2250" y="3356"/>
                    </a:cubicBezTo>
                    <a:cubicBezTo>
                      <a:pt x="2187" y="3379"/>
                      <a:pt x="2129" y="3401"/>
                      <a:pt x="2066" y="3424"/>
                    </a:cubicBezTo>
                    <a:cubicBezTo>
                      <a:pt x="1949" y="3464"/>
                      <a:pt x="1832" y="3500"/>
                      <a:pt x="1715" y="3541"/>
                    </a:cubicBezTo>
                    <a:lnTo>
                      <a:pt x="1611" y="3572"/>
                    </a:lnTo>
                    <a:cubicBezTo>
                      <a:pt x="1526" y="3599"/>
                      <a:pt x="1440" y="3622"/>
                      <a:pt x="1359" y="3649"/>
                    </a:cubicBezTo>
                    <a:cubicBezTo>
                      <a:pt x="1305" y="3671"/>
                      <a:pt x="1242" y="3685"/>
                      <a:pt x="1184" y="3698"/>
                    </a:cubicBezTo>
                    <a:cubicBezTo>
                      <a:pt x="1125" y="3716"/>
                      <a:pt x="1080" y="3725"/>
                      <a:pt x="1031" y="3743"/>
                    </a:cubicBezTo>
                    <a:cubicBezTo>
                      <a:pt x="968" y="3761"/>
                      <a:pt x="905" y="3779"/>
                      <a:pt x="842" y="3797"/>
                    </a:cubicBezTo>
                    <a:cubicBezTo>
                      <a:pt x="792" y="3811"/>
                      <a:pt x="743" y="3820"/>
                      <a:pt x="694" y="3833"/>
                    </a:cubicBezTo>
                    <a:lnTo>
                      <a:pt x="662" y="3838"/>
                    </a:lnTo>
                    <a:cubicBezTo>
                      <a:pt x="631" y="3847"/>
                      <a:pt x="599" y="3856"/>
                      <a:pt x="563" y="3865"/>
                    </a:cubicBezTo>
                    <a:lnTo>
                      <a:pt x="473" y="3887"/>
                    </a:lnTo>
                    <a:cubicBezTo>
                      <a:pt x="410" y="3901"/>
                      <a:pt x="352" y="3914"/>
                      <a:pt x="289" y="3923"/>
                    </a:cubicBezTo>
                    <a:cubicBezTo>
                      <a:pt x="248" y="3932"/>
                      <a:pt x="212" y="3932"/>
                      <a:pt x="181" y="3937"/>
                    </a:cubicBezTo>
                    <a:cubicBezTo>
                      <a:pt x="163" y="3923"/>
                      <a:pt x="136" y="3914"/>
                      <a:pt x="113" y="3914"/>
                    </a:cubicBezTo>
                    <a:cubicBezTo>
                      <a:pt x="100" y="3914"/>
                      <a:pt x="91" y="3914"/>
                      <a:pt x="77" y="3919"/>
                    </a:cubicBezTo>
                    <a:cubicBezTo>
                      <a:pt x="32" y="3937"/>
                      <a:pt x="1" y="3973"/>
                      <a:pt x="1" y="4022"/>
                    </a:cubicBezTo>
                    <a:cubicBezTo>
                      <a:pt x="10" y="4049"/>
                      <a:pt x="23" y="4072"/>
                      <a:pt x="37" y="4099"/>
                    </a:cubicBezTo>
                    <a:cubicBezTo>
                      <a:pt x="46" y="4126"/>
                      <a:pt x="64" y="4166"/>
                      <a:pt x="82" y="4198"/>
                    </a:cubicBezTo>
                    <a:cubicBezTo>
                      <a:pt x="118" y="4270"/>
                      <a:pt x="145" y="4342"/>
                      <a:pt x="172" y="4418"/>
                    </a:cubicBezTo>
                    <a:cubicBezTo>
                      <a:pt x="194" y="4459"/>
                      <a:pt x="208" y="4503"/>
                      <a:pt x="226" y="4548"/>
                    </a:cubicBezTo>
                    <a:lnTo>
                      <a:pt x="239" y="4589"/>
                    </a:lnTo>
                    <a:cubicBezTo>
                      <a:pt x="257" y="4625"/>
                      <a:pt x="271" y="4665"/>
                      <a:pt x="280" y="4710"/>
                    </a:cubicBezTo>
                    <a:cubicBezTo>
                      <a:pt x="284" y="4746"/>
                      <a:pt x="293" y="4782"/>
                      <a:pt x="298" y="4818"/>
                    </a:cubicBezTo>
                    <a:cubicBezTo>
                      <a:pt x="302" y="4854"/>
                      <a:pt x="307" y="4890"/>
                      <a:pt x="311" y="4931"/>
                    </a:cubicBezTo>
                    <a:lnTo>
                      <a:pt x="320" y="4985"/>
                    </a:lnTo>
                    <a:cubicBezTo>
                      <a:pt x="334" y="5048"/>
                      <a:pt x="343" y="5115"/>
                      <a:pt x="352" y="5183"/>
                    </a:cubicBezTo>
                    <a:lnTo>
                      <a:pt x="352" y="5187"/>
                    </a:lnTo>
                    <a:lnTo>
                      <a:pt x="356" y="5205"/>
                    </a:lnTo>
                    <a:lnTo>
                      <a:pt x="365" y="5246"/>
                    </a:lnTo>
                    <a:cubicBezTo>
                      <a:pt x="374" y="5300"/>
                      <a:pt x="383" y="5354"/>
                      <a:pt x="388" y="5408"/>
                    </a:cubicBezTo>
                    <a:lnTo>
                      <a:pt x="397" y="5466"/>
                    </a:lnTo>
                    <a:cubicBezTo>
                      <a:pt x="406" y="5507"/>
                      <a:pt x="410" y="5552"/>
                      <a:pt x="415" y="5597"/>
                    </a:cubicBezTo>
                    <a:cubicBezTo>
                      <a:pt x="419" y="5624"/>
                      <a:pt x="419" y="5651"/>
                      <a:pt x="424" y="5678"/>
                    </a:cubicBezTo>
                    <a:lnTo>
                      <a:pt x="428" y="5750"/>
                    </a:lnTo>
                    <a:lnTo>
                      <a:pt x="428" y="5772"/>
                    </a:lnTo>
                    <a:cubicBezTo>
                      <a:pt x="433" y="5790"/>
                      <a:pt x="433" y="5808"/>
                      <a:pt x="437" y="5822"/>
                    </a:cubicBezTo>
                    <a:cubicBezTo>
                      <a:pt x="451" y="5831"/>
                      <a:pt x="464" y="5840"/>
                      <a:pt x="482" y="5840"/>
                    </a:cubicBezTo>
                    <a:lnTo>
                      <a:pt x="505" y="5840"/>
                    </a:lnTo>
                    <a:cubicBezTo>
                      <a:pt x="559" y="5822"/>
                      <a:pt x="617" y="5808"/>
                      <a:pt x="671" y="5799"/>
                    </a:cubicBezTo>
                    <a:cubicBezTo>
                      <a:pt x="716" y="5790"/>
                      <a:pt x="761" y="5786"/>
                      <a:pt x="806" y="5781"/>
                    </a:cubicBezTo>
                    <a:lnTo>
                      <a:pt x="860" y="5772"/>
                    </a:lnTo>
                    <a:cubicBezTo>
                      <a:pt x="927" y="5763"/>
                      <a:pt x="990" y="5754"/>
                      <a:pt x="1053" y="5741"/>
                    </a:cubicBezTo>
                    <a:cubicBezTo>
                      <a:pt x="1116" y="5727"/>
                      <a:pt x="1170" y="5714"/>
                      <a:pt x="1229" y="5700"/>
                    </a:cubicBezTo>
                    <a:lnTo>
                      <a:pt x="1283" y="5687"/>
                    </a:lnTo>
                    <a:cubicBezTo>
                      <a:pt x="1377" y="5660"/>
                      <a:pt x="1476" y="5628"/>
                      <a:pt x="1571" y="5601"/>
                    </a:cubicBezTo>
                    <a:cubicBezTo>
                      <a:pt x="1692" y="5561"/>
                      <a:pt x="1809" y="5520"/>
                      <a:pt x="1926" y="5475"/>
                    </a:cubicBezTo>
                    <a:cubicBezTo>
                      <a:pt x="2057" y="5426"/>
                      <a:pt x="2183" y="5381"/>
                      <a:pt x="2309" y="5327"/>
                    </a:cubicBezTo>
                    <a:lnTo>
                      <a:pt x="2538" y="5223"/>
                    </a:lnTo>
                    <a:lnTo>
                      <a:pt x="2632" y="5183"/>
                    </a:lnTo>
                    <a:cubicBezTo>
                      <a:pt x="2740" y="5133"/>
                      <a:pt x="2844" y="5084"/>
                      <a:pt x="2961" y="5021"/>
                    </a:cubicBezTo>
                    <a:lnTo>
                      <a:pt x="2992" y="5007"/>
                    </a:lnTo>
                    <a:cubicBezTo>
                      <a:pt x="3091" y="4958"/>
                      <a:pt x="3186" y="4908"/>
                      <a:pt x="3285" y="4854"/>
                    </a:cubicBezTo>
                    <a:lnTo>
                      <a:pt x="3321" y="4836"/>
                    </a:lnTo>
                    <a:cubicBezTo>
                      <a:pt x="3415" y="4782"/>
                      <a:pt x="3510" y="4728"/>
                      <a:pt x="3604" y="4674"/>
                    </a:cubicBezTo>
                    <a:lnTo>
                      <a:pt x="3636" y="4656"/>
                    </a:lnTo>
                    <a:cubicBezTo>
                      <a:pt x="3681" y="4629"/>
                      <a:pt x="3726" y="4602"/>
                      <a:pt x="3766" y="4575"/>
                    </a:cubicBezTo>
                    <a:cubicBezTo>
                      <a:pt x="3811" y="4548"/>
                      <a:pt x="3847" y="4521"/>
                      <a:pt x="3888" y="4490"/>
                    </a:cubicBezTo>
                    <a:lnTo>
                      <a:pt x="3915" y="4468"/>
                    </a:lnTo>
                    <a:cubicBezTo>
                      <a:pt x="3964" y="4432"/>
                      <a:pt x="4013" y="4396"/>
                      <a:pt x="4063" y="4360"/>
                    </a:cubicBezTo>
                    <a:cubicBezTo>
                      <a:pt x="4094" y="4337"/>
                      <a:pt x="4130" y="4315"/>
                      <a:pt x="4162" y="4292"/>
                    </a:cubicBezTo>
                    <a:lnTo>
                      <a:pt x="4211" y="4261"/>
                    </a:lnTo>
                    <a:cubicBezTo>
                      <a:pt x="4315" y="4193"/>
                      <a:pt x="4418" y="4121"/>
                      <a:pt x="4526" y="4045"/>
                    </a:cubicBezTo>
                    <a:cubicBezTo>
                      <a:pt x="4630" y="3968"/>
                      <a:pt x="4724" y="3896"/>
                      <a:pt x="4823" y="3820"/>
                    </a:cubicBezTo>
                    <a:cubicBezTo>
                      <a:pt x="4918" y="3743"/>
                      <a:pt x="5012" y="3667"/>
                      <a:pt x="5102" y="3586"/>
                    </a:cubicBezTo>
                    <a:cubicBezTo>
                      <a:pt x="5170" y="3532"/>
                      <a:pt x="5237" y="3469"/>
                      <a:pt x="5300" y="3406"/>
                    </a:cubicBezTo>
                    <a:lnTo>
                      <a:pt x="5350" y="3361"/>
                    </a:lnTo>
                    <a:lnTo>
                      <a:pt x="5431" y="3284"/>
                    </a:lnTo>
                    <a:cubicBezTo>
                      <a:pt x="5480" y="3239"/>
                      <a:pt x="5525" y="3194"/>
                      <a:pt x="5575" y="3149"/>
                    </a:cubicBezTo>
                    <a:cubicBezTo>
                      <a:pt x="5619" y="3104"/>
                      <a:pt x="5678" y="3046"/>
                      <a:pt x="5727" y="2992"/>
                    </a:cubicBezTo>
                    <a:lnTo>
                      <a:pt x="5754" y="2965"/>
                    </a:lnTo>
                    <a:cubicBezTo>
                      <a:pt x="5808" y="2906"/>
                      <a:pt x="5862" y="2853"/>
                      <a:pt x="5912" y="2794"/>
                    </a:cubicBezTo>
                    <a:lnTo>
                      <a:pt x="5948" y="2754"/>
                    </a:lnTo>
                    <a:cubicBezTo>
                      <a:pt x="5988" y="2709"/>
                      <a:pt x="6024" y="2668"/>
                      <a:pt x="6060" y="2628"/>
                    </a:cubicBezTo>
                    <a:lnTo>
                      <a:pt x="6087" y="2601"/>
                    </a:lnTo>
                    <a:lnTo>
                      <a:pt x="6110" y="2578"/>
                    </a:lnTo>
                    <a:cubicBezTo>
                      <a:pt x="6141" y="2547"/>
                      <a:pt x="6168" y="2506"/>
                      <a:pt x="6182" y="2466"/>
                    </a:cubicBezTo>
                    <a:cubicBezTo>
                      <a:pt x="6182" y="2452"/>
                      <a:pt x="6186" y="2434"/>
                      <a:pt x="6182" y="2421"/>
                    </a:cubicBezTo>
                    <a:lnTo>
                      <a:pt x="6200" y="2403"/>
                    </a:lnTo>
                    <a:lnTo>
                      <a:pt x="6218" y="2380"/>
                    </a:lnTo>
                    <a:lnTo>
                      <a:pt x="6236" y="2358"/>
                    </a:lnTo>
                    <a:cubicBezTo>
                      <a:pt x="6254" y="2335"/>
                      <a:pt x="6276" y="2313"/>
                      <a:pt x="6299" y="2290"/>
                    </a:cubicBezTo>
                    <a:cubicBezTo>
                      <a:pt x="6317" y="2277"/>
                      <a:pt x="6335" y="2268"/>
                      <a:pt x="6348" y="2259"/>
                    </a:cubicBezTo>
                    <a:cubicBezTo>
                      <a:pt x="6362" y="2254"/>
                      <a:pt x="6380" y="2250"/>
                      <a:pt x="6393" y="2250"/>
                    </a:cubicBezTo>
                    <a:lnTo>
                      <a:pt x="6398" y="2250"/>
                    </a:lnTo>
                    <a:cubicBezTo>
                      <a:pt x="6402" y="2247"/>
                      <a:pt x="6407" y="2246"/>
                      <a:pt x="6411" y="2246"/>
                    </a:cubicBezTo>
                    <a:cubicBezTo>
                      <a:pt x="6416" y="2246"/>
                      <a:pt x="6420" y="2247"/>
                      <a:pt x="6425" y="2250"/>
                    </a:cubicBezTo>
                    <a:cubicBezTo>
                      <a:pt x="6497" y="2263"/>
                      <a:pt x="6564" y="2286"/>
                      <a:pt x="6632" y="2317"/>
                    </a:cubicBezTo>
                    <a:cubicBezTo>
                      <a:pt x="6663" y="2331"/>
                      <a:pt x="6695" y="2344"/>
                      <a:pt x="6726" y="2358"/>
                    </a:cubicBezTo>
                    <a:lnTo>
                      <a:pt x="6780" y="2385"/>
                    </a:lnTo>
                    <a:cubicBezTo>
                      <a:pt x="6839" y="2412"/>
                      <a:pt x="6897" y="2430"/>
                      <a:pt x="6960" y="2448"/>
                    </a:cubicBezTo>
                    <a:lnTo>
                      <a:pt x="7073" y="2475"/>
                    </a:lnTo>
                    <a:cubicBezTo>
                      <a:pt x="7145" y="2493"/>
                      <a:pt x="7221" y="2511"/>
                      <a:pt x="7297" y="2524"/>
                    </a:cubicBezTo>
                    <a:cubicBezTo>
                      <a:pt x="7405" y="2542"/>
                      <a:pt x="7513" y="2551"/>
                      <a:pt x="7639" y="2565"/>
                    </a:cubicBezTo>
                    <a:lnTo>
                      <a:pt x="7671" y="2565"/>
                    </a:lnTo>
                    <a:cubicBezTo>
                      <a:pt x="7707" y="2565"/>
                      <a:pt x="7743" y="2569"/>
                      <a:pt x="7783" y="2569"/>
                    </a:cubicBezTo>
                    <a:cubicBezTo>
                      <a:pt x="7806" y="2569"/>
                      <a:pt x="7824" y="2569"/>
                      <a:pt x="7846" y="2565"/>
                    </a:cubicBezTo>
                    <a:cubicBezTo>
                      <a:pt x="7896" y="2560"/>
                      <a:pt x="7941" y="2551"/>
                      <a:pt x="7986" y="2538"/>
                    </a:cubicBezTo>
                    <a:cubicBezTo>
                      <a:pt x="8040" y="2529"/>
                      <a:pt x="8085" y="2497"/>
                      <a:pt x="8116" y="2452"/>
                    </a:cubicBezTo>
                    <a:cubicBezTo>
                      <a:pt x="8152" y="2376"/>
                      <a:pt x="8139" y="2286"/>
                      <a:pt x="8076" y="2223"/>
                    </a:cubicBezTo>
                    <a:cubicBezTo>
                      <a:pt x="8058" y="2200"/>
                      <a:pt x="8035" y="2178"/>
                      <a:pt x="8008" y="2155"/>
                    </a:cubicBezTo>
                    <a:cubicBezTo>
                      <a:pt x="7963" y="2115"/>
                      <a:pt x="7914" y="2079"/>
                      <a:pt x="7860" y="2043"/>
                    </a:cubicBezTo>
                    <a:cubicBezTo>
                      <a:pt x="7765" y="1984"/>
                      <a:pt x="7666" y="1935"/>
                      <a:pt x="7567" y="1885"/>
                    </a:cubicBezTo>
                    <a:lnTo>
                      <a:pt x="7554" y="1881"/>
                    </a:lnTo>
                    <a:cubicBezTo>
                      <a:pt x="7522" y="1867"/>
                      <a:pt x="7486" y="1849"/>
                      <a:pt x="7455" y="1836"/>
                    </a:cubicBezTo>
                    <a:lnTo>
                      <a:pt x="7455" y="1836"/>
                    </a:lnTo>
                    <a:cubicBezTo>
                      <a:pt x="7509" y="1840"/>
                      <a:pt x="7554" y="1840"/>
                      <a:pt x="7599" y="1845"/>
                    </a:cubicBezTo>
                    <a:lnTo>
                      <a:pt x="7666" y="1849"/>
                    </a:lnTo>
                    <a:cubicBezTo>
                      <a:pt x="7729" y="1854"/>
                      <a:pt x="7792" y="1858"/>
                      <a:pt x="7855" y="1858"/>
                    </a:cubicBezTo>
                    <a:lnTo>
                      <a:pt x="7887" y="1858"/>
                    </a:lnTo>
                    <a:cubicBezTo>
                      <a:pt x="7945" y="1858"/>
                      <a:pt x="8004" y="1854"/>
                      <a:pt x="8067" y="1845"/>
                    </a:cubicBezTo>
                    <a:lnTo>
                      <a:pt x="8053" y="1845"/>
                    </a:lnTo>
                    <a:cubicBezTo>
                      <a:pt x="8112" y="1840"/>
                      <a:pt x="8161" y="1831"/>
                      <a:pt x="8215" y="1827"/>
                    </a:cubicBezTo>
                    <a:cubicBezTo>
                      <a:pt x="8269" y="1818"/>
                      <a:pt x="8319" y="1804"/>
                      <a:pt x="8368" y="1791"/>
                    </a:cubicBezTo>
                    <a:cubicBezTo>
                      <a:pt x="8436" y="1768"/>
                      <a:pt x="8494" y="1719"/>
                      <a:pt x="8530" y="1660"/>
                    </a:cubicBezTo>
                    <a:cubicBezTo>
                      <a:pt x="8539" y="1642"/>
                      <a:pt x="8548" y="1624"/>
                      <a:pt x="8557" y="1606"/>
                    </a:cubicBezTo>
                    <a:cubicBezTo>
                      <a:pt x="8566" y="1566"/>
                      <a:pt x="8566" y="1525"/>
                      <a:pt x="8562" y="1489"/>
                    </a:cubicBezTo>
                    <a:cubicBezTo>
                      <a:pt x="8548" y="1417"/>
                      <a:pt x="8512" y="1359"/>
                      <a:pt x="8458" y="1314"/>
                    </a:cubicBezTo>
                    <a:cubicBezTo>
                      <a:pt x="8436" y="1291"/>
                      <a:pt x="8409" y="1273"/>
                      <a:pt x="8382" y="1255"/>
                    </a:cubicBezTo>
                    <a:cubicBezTo>
                      <a:pt x="8350" y="1242"/>
                      <a:pt x="8319" y="1229"/>
                      <a:pt x="8287" y="1220"/>
                    </a:cubicBezTo>
                    <a:cubicBezTo>
                      <a:pt x="8251" y="1211"/>
                      <a:pt x="8220" y="1202"/>
                      <a:pt x="8184" y="1193"/>
                    </a:cubicBezTo>
                    <a:cubicBezTo>
                      <a:pt x="8116" y="1179"/>
                      <a:pt x="8053" y="1166"/>
                      <a:pt x="7986" y="1161"/>
                    </a:cubicBezTo>
                    <a:lnTo>
                      <a:pt x="7968" y="1161"/>
                    </a:lnTo>
                    <a:cubicBezTo>
                      <a:pt x="7909" y="1157"/>
                      <a:pt x="7860" y="1152"/>
                      <a:pt x="7806" y="1148"/>
                    </a:cubicBezTo>
                    <a:lnTo>
                      <a:pt x="7603" y="1148"/>
                    </a:lnTo>
                    <a:cubicBezTo>
                      <a:pt x="7567" y="1148"/>
                      <a:pt x="7536" y="1148"/>
                      <a:pt x="7500" y="1143"/>
                    </a:cubicBezTo>
                    <a:lnTo>
                      <a:pt x="7567" y="1125"/>
                    </a:lnTo>
                    <a:lnTo>
                      <a:pt x="7585" y="1121"/>
                    </a:lnTo>
                    <a:cubicBezTo>
                      <a:pt x="7635" y="1107"/>
                      <a:pt x="7689" y="1089"/>
                      <a:pt x="7743" y="1071"/>
                    </a:cubicBezTo>
                    <a:cubicBezTo>
                      <a:pt x="7801" y="1044"/>
                      <a:pt x="7864" y="1017"/>
                      <a:pt x="7918" y="981"/>
                    </a:cubicBezTo>
                    <a:cubicBezTo>
                      <a:pt x="7945" y="968"/>
                      <a:pt x="7968" y="954"/>
                      <a:pt x="7990" y="936"/>
                    </a:cubicBezTo>
                    <a:cubicBezTo>
                      <a:pt x="8004" y="932"/>
                      <a:pt x="8013" y="923"/>
                      <a:pt x="8026" y="914"/>
                    </a:cubicBezTo>
                    <a:lnTo>
                      <a:pt x="8058" y="887"/>
                    </a:lnTo>
                    <a:cubicBezTo>
                      <a:pt x="8071" y="878"/>
                      <a:pt x="8080" y="864"/>
                      <a:pt x="8089" y="851"/>
                    </a:cubicBezTo>
                    <a:cubicBezTo>
                      <a:pt x="8107" y="828"/>
                      <a:pt x="8121" y="801"/>
                      <a:pt x="8125" y="774"/>
                    </a:cubicBezTo>
                    <a:cubicBezTo>
                      <a:pt x="8130" y="743"/>
                      <a:pt x="8130" y="707"/>
                      <a:pt x="8125" y="675"/>
                    </a:cubicBezTo>
                    <a:cubicBezTo>
                      <a:pt x="8116" y="635"/>
                      <a:pt x="8098" y="599"/>
                      <a:pt x="8067" y="567"/>
                    </a:cubicBezTo>
                    <a:lnTo>
                      <a:pt x="8058" y="549"/>
                    </a:lnTo>
                    <a:cubicBezTo>
                      <a:pt x="8044" y="536"/>
                      <a:pt x="8031" y="531"/>
                      <a:pt x="8022" y="522"/>
                    </a:cubicBezTo>
                    <a:cubicBezTo>
                      <a:pt x="8004" y="513"/>
                      <a:pt x="7986" y="504"/>
                      <a:pt x="7963" y="495"/>
                    </a:cubicBezTo>
                    <a:lnTo>
                      <a:pt x="7950" y="491"/>
                    </a:lnTo>
                    <a:cubicBezTo>
                      <a:pt x="7923" y="482"/>
                      <a:pt x="7891" y="473"/>
                      <a:pt x="7864" y="464"/>
                    </a:cubicBezTo>
                    <a:lnTo>
                      <a:pt x="7828" y="455"/>
                    </a:lnTo>
                    <a:cubicBezTo>
                      <a:pt x="7810" y="450"/>
                      <a:pt x="7797" y="446"/>
                      <a:pt x="7779" y="441"/>
                    </a:cubicBezTo>
                    <a:cubicBezTo>
                      <a:pt x="7752" y="437"/>
                      <a:pt x="7725" y="432"/>
                      <a:pt x="7698" y="432"/>
                    </a:cubicBezTo>
                    <a:cubicBezTo>
                      <a:pt x="7644" y="437"/>
                      <a:pt x="7594" y="441"/>
                      <a:pt x="7545" y="450"/>
                    </a:cubicBezTo>
                    <a:lnTo>
                      <a:pt x="7518" y="455"/>
                    </a:lnTo>
                    <a:cubicBezTo>
                      <a:pt x="7432" y="468"/>
                      <a:pt x="7351" y="491"/>
                      <a:pt x="7270" y="518"/>
                    </a:cubicBezTo>
                    <a:cubicBezTo>
                      <a:pt x="7181" y="549"/>
                      <a:pt x="7086" y="585"/>
                      <a:pt x="6992" y="626"/>
                    </a:cubicBezTo>
                    <a:cubicBezTo>
                      <a:pt x="6947" y="644"/>
                      <a:pt x="6902" y="666"/>
                      <a:pt x="6852" y="689"/>
                    </a:cubicBezTo>
                    <a:cubicBezTo>
                      <a:pt x="6816" y="707"/>
                      <a:pt x="6780" y="725"/>
                      <a:pt x="6744" y="743"/>
                    </a:cubicBezTo>
                    <a:cubicBezTo>
                      <a:pt x="6672" y="774"/>
                      <a:pt x="6600" y="806"/>
                      <a:pt x="6524" y="837"/>
                    </a:cubicBezTo>
                    <a:cubicBezTo>
                      <a:pt x="6533" y="824"/>
                      <a:pt x="6542" y="815"/>
                      <a:pt x="6551" y="801"/>
                    </a:cubicBezTo>
                    <a:cubicBezTo>
                      <a:pt x="6573" y="797"/>
                      <a:pt x="6596" y="788"/>
                      <a:pt x="6618" y="774"/>
                    </a:cubicBezTo>
                    <a:cubicBezTo>
                      <a:pt x="6650" y="752"/>
                      <a:pt x="6681" y="725"/>
                      <a:pt x="6708" y="698"/>
                    </a:cubicBezTo>
                    <a:lnTo>
                      <a:pt x="6735" y="671"/>
                    </a:lnTo>
                    <a:cubicBezTo>
                      <a:pt x="6789" y="626"/>
                      <a:pt x="6834" y="576"/>
                      <a:pt x="6870" y="531"/>
                    </a:cubicBezTo>
                    <a:cubicBezTo>
                      <a:pt x="6893" y="509"/>
                      <a:pt x="6915" y="482"/>
                      <a:pt x="6933" y="450"/>
                    </a:cubicBezTo>
                    <a:cubicBezTo>
                      <a:pt x="6956" y="410"/>
                      <a:pt x="6978" y="369"/>
                      <a:pt x="6992" y="324"/>
                    </a:cubicBezTo>
                    <a:cubicBezTo>
                      <a:pt x="6996" y="306"/>
                      <a:pt x="6996" y="288"/>
                      <a:pt x="7001" y="270"/>
                    </a:cubicBezTo>
                    <a:cubicBezTo>
                      <a:pt x="7001" y="239"/>
                      <a:pt x="6996" y="203"/>
                      <a:pt x="6987" y="176"/>
                    </a:cubicBezTo>
                    <a:cubicBezTo>
                      <a:pt x="6965" y="135"/>
                      <a:pt x="6942" y="95"/>
                      <a:pt x="6911" y="63"/>
                    </a:cubicBezTo>
                    <a:cubicBezTo>
                      <a:pt x="6897" y="45"/>
                      <a:pt x="6884" y="36"/>
                      <a:pt x="6870" y="23"/>
                    </a:cubicBezTo>
                    <a:cubicBezTo>
                      <a:pt x="6852" y="14"/>
                      <a:pt x="6834" y="9"/>
                      <a:pt x="6821" y="5"/>
                    </a:cubicBezTo>
                    <a:cubicBezTo>
                      <a:pt x="6803" y="5"/>
                      <a:pt x="6785" y="0"/>
                      <a:pt x="6767" y="0"/>
                    </a:cubicBezTo>
                    <a:close/>
                  </a:path>
                </a:pathLst>
              </a:custGeom>
              <a:solidFill>
                <a:srgbClr val="F9BDA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 name="Google Shape;2293;p69">
                <a:extLst>
                  <a:ext uri="{FF2B5EF4-FFF2-40B4-BE49-F238E27FC236}">
                    <a16:creationId xmlns:a16="http://schemas.microsoft.com/office/drawing/2014/main" id="{74D04D19-4685-D442-9BFB-CED440635559}"/>
                  </a:ext>
                </a:extLst>
              </p:cNvPr>
              <p:cNvSpPr/>
              <p:nvPr/>
            </p:nvSpPr>
            <p:spPr>
              <a:xfrm>
                <a:off x="5356354" y="1734145"/>
                <a:ext cx="539611" cy="708616"/>
              </a:xfrm>
              <a:custGeom>
                <a:avLst/>
                <a:gdLst/>
                <a:ahLst/>
                <a:cxnLst/>
                <a:rect l="l" t="t" r="r" b="b"/>
                <a:pathLst>
                  <a:path w="7698" h="10109" extrusionOk="0">
                    <a:moveTo>
                      <a:pt x="4868" y="0"/>
                    </a:moveTo>
                    <a:cubicBezTo>
                      <a:pt x="4859" y="0"/>
                      <a:pt x="4845" y="0"/>
                      <a:pt x="4836" y="5"/>
                    </a:cubicBezTo>
                    <a:cubicBezTo>
                      <a:pt x="4832" y="5"/>
                      <a:pt x="4827" y="5"/>
                      <a:pt x="4827" y="9"/>
                    </a:cubicBezTo>
                    <a:cubicBezTo>
                      <a:pt x="4827" y="14"/>
                      <a:pt x="4827" y="18"/>
                      <a:pt x="4827" y="23"/>
                    </a:cubicBezTo>
                    <a:cubicBezTo>
                      <a:pt x="4823" y="50"/>
                      <a:pt x="4818" y="77"/>
                      <a:pt x="4814" y="104"/>
                    </a:cubicBezTo>
                    <a:lnTo>
                      <a:pt x="4809" y="176"/>
                    </a:lnTo>
                    <a:cubicBezTo>
                      <a:pt x="4805" y="248"/>
                      <a:pt x="4796" y="315"/>
                      <a:pt x="4787" y="383"/>
                    </a:cubicBezTo>
                    <a:cubicBezTo>
                      <a:pt x="4769" y="464"/>
                      <a:pt x="4746" y="545"/>
                      <a:pt x="4724" y="626"/>
                    </a:cubicBezTo>
                    <a:lnTo>
                      <a:pt x="4715" y="653"/>
                    </a:lnTo>
                    <a:cubicBezTo>
                      <a:pt x="4697" y="720"/>
                      <a:pt x="4670" y="787"/>
                      <a:pt x="4648" y="855"/>
                    </a:cubicBezTo>
                    <a:cubicBezTo>
                      <a:pt x="4639" y="886"/>
                      <a:pt x="4625" y="922"/>
                      <a:pt x="4616" y="954"/>
                    </a:cubicBezTo>
                    <a:cubicBezTo>
                      <a:pt x="4580" y="1062"/>
                      <a:pt x="4535" y="1165"/>
                      <a:pt x="4486" y="1264"/>
                    </a:cubicBezTo>
                    <a:cubicBezTo>
                      <a:pt x="4459" y="1309"/>
                      <a:pt x="4436" y="1359"/>
                      <a:pt x="4414" y="1404"/>
                    </a:cubicBezTo>
                    <a:cubicBezTo>
                      <a:pt x="4391" y="1449"/>
                      <a:pt x="4364" y="1507"/>
                      <a:pt x="4337" y="1557"/>
                    </a:cubicBezTo>
                    <a:cubicBezTo>
                      <a:pt x="4337" y="1557"/>
                      <a:pt x="4337" y="1561"/>
                      <a:pt x="4342" y="1561"/>
                    </a:cubicBezTo>
                    <a:lnTo>
                      <a:pt x="4319" y="1588"/>
                    </a:lnTo>
                    <a:lnTo>
                      <a:pt x="4310" y="1602"/>
                    </a:lnTo>
                    <a:cubicBezTo>
                      <a:pt x="4288" y="1642"/>
                      <a:pt x="4265" y="1683"/>
                      <a:pt x="4238" y="1723"/>
                    </a:cubicBezTo>
                    <a:cubicBezTo>
                      <a:pt x="4211" y="1768"/>
                      <a:pt x="4184" y="1813"/>
                      <a:pt x="4157" y="1863"/>
                    </a:cubicBezTo>
                    <a:cubicBezTo>
                      <a:pt x="4094" y="1980"/>
                      <a:pt x="4018" y="2092"/>
                      <a:pt x="3964" y="2178"/>
                    </a:cubicBezTo>
                    <a:lnTo>
                      <a:pt x="3932" y="2227"/>
                    </a:lnTo>
                    <a:lnTo>
                      <a:pt x="3919" y="2245"/>
                    </a:lnTo>
                    <a:cubicBezTo>
                      <a:pt x="3883" y="2304"/>
                      <a:pt x="3847" y="2362"/>
                      <a:pt x="3806" y="2416"/>
                    </a:cubicBezTo>
                    <a:cubicBezTo>
                      <a:pt x="3788" y="2443"/>
                      <a:pt x="3766" y="2465"/>
                      <a:pt x="3748" y="2492"/>
                    </a:cubicBezTo>
                    <a:lnTo>
                      <a:pt x="3671" y="2591"/>
                    </a:lnTo>
                    <a:cubicBezTo>
                      <a:pt x="3631" y="2645"/>
                      <a:pt x="3586" y="2704"/>
                      <a:pt x="3541" y="2758"/>
                    </a:cubicBezTo>
                    <a:cubicBezTo>
                      <a:pt x="3496" y="2816"/>
                      <a:pt x="3460" y="2870"/>
                      <a:pt x="3419" y="2929"/>
                    </a:cubicBezTo>
                    <a:cubicBezTo>
                      <a:pt x="3397" y="2956"/>
                      <a:pt x="3379" y="2983"/>
                      <a:pt x="3356" y="3010"/>
                    </a:cubicBezTo>
                    <a:cubicBezTo>
                      <a:pt x="3334" y="3037"/>
                      <a:pt x="3320" y="3068"/>
                      <a:pt x="3302" y="3091"/>
                    </a:cubicBezTo>
                    <a:cubicBezTo>
                      <a:pt x="3239" y="3176"/>
                      <a:pt x="3167" y="3257"/>
                      <a:pt x="3096" y="3334"/>
                    </a:cubicBezTo>
                    <a:lnTo>
                      <a:pt x="3060" y="3370"/>
                    </a:lnTo>
                    <a:lnTo>
                      <a:pt x="3019" y="3419"/>
                    </a:lnTo>
                    <a:cubicBezTo>
                      <a:pt x="3019" y="3419"/>
                      <a:pt x="3015" y="3424"/>
                      <a:pt x="3010" y="3424"/>
                    </a:cubicBezTo>
                    <a:lnTo>
                      <a:pt x="2947" y="3500"/>
                    </a:lnTo>
                    <a:cubicBezTo>
                      <a:pt x="2898" y="3559"/>
                      <a:pt x="2853" y="3617"/>
                      <a:pt x="2803" y="3676"/>
                    </a:cubicBezTo>
                    <a:cubicBezTo>
                      <a:pt x="2785" y="3694"/>
                      <a:pt x="2767" y="3716"/>
                      <a:pt x="2749" y="3739"/>
                    </a:cubicBezTo>
                    <a:lnTo>
                      <a:pt x="2700" y="3802"/>
                    </a:lnTo>
                    <a:cubicBezTo>
                      <a:pt x="2664" y="3842"/>
                      <a:pt x="2623" y="3878"/>
                      <a:pt x="2578" y="3919"/>
                    </a:cubicBezTo>
                    <a:lnTo>
                      <a:pt x="2560" y="3932"/>
                    </a:lnTo>
                    <a:lnTo>
                      <a:pt x="2547" y="3945"/>
                    </a:lnTo>
                    <a:lnTo>
                      <a:pt x="2502" y="3986"/>
                    </a:lnTo>
                    <a:cubicBezTo>
                      <a:pt x="2479" y="4013"/>
                      <a:pt x="2452" y="4035"/>
                      <a:pt x="2430" y="4058"/>
                    </a:cubicBezTo>
                    <a:lnTo>
                      <a:pt x="2371" y="4112"/>
                    </a:lnTo>
                    <a:cubicBezTo>
                      <a:pt x="2322" y="4161"/>
                      <a:pt x="2272" y="4206"/>
                      <a:pt x="2223" y="4251"/>
                    </a:cubicBezTo>
                    <a:cubicBezTo>
                      <a:pt x="2205" y="4269"/>
                      <a:pt x="2182" y="4283"/>
                      <a:pt x="2164" y="4301"/>
                    </a:cubicBezTo>
                    <a:lnTo>
                      <a:pt x="2115" y="4337"/>
                    </a:lnTo>
                    <a:cubicBezTo>
                      <a:pt x="2097" y="4350"/>
                      <a:pt x="2079" y="4368"/>
                      <a:pt x="2065" y="4382"/>
                    </a:cubicBezTo>
                    <a:cubicBezTo>
                      <a:pt x="2047" y="4395"/>
                      <a:pt x="2025" y="4413"/>
                      <a:pt x="2007" y="4431"/>
                    </a:cubicBezTo>
                    <a:cubicBezTo>
                      <a:pt x="1980" y="4454"/>
                      <a:pt x="1948" y="4472"/>
                      <a:pt x="1912" y="4490"/>
                    </a:cubicBezTo>
                    <a:cubicBezTo>
                      <a:pt x="1881" y="4512"/>
                      <a:pt x="1845" y="4530"/>
                      <a:pt x="1813" y="4544"/>
                    </a:cubicBezTo>
                    <a:cubicBezTo>
                      <a:pt x="1791" y="4553"/>
                      <a:pt x="1773" y="4557"/>
                      <a:pt x="1750" y="4566"/>
                    </a:cubicBezTo>
                    <a:lnTo>
                      <a:pt x="1723" y="4571"/>
                    </a:lnTo>
                    <a:cubicBezTo>
                      <a:pt x="1678" y="4584"/>
                      <a:pt x="1629" y="4598"/>
                      <a:pt x="1579" y="4607"/>
                    </a:cubicBezTo>
                    <a:lnTo>
                      <a:pt x="1539" y="4611"/>
                    </a:lnTo>
                    <a:cubicBezTo>
                      <a:pt x="1525" y="4625"/>
                      <a:pt x="1508" y="4629"/>
                      <a:pt x="1490" y="4629"/>
                    </a:cubicBezTo>
                    <a:cubicBezTo>
                      <a:pt x="1472" y="4629"/>
                      <a:pt x="1449" y="4625"/>
                      <a:pt x="1427" y="4620"/>
                    </a:cubicBezTo>
                    <a:lnTo>
                      <a:pt x="1400" y="4620"/>
                    </a:lnTo>
                    <a:cubicBezTo>
                      <a:pt x="1385" y="4621"/>
                      <a:pt x="1370" y="4622"/>
                      <a:pt x="1356" y="4622"/>
                    </a:cubicBezTo>
                    <a:cubicBezTo>
                      <a:pt x="1312" y="4622"/>
                      <a:pt x="1269" y="4617"/>
                      <a:pt x="1229" y="4607"/>
                    </a:cubicBezTo>
                    <a:cubicBezTo>
                      <a:pt x="1215" y="4607"/>
                      <a:pt x="1197" y="4602"/>
                      <a:pt x="1184" y="4598"/>
                    </a:cubicBezTo>
                    <a:cubicBezTo>
                      <a:pt x="1166" y="4593"/>
                      <a:pt x="1152" y="4589"/>
                      <a:pt x="1134" y="4584"/>
                    </a:cubicBezTo>
                    <a:cubicBezTo>
                      <a:pt x="1112" y="4571"/>
                      <a:pt x="1089" y="4562"/>
                      <a:pt x="1062" y="4548"/>
                    </a:cubicBezTo>
                    <a:lnTo>
                      <a:pt x="1013" y="4503"/>
                    </a:lnTo>
                    <a:cubicBezTo>
                      <a:pt x="1017" y="4499"/>
                      <a:pt x="1017" y="4499"/>
                      <a:pt x="1013" y="4494"/>
                    </a:cubicBezTo>
                    <a:cubicBezTo>
                      <a:pt x="1004" y="4485"/>
                      <a:pt x="990" y="4472"/>
                      <a:pt x="977" y="4463"/>
                    </a:cubicBezTo>
                    <a:cubicBezTo>
                      <a:pt x="968" y="4449"/>
                      <a:pt x="954" y="4440"/>
                      <a:pt x="945" y="4431"/>
                    </a:cubicBezTo>
                    <a:lnTo>
                      <a:pt x="936" y="4422"/>
                    </a:lnTo>
                    <a:cubicBezTo>
                      <a:pt x="905" y="4409"/>
                      <a:pt x="878" y="4400"/>
                      <a:pt x="846" y="4395"/>
                    </a:cubicBezTo>
                    <a:cubicBezTo>
                      <a:pt x="819" y="4386"/>
                      <a:pt x="788" y="4382"/>
                      <a:pt x="761" y="4382"/>
                    </a:cubicBezTo>
                    <a:lnTo>
                      <a:pt x="675" y="4382"/>
                    </a:lnTo>
                    <a:cubicBezTo>
                      <a:pt x="639" y="4382"/>
                      <a:pt x="608" y="4386"/>
                      <a:pt x="576" y="4391"/>
                    </a:cubicBezTo>
                    <a:lnTo>
                      <a:pt x="567" y="4391"/>
                    </a:lnTo>
                    <a:cubicBezTo>
                      <a:pt x="518" y="4404"/>
                      <a:pt x="473" y="4418"/>
                      <a:pt x="423" y="4440"/>
                    </a:cubicBezTo>
                    <a:cubicBezTo>
                      <a:pt x="414" y="4440"/>
                      <a:pt x="401" y="4445"/>
                      <a:pt x="392" y="4449"/>
                    </a:cubicBezTo>
                    <a:lnTo>
                      <a:pt x="387" y="4449"/>
                    </a:lnTo>
                    <a:cubicBezTo>
                      <a:pt x="369" y="4463"/>
                      <a:pt x="351" y="4472"/>
                      <a:pt x="333" y="4481"/>
                    </a:cubicBezTo>
                    <a:cubicBezTo>
                      <a:pt x="315" y="4494"/>
                      <a:pt x="297" y="4508"/>
                      <a:pt x="284" y="4521"/>
                    </a:cubicBezTo>
                    <a:cubicBezTo>
                      <a:pt x="225" y="4580"/>
                      <a:pt x="176" y="4643"/>
                      <a:pt x="131" y="4710"/>
                    </a:cubicBezTo>
                    <a:cubicBezTo>
                      <a:pt x="126" y="4719"/>
                      <a:pt x="122" y="4724"/>
                      <a:pt x="122" y="4728"/>
                    </a:cubicBezTo>
                    <a:lnTo>
                      <a:pt x="135" y="4715"/>
                    </a:lnTo>
                    <a:lnTo>
                      <a:pt x="135" y="4715"/>
                    </a:lnTo>
                    <a:cubicBezTo>
                      <a:pt x="99" y="4773"/>
                      <a:pt x="68" y="4836"/>
                      <a:pt x="50" y="4899"/>
                    </a:cubicBezTo>
                    <a:cubicBezTo>
                      <a:pt x="27" y="4967"/>
                      <a:pt x="9" y="5034"/>
                      <a:pt x="0" y="5106"/>
                    </a:cubicBezTo>
                    <a:cubicBezTo>
                      <a:pt x="0" y="5192"/>
                      <a:pt x="5" y="5277"/>
                      <a:pt x="18" y="5363"/>
                    </a:cubicBezTo>
                    <a:cubicBezTo>
                      <a:pt x="23" y="5394"/>
                      <a:pt x="27" y="5421"/>
                      <a:pt x="32" y="5453"/>
                    </a:cubicBezTo>
                    <a:cubicBezTo>
                      <a:pt x="36" y="5489"/>
                      <a:pt x="54" y="5516"/>
                      <a:pt x="63" y="5543"/>
                    </a:cubicBezTo>
                    <a:cubicBezTo>
                      <a:pt x="90" y="5605"/>
                      <a:pt x="122" y="5668"/>
                      <a:pt x="158" y="5727"/>
                    </a:cubicBezTo>
                    <a:lnTo>
                      <a:pt x="176" y="5754"/>
                    </a:lnTo>
                    <a:cubicBezTo>
                      <a:pt x="203" y="5794"/>
                      <a:pt x="225" y="5830"/>
                      <a:pt x="252" y="5866"/>
                    </a:cubicBezTo>
                    <a:cubicBezTo>
                      <a:pt x="293" y="5916"/>
                      <a:pt x="333" y="5965"/>
                      <a:pt x="374" y="6010"/>
                    </a:cubicBezTo>
                    <a:cubicBezTo>
                      <a:pt x="392" y="6028"/>
                      <a:pt x="410" y="6042"/>
                      <a:pt x="423" y="6055"/>
                    </a:cubicBezTo>
                    <a:lnTo>
                      <a:pt x="446" y="6073"/>
                    </a:lnTo>
                    <a:cubicBezTo>
                      <a:pt x="468" y="6096"/>
                      <a:pt x="491" y="6114"/>
                      <a:pt x="518" y="6136"/>
                    </a:cubicBezTo>
                    <a:cubicBezTo>
                      <a:pt x="545" y="6159"/>
                      <a:pt x="581" y="6181"/>
                      <a:pt x="617" y="6199"/>
                    </a:cubicBezTo>
                    <a:cubicBezTo>
                      <a:pt x="648" y="6217"/>
                      <a:pt x="684" y="6226"/>
                      <a:pt x="720" y="6240"/>
                    </a:cubicBezTo>
                    <a:lnTo>
                      <a:pt x="734" y="6244"/>
                    </a:lnTo>
                    <a:cubicBezTo>
                      <a:pt x="779" y="6258"/>
                      <a:pt x="828" y="6271"/>
                      <a:pt x="878" y="6280"/>
                    </a:cubicBezTo>
                    <a:cubicBezTo>
                      <a:pt x="905" y="6285"/>
                      <a:pt x="932" y="6285"/>
                      <a:pt x="959" y="6285"/>
                    </a:cubicBezTo>
                    <a:lnTo>
                      <a:pt x="981" y="6285"/>
                    </a:lnTo>
                    <a:cubicBezTo>
                      <a:pt x="1013" y="6285"/>
                      <a:pt x="1044" y="6276"/>
                      <a:pt x="1076" y="6267"/>
                    </a:cubicBezTo>
                    <a:cubicBezTo>
                      <a:pt x="1139" y="6253"/>
                      <a:pt x="1202" y="6226"/>
                      <a:pt x="1256" y="6195"/>
                    </a:cubicBezTo>
                    <a:cubicBezTo>
                      <a:pt x="1269" y="6217"/>
                      <a:pt x="1296" y="6235"/>
                      <a:pt x="1323" y="6240"/>
                    </a:cubicBezTo>
                    <a:cubicBezTo>
                      <a:pt x="1346" y="6240"/>
                      <a:pt x="1364" y="6231"/>
                      <a:pt x="1382" y="6213"/>
                    </a:cubicBezTo>
                    <a:cubicBezTo>
                      <a:pt x="1395" y="6195"/>
                      <a:pt x="1413" y="6177"/>
                      <a:pt x="1427" y="6159"/>
                    </a:cubicBezTo>
                    <a:lnTo>
                      <a:pt x="1440" y="6136"/>
                    </a:lnTo>
                    <a:cubicBezTo>
                      <a:pt x="1463" y="6109"/>
                      <a:pt x="1485" y="6082"/>
                      <a:pt x="1512" y="6060"/>
                    </a:cubicBezTo>
                    <a:cubicBezTo>
                      <a:pt x="1539" y="6073"/>
                      <a:pt x="1561" y="6096"/>
                      <a:pt x="1579" y="6123"/>
                    </a:cubicBezTo>
                    <a:cubicBezTo>
                      <a:pt x="1602" y="6150"/>
                      <a:pt x="1624" y="6177"/>
                      <a:pt x="1647" y="6204"/>
                    </a:cubicBezTo>
                    <a:lnTo>
                      <a:pt x="1669" y="6235"/>
                    </a:lnTo>
                    <a:cubicBezTo>
                      <a:pt x="1683" y="6262"/>
                      <a:pt x="1710" y="6285"/>
                      <a:pt x="1737" y="6298"/>
                    </a:cubicBezTo>
                    <a:lnTo>
                      <a:pt x="1764" y="6312"/>
                    </a:lnTo>
                    <a:lnTo>
                      <a:pt x="1795" y="6312"/>
                    </a:lnTo>
                    <a:lnTo>
                      <a:pt x="1804" y="6330"/>
                    </a:lnTo>
                    <a:cubicBezTo>
                      <a:pt x="1818" y="6357"/>
                      <a:pt x="1836" y="6384"/>
                      <a:pt x="1854" y="6411"/>
                    </a:cubicBezTo>
                    <a:cubicBezTo>
                      <a:pt x="1926" y="6510"/>
                      <a:pt x="2007" y="6604"/>
                      <a:pt x="2097" y="6685"/>
                    </a:cubicBezTo>
                    <a:lnTo>
                      <a:pt x="2124" y="6712"/>
                    </a:lnTo>
                    <a:cubicBezTo>
                      <a:pt x="2155" y="6744"/>
                      <a:pt x="2187" y="6775"/>
                      <a:pt x="2218" y="6807"/>
                    </a:cubicBezTo>
                    <a:lnTo>
                      <a:pt x="2290" y="6865"/>
                    </a:lnTo>
                    <a:lnTo>
                      <a:pt x="2344" y="6915"/>
                    </a:lnTo>
                    <a:cubicBezTo>
                      <a:pt x="2439" y="6996"/>
                      <a:pt x="2538" y="7077"/>
                      <a:pt x="2641" y="7149"/>
                    </a:cubicBezTo>
                    <a:cubicBezTo>
                      <a:pt x="2709" y="7193"/>
                      <a:pt x="2776" y="7229"/>
                      <a:pt x="2844" y="7265"/>
                    </a:cubicBezTo>
                    <a:cubicBezTo>
                      <a:pt x="2898" y="7292"/>
                      <a:pt x="2952" y="7310"/>
                      <a:pt x="3006" y="7333"/>
                    </a:cubicBezTo>
                    <a:lnTo>
                      <a:pt x="3060" y="7351"/>
                    </a:lnTo>
                    <a:cubicBezTo>
                      <a:pt x="3136" y="7382"/>
                      <a:pt x="3226" y="7414"/>
                      <a:pt x="3320" y="7441"/>
                    </a:cubicBezTo>
                    <a:lnTo>
                      <a:pt x="3347" y="7450"/>
                    </a:lnTo>
                    <a:lnTo>
                      <a:pt x="3460" y="7486"/>
                    </a:lnTo>
                    <a:cubicBezTo>
                      <a:pt x="3469" y="7508"/>
                      <a:pt x="3482" y="7531"/>
                      <a:pt x="3487" y="7553"/>
                    </a:cubicBezTo>
                    <a:cubicBezTo>
                      <a:pt x="3496" y="7598"/>
                      <a:pt x="3500" y="7643"/>
                      <a:pt x="3496" y="7693"/>
                    </a:cubicBezTo>
                    <a:lnTo>
                      <a:pt x="3496" y="7733"/>
                    </a:lnTo>
                    <a:lnTo>
                      <a:pt x="3496" y="7774"/>
                    </a:lnTo>
                    <a:lnTo>
                      <a:pt x="3496" y="7999"/>
                    </a:lnTo>
                    <a:cubicBezTo>
                      <a:pt x="3496" y="8039"/>
                      <a:pt x="3487" y="8084"/>
                      <a:pt x="3482" y="8125"/>
                    </a:cubicBezTo>
                    <a:lnTo>
                      <a:pt x="3478" y="8152"/>
                    </a:lnTo>
                    <a:cubicBezTo>
                      <a:pt x="3469" y="8188"/>
                      <a:pt x="3460" y="8228"/>
                      <a:pt x="3451" y="8264"/>
                    </a:cubicBezTo>
                    <a:cubicBezTo>
                      <a:pt x="3437" y="8300"/>
                      <a:pt x="3424" y="8336"/>
                      <a:pt x="3406" y="8372"/>
                    </a:cubicBezTo>
                    <a:cubicBezTo>
                      <a:pt x="3370" y="8426"/>
                      <a:pt x="3334" y="8476"/>
                      <a:pt x="3293" y="8525"/>
                    </a:cubicBezTo>
                    <a:cubicBezTo>
                      <a:pt x="3275" y="8539"/>
                      <a:pt x="3262" y="8552"/>
                      <a:pt x="3244" y="8566"/>
                    </a:cubicBezTo>
                    <a:cubicBezTo>
                      <a:pt x="3230" y="8579"/>
                      <a:pt x="3212" y="8593"/>
                      <a:pt x="3199" y="8606"/>
                    </a:cubicBezTo>
                    <a:cubicBezTo>
                      <a:pt x="3154" y="8647"/>
                      <a:pt x="3105" y="8678"/>
                      <a:pt x="3055" y="8705"/>
                    </a:cubicBezTo>
                    <a:lnTo>
                      <a:pt x="3064" y="8705"/>
                    </a:lnTo>
                    <a:lnTo>
                      <a:pt x="3042" y="8714"/>
                    </a:lnTo>
                    <a:lnTo>
                      <a:pt x="3024" y="8723"/>
                    </a:lnTo>
                    <a:lnTo>
                      <a:pt x="2970" y="8755"/>
                    </a:lnTo>
                    <a:cubicBezTo>
                      <a:pt x="2965" y="8759"/>
                      <a:pt x="2956" y="8764"/>
                      <a:pt x="2947" y="8768"/>
                    </a:cubicBezTo>
                    <a:cubicBezTo>
                      <a:pt x="2898" y="8804"/>
                      <a:pt x="2880" y="8871"/>
                      <a:pt x="2902" y="8930"/>
                    </a:cubicBezTo>
                    <a:cubicBezTo>
                      <a:pt x="2920" y="8961"/>
                      <a:pt x="2943" y="8997"/>
                      <a:pt x="2974" y="9020"/>
                    </a:cubicBezTo>
                    <a:lnTo>
                      <a:pt x="2992" y="9033"/>
                    </a:lnTo>
                    <a:lnTo>
                      <a:pt x="3006" y="9042"/>
                    </a:lnTo>
                    <a:cubicBezTo>
                      <a:pt x="3042" y="9065"/>
                      <a:pt x="3073" y="9083"/>
                      <a:pt x="3105" y="9105"/>
                    </a:cubicBezTo>
                    <a:lnTo>
                      <a:pt x="3127" y="9119"/>
                    </a:lnTo>
                    <a:lnTo>
                      <a:pt x="3123" y="9114"/>
                    </a:lnTo>
                    <a:lnTo>
                      <a:pt x="3127" y="9114"/>
                    </a:lnTo>
                    <a:lnTo>
                      <a:pt x="3123" y="9110"/>
                    </a:lnTo>
                    <a:lnTo>
                      <a:pt x="3123" y="9110"/>
                    </a:lnTo>
                    <a:cubicBezTo>
                      <a:pt x="3154" y="9128"/>
                      <a:pt x="3185" y="9146"/>
                      <a:pt x="3217" y="9159"/>
                    </a:cubicBezTo>
                    <a:lnTo>
                      <a:pt x="3253" y="9182"/>
                    </a:lnTo>
                    <a:lnTo>
                      <a:pt x="3293" y="9204"/>
                    </a:lnTo>
                    <a:lnTo>
                      <a:pt x="3338" y="9231"/>
                    </a:lnTo>
                    <a:cubicBezTo>
                      <a:pt x="3397" y="9258"/>
                      <a:pt x="3455" y="9285"/>
                      <a:pt x="3518" y="9308"/>
                    </a:cubicBezTo>
                    <a:lnTo>
                      <a:pt x="3554" y="9326"/>
                    </a:lnTo>
                    <a:lnTo>
                      <a:pt x="3608" y="9348"/>
                    </a:lnTo>
                    <a:lnTo>
                      <a:pt x="3775" y="9420"/>
                    </a:lnTo>
                    <a:lnTo>
                      <a:pt x="3869" y="9461"/>
                    </a:lnTo>
                    <a:lnTo>
                      <a:pt x="3896" y="9474"/>
                    </a:lnTo>
                    <a:lnTo>
                      <a:pt x="3995" y="9515"/>
                    </a:lnTo>
                    <a:lnTo>
                      <a:pt x="4157" y="9582"/>
                    </a:lnTo>
                    <a:lnTo>
                      <a:pt x="4229" y="9605"/>
                    </a:lnTo>
                    <a:lnTo>
                      <a:pt x="4243" y="9609"/>
                    </a:lnTo>
                    <a:cubicBezTo>
                      <a:pt x="4292" y="9627"/>
                      <a:pt x="4342" y="9641"/>
                      <a:pt x="4391" y="9654"/>
                    </a:cubicBezTo>
                    <a:lnTo>
                      <a:pt x="4436" y="9668"/>
                    </a:lnTo>
                    <a:cubicBezTo>
                      <a:pt x="4477" y="9677"/>
                      <a:pt x="4522" y="9695"/>
                      <a:pt x="4562" y="9708"/>
                    </a:cubicBezTo>
                    <a:cubicBezTo>
                      <a:pt x="4603" y="9722"/>
                      <a:pt x="4630" y="9731"/>
                      <a:pt x="4666" y="9744"/>
                    </a:cubicBezTo>
                    <a:cubicBezTo>
                      <a:pt x="4746" y="9771"/>
                      <a:pt x="4827" y="9803"/>
                      <a:pt x="4908" y="9839"/>
                    </a:cubicBezTo>
                    <a:lnTo>
                      <a:pt x="4962" y="9866"/>
                    </a:lnTo>
                    <a:cubicBezTo>
                      <a:pt x="4985" y="9875"/>
                      <a:pt x="5007" y="9888"/>
                      <a:pt x="5030" y="9897"/>
                    </a:cubicBezTo>
                    <a:lnTo>
                      <a:pt x="5088" y="9924"/>
                    </a:lnTo>
                    <a:lnTo>
                      <a:pt x="5142" y="9947"/>
                    </a:lnTo>
                    <a:cubicBezTo>
                      <a:pt x="5205" y="9974"/>
                      <a:pt x="5268" y="9992"/>
                      <a:pt x="5336" y="10010"/>
                    </a:cubicBezTo>
                    <a:cubicBezTo>
                      <a:pt x="5354" y="10019"/>
                      <a:pt x="5372" y="10028"/>
                      <a:pt x="5394" y="10037"/>
                    </a:cubicBezTo>
                    <a:lnTo>
                      <a:pt x="5417" y="10050"/>
                    </a:lnTo>
                    <a:cubicBezTo>
                      <a:pt x="5466" y="10064"/>
                      <a:pt x="5520" y="10082"/>
                      <a:pt x="5574" y="10095"/>
                    </a:cubicBezTo>
                    <a:lnTo>
                      <a:pt x="5588" y="10095"/>
                    </a:lnTo>
                    <a:lnTo>
                      <a:pt x="5633" y="10109"/>
                    </a:lnTo>
                    <a:lnTo>
                      <a:pt x="5642" y="10104"/>
                    </a:lnTo>
                    <a:cubicBezTo>
                      <a:pt x="5655" y="10082"/>
                      <a:pt x="5669" y="10059"/>
                      <a:pt x="5687" y="10028"/>
                    </a:cubicBezTo>
                    <a:cubicBezTo>
                      <a:pt x="5700" y="10001"/>
                      <a:pt x="5709" y="9983"/>
                      <a:pt x="5718" y="9956"/>
                    </a:cubicBezTo>
                    <a:lnTo>
                      <a:pt x="5727" y="9938"/>
                    </a:lnTo>
                    <a:lnTo>
                      <a:pt x="5750" y="9902"/>
                    </a:lnTo>
                    <a:cubicBezTo>
                      <a:pt x="5772" y="9857"/>
                      <a:pt x="5799" y="9812"/>
                      <a:pt x="5826" y="9771"/>
                    </a:cubicBezTo>
                    <a:lnTo>
                      <a:pt x="5844" y="9744"/>
                    </a:lnTo>
                    <a:cubicBezTo>
                      <a:pt x="5867" y="9708"/>
                      <a:pt x="5889" y="9677"/>
                      <a:pt x="5912" y="9641"/>
                    </a:cubicBezTo>
                    <a:lnTo>
                      <a:pt x="5925" y="9618"/>
                    </a:lnTo>
                    <a:cubicBezTo>
                      <a:pt x="5957" y="9569"/>
                      <a:pt x="5988" y="9524"/>
                      <a:pt x="6024" y="9483"/>
                    </a:cubicBezTo>
                    <a:lnTo>
                      <a:pt x="6033" y="9470"/>
                    </a:lnTo>
                    <a:lnTo>
                      <a:pt x="6056" y="9438"/>
                    </a:lnTo>
                    <a:lnTo>
                      <a:pt x="6069" y="9416"/>
                    </a:lnTo>
                    <a:cubicBezTo>
                      <a:pt x="6087" y="9389"/>
                      <a:pt x="6105" y="9362"/>
                      <a:pt x="6123" y="9335"/>
                    </a:cubicBezTo>
                    <a:cubicBezTo>
                      <a:pt x="6150" y="9294"/>
                      <a:pt x="6182" y="9258"/>
                      <a:pt x="6204" y="9222"/>
                    </a:cubicBezTo>
                    <a:lnTo>
                      <a:pt x="6218" y="9204"/>
                    </a:lnTo>
                    <a:cubicBezTo>
                      <a:pt x="6249" y="9159"/>
                      <a:pt x="6285" y="9110"/>
                      <a:pt x="6317" y="9060"/>
                    </a:cubicBezTo>
                    <a:lnTo>
                      <a:pt x="6357" y="9006"/>
                    </a:lnTo>
                    <a:cubicBezTo>
                      <a:pt x="6397" y="8939"/>
                      <a:pt x="6442" y="8871"/>
                      <a:pt x="6487" y="8809"/>
                    </a:cubicBezTo>
                    <a:lnTo>
                      <a:pt x="6510" y="8777"/>
                    </a:lnTo>
                    <a:cubicBezTo>
                      <a:pt x="6519" y="8768"/>
                      <a:pt x="6528" y="8755"/>
                      <a:pt x="6532" y="8741"/>
                    </a:cubicBezTo>
                    <a:cubicBezTo>
                      <a:pt x="6546" y="8714"/>
                      <a:pt x="6559" y="8683"/>
                      <a:pt x="6568" y="8651"/>
                    </a:cubicBezTo>
                    <a:cubicBezTo>
                      <a:pt x="6573" y="8642"/>
                      <a:pt x="6577" y="8633"/>
                      <a:pt x="6582" y="8620"/>
                    </a:cubicBezTo>
                    <a:cubicBezTo>
                      <a:pt x="6573" y="8566"/>
                      <a:pt x="6532" y="8521"/>
                      <a:pt x="6474" y="8503"/>
                    </a:cubicBezTo>
                    <a:cubicBezTo>
                      <a:pt x="6420" y="8480"/>
                      <a:pt x="6366" y="8467"/>
                      <a:pt x="6312" y="8458"/>
                    </a:cubicBezTo>
                    <a:cubicBezTo>
                      <a:pt x="6267" y="8458"/>
                      <a:pt x="6222" y="8453"/>
                      <a:pt x="6182" y="8453"/>
                    </a:cubicBezTo>
                    <a:lnTo>
                      <a:pt x="6150" y="8453"/>
                    </a:lnTo>
                    <a:cubicBezTo>
                      <a:pt x="6069" y="8449"/>
                      <a:pt x="5988" y="8440"/>
                      <a:pt x="5912" y="8426"/>
                    </a:cubicBezTo>
                    <a:lnTo>
                      <a:pt x="5831" y="8413"/>
                    </a:lnTo>
                    <a:cubicBezTo>
                      <a:pt x="5763" y="8404"/>
                      <a:pt x="5700" y="8395"/>
                      <a:pt x="5633" y="8377"/>
                    </a:cubicBezTo>
                    <a:cubicBezTo>
                      <a:pt x="5570" y="8359"/>
                      <a:pt x="5507" y="8332"/>
                      <a:pt x="5448" y="8300"/>
                    </a:cubicBezTo>
                    <a:cubicBezTo>
                      <a:pt x="5403" y="8273"/>
                      <a:pt x="5363" y="8237"/>
                      <a:pt x="5327" y="8201"/>
                    </a:cubicBezTo>
                    <a:cubicBezTo>
                      <a:pt x="5255" y="8120"/>
                      <a:pt x="5192" y="8030"/>
                      <a:pt x="5138" y="7936"/>
                    </a:cubicBezTo>
                    <a:cubicBezTo>
                      <a:pt x="5120" y="7904"/>
                      <a:pt x="5106" y="7873"/>
                      <a:pt x="5093" y="7837"/>
                    </a:cubicBezTo>
                    <a:cubicBezTo>
                      <a:pt x="5079" y="7805"/>
                      <a:pt x="5066" y="7756"/>
                      <a:pt x="5052" y="7711"/>
                    </a:cubicBezTo>
                    <a:cubicBezTo>
                      <a:pt x="5034" y="7648"/>
                      <a:pt x="5021" y="7580"/>
                      <a:pt x="5016" y="7508"/>
                    </a:cubicBezTo>
                    <a:cubicBezTo>
                      <a:pt x="5016" y="7490"/>
                      <a:pt x="5012" y="7468"/>
                      <a:pt x="5012" y="7450"/>
                    </a:cubicBezTo>
                    <a:lnTo>
                      <a:pt x="5007" y="7396"/>
                    </a:lnTo>
                    <a:lnTo>
                      <a:pt x="5021" y="7391"/>
                    </a:lnTo>
                    <a:lnTo>
                      <a:pt x="5034" y="7387"/>
                    </a:lnTo>
                    <a:cubicBezTo>
                      <a:pt x="5075" y="7396"/>
                      <a:pt x="5115" y="7396"/>
                      <a:pt x="5151" y="7396"/>
                    </a:cubicBezTo>
                    <a:lnTo>
                      <a:pt x="5187" y="7396"/>
                    </a:lnTo>
                    <a:cubicBezTo>
                      <a:pt x="5282" y="7387"/>
                      <a:pt x="5372" y="7364"/>
                      <a:pt x="5462" y="7328"/>
                    </a:cubicBezTo>
                    <a:cubicBezTo>
                      <a:pt x="5516" y="7310"/>
                      <a:pt x="5570" y="7292"/>
                      <a:pt x="5628" y="7279"/>
                    </a:cubicBezTo>
                    <a:cubicBezTo>
                      <a:pt x="5646" y="7274"/>
                      <a:pt x="5664" y="7270"/>
                      <a:pt x="5678" y="7270"/>
                    </a:cubicBezTo>
                    <a:lnTo>
                      <a:pt x="5705" y="7265"/>
                    </a:lnTo>
                    <a:cubicBezTo>
                      <a:pt x="5736" y="7256"/>
                      <a:pt x="5763" y="7247"/>
                      <a:pt x="5795" y="7238"/>
                    </a:cubicBezTo>
                    <a:cubicBezTo>
                      <a:pt x="5822" y="7225"/>
                      <a:pt x="5849" y="7216"/>
                      <a:pt x="5880" y="7202"/>
                    </a:cubicBezTo>
                    <a:lnTo>
                      <a:pt x="5948" y="7171"/>
                    </a:lnTo>
                    <a:cubicBezTo>
                      <a:pt x="6006" y="7149"/>
                      <a:pt x="6065" y="7117"/>
                      <a:pt x="6123" y="7086"/>
                    </a:cubicBezTo>
                    <a:cubicBezTo>
                      <a:pt x="6177" y="7054"/>
                      <a:pt x="6231" y="7023"/>
                      <a:pt x="6281" y="6991"/>
                    </a:cubicBezTo>
                    <a:cubicBezTo>
                      <a:pt x="6312" y="6969"/>
                      <a:pt x="6343" y="6946"/>
                      <a:pt x="6379" y="6928"/>
                    </a:cubicBezTo>
                    <a:lnTo>
                      <a:pt x="6424" y="6897"/>
                    </a:lnTo>
                    <a:cubicBezTo>
                      <a:pt x="6469" y="6870"/>
                      <a:pt x="6505" y="6838"/>
                      <a:pt x="6546" y="6811"/>
                    </a:cubicBezTo>
                    <a:cubicBezTo>
                      <a:pt x="6586" y="6780"/>
                      <a:pt x="6609" y="6766"/>
                      <a:pt x="6640" y="6744"/>
                    </a:cubicBezTo>
                    <a:cubicBezTo>
                      <a:pt x="6663" y="6730"/>
                      <a:pt x="6681" y="6717"/>
                      <a:pt x="6699" y="6708"/>
                    </a:cubicBezTo>
                    <a:lnTo>
                      <a:pt x="6753" y="6672"/>
                    </a:lnTo>
                    <a:cubicBezTo>
                      <a:pt x="6780" y="6654"/>
                      <a:pt x="6802" y="6636"/>
                      <a:pt x="6825" y="6618"/>
                    </a:cubicBezTo>
                    <a:cubicBezTo>
                      <a:pt x="6838" y="6622"/>
                      <a:pt x="6847" y="6627"/>
                      <a:pt x="6861" y="6627"/>
                    </a:cubicBezTo>
                    <a:cubicBezTo>
                      <a:pt x="6892" y="6627"/>
                      <a:pt x="6924" y="6613"/>
                      <a:pt x="6951" y="6591"/>
                    </a:cubicBezTo>
                    <a:lnTo>
                      <a:pt x="6973" y="6568"/>
                    </a:lnTo>
                    <a:lnTo>
                      <a:pt x="7018" y="6523"/>
                    </a:lnTo>
                    <a:cubicBezTo>
                      <a:pt x="7086" y="6478"/>
                      <a:pt x="7144" y="6424"/>
                      <a:pt x="7198" y="6361"/>
                    </a:cubicBezTo>
                    <a:cubicBezTo>
                      <a:pt x="7243" y="6298"/>
                      <a:pt x="7293" y="6240"/>
                      <a:pt x="7333" y="6172"/>
                    </a:cubicBezTo>
                    <a:cubicBezTo>
                      <a:pt x="7356" y="6145"/>
                      <a:pt x="7374" y="6118"/>
                      <a:pt x="7387" y="6087"/>
                    </a:cubicBezTo>
                    <a:cubicBezTo>
                      <a:pt x="7383" y="6051"/>
                      <a:pt x="7396" y="6010"/>
                      <a:pt x="7423" y="5983"/>
                    </a:cubicBezTo>
                    <a:lnTo>
                      <a:pt x="7437" y="5974"/>
                    </a:lnTo>
                    <a:lnTo>
                      <a:pt x="7446" y="5965"/>
                    </a:lnTo>
                    <a:cubicBezTo>
                      <a:pt x="7468" y="5911"/>
                      <a:pt x="7486" y="5862"/>
                      <a:pt x="7504" y="5812"/>
                    </a:cubicBezTo>
                    <a:lnTo>
                      <a:pt x="7527" y="5745"/>
                    </a:lnTo>
                    <a:lnTo>
                      <a:pt x="7545" y="5695"/>
                    </a:lnTo>
                    <a:cubicBezTo>
                      <a:pt x="7572" y="5632"/>
                      <a:pt x="7599" y="5569"/>
                      <a:pt x="7621" y="5502"/>
                    </a:cubicBezTo>
                    <a:cubicBezTo>
                      <a:pt x="7648" y="5412"/>
                      <a:pt x="7666" y="5322"/>
                      <a:pt x="7671" y="5228"/>
                    </a:cubicBezTo>
                    <a:cubicBezTo>
                      <a:pt x="7680" y="5165"/>
                      <a:pt x="7680" y="5097"/>
                      <a:pt x="7680" y="5034"/>
                    </a:cubicBezTo>
                    <a:lnTo>
                      <a:pt x="7680" y="4994"/>
                    </a:lnTo>
                    <a:cubicBezTo>
                      <a:pt x="7684" y="4967"/>
                      <a:pt x="7689" y="4944"/>
                      <a:pt x="7689" y="4917"/>
                    </a:cubicBezTo>
                    <a:cubicBezTo>
                      <a:pt x="7698" y="4854"/>
                      <a:pt x="7693" y="4787"/>
                      <a:pt x="7684" y="4724"/>
                    </a:cubicBezTo>
                    <a:cubicBezTo>
                      <a:pt x="7680" y="4715"/>
                      <a:pt x="7675" y="4701"/>
                      <a:pt x="7671" y="4692"/>
                    </a:cubicBezTo>
                    <a:cubicBezTo>
                      <a:pt x="7671" y="4688"/>
                      <a:pt x="7666" y="4679"/>
                      <a:pt x="7662" y="4674"/>
                    </a:cubicBezTo>
                    <a:lnTo>
                      <a:pt x="7653" y="4661"/>
                    </a:lnTo>
                    <a:cubicBezTo>
                      <a:pt x="7662" y="4553"/>
                      <a:pt x="7662" y="4440"/>
                      <a:pt x="7657" y="4328"/>
                    </a:cubicBezTo>
                    <a:cubicBezTo>
                      <a:pt x="7653" y="4238"/>
                      <a:pt x="7644" y="4148"/>
                      <a:pt x="7635" y="4058"/>
                    </a:cubicBezTo>
                    <a:lnTo>
                      <a:pt x="7626" y="3972"/>
                    </a:lnTo>
                    <a:cubicBezTo>
                      <a:pt x="7621" y="3932"/>
                      <a:pt x="7617" y="3892"/>
                      <a:pt x="7612" y="3851"/>
                    </a:cubicBezTo>
                    <a:lnTo>
                      <a:pt x="7603" y="3788"/>
                    </a:lnTo>
                    <a:cubicBezTo>
                      <a:pt x="7599" y="3752"/>
                      <a:pt x="7599" y="3716"/>
                      <a:pt x="7594" y="3676"/>
                    </a:cubicBezTo>
                    <a:lnTo>
                      <a:pt x="7590" y="3608"/>
                    </a:lnTo>
                    <a:cubicBezTo>
                      <a:pt x="7572" y="3460"/>
                      <a:pt x="7545" y="3307"/>
                      <a:pt x="7518" y="3158"/>
                    </a:cubicBezTo>
                    <a:lnTo>
                      <a:pt x="7513" y="3131"/>
                    </a:lnTo>
                    <a:lnTo>
                      <a:pt x="7500" y="3050"/>
                    </a:lnTo>
                    <a:lnTo>
                      <a:pt x="7486" y="2942"/>
                    </a:lnTo>
                    <a:lnTo>
                      <a:pt x="7482" y="2915"/>
                    </a:lnTo>
                    <a:cubicBezTo>
                      <a:pt x="7464" y="2834"/>
                      <a:pt x="7446" y="2749"/>
                      <a:pt x="7423" y="2668"/>
                    </a:cubicBezTo>
                    <a:lnTo>
                      <a:pt x="7410" y="2623"/>
                    </a:lnTo>
                    <a:cubicBezTo>
                      <a:pt x="7392" y="2560"/>
                      <a:pt x="7374" y="2497"/>
                      <a:pt x="7351" y="2434"/>
                    </a:cubicBezTo>
                    <a:cubicBezTo>
                      <a:pt x="7320" y="2353"/>
                      <a:pt x="7270" y="2281"/>
                      <a:pt x="7203" y="2227"/>
                    </a:cubicBezTo>
                    <a:cubicBezTo>
                      <a:pt x="7153" y="2187"/>
                      <a:pt x="7104" y="2151"/>
                      <a:pt x="7050" y="2115"/>
                    </a:cubicBezTo>
                    <a:lnTo>
                      <a:pt x="7009" y="2088"/>
                    </a:lnTo>
                    <a:lnTo>
                      <a:pt x="6969" y="2052"/>
                    </a:lnTo>
                    <a:cubicBezTo>
                      <a:pt x="6937" y="2034"/>
                      <a:pt x="6906" y="2020"/>
                      <a:pt x="6874" y="2002"/>
                    </a:cubicBezTo>
                    <a:cubicBezTo>
                      <a:pt x="6829" y="1975"/>
                      <a:pt x="6789" y="1948"/>
                      <a:pt x="6748" y="1921"/>
                    </a:cubicBezTo>
                    <a:cubicBezTo>
                      <a:pt x="6726" y="1903"/>
                      <a:pt x="6703" y="1890"/>
                      <a:pt x="6681" y="1872"/>
                    </a:cubicBezTo>
                    <a:lnTo>
                      <a:pt x="6672" y="1863"/>
                    </a:lnTo>
                    <a:lnTo>
                      <a:pt x="6627" y="1836"/>
                    </a:lnTo>
                    <a:cubicBezTo>
                      <a:pt x="6618" y="1827"/>
                      <a:pt x="6609" y="1822"/>
                      <a:pt x="6600" y="1813"/>
                    </a:cubicBezTo>
                    <a:lnTo>
                      <a:pt x="6582" y="1800"/>
                    </a:lnTo>
                    <a:lnTo>
                      <a:pt x="6564" y="1791"/>
                    </a:lnTo>
                    <a:lnTo>
                      <a:pt x="6541" y="1773"/>
                    </a:lnTo>
                    <a:lnTo>
                      <a:pt x="6505" y="1746"/>
                    </a:lnTo>
                    <a:cubicBezTo>
                      <a:pt x="6474" y="1723"/>
                      <a:pt x="6438" y="1701"/>
                      <a:pt x="6406" y="1678"/>
                    </a:cubicBezTo>
                    <a:cubicBezTo>
                      <a:pt x="6370" y="1656"/>
                      <a:pt x="6330" y="1633"/>
                      <a:pt x="6294" y="1606"/>
                    </a:cubicBezTo>
                    <a:lnTo>
                      <a:pt x="6236" y="1570"/>
                    </a:lnTo>
                    <a:cubicBezTo>
                      <a:pt x="6204" y="1552"/>
                      <a:pt x="6173" y="1534"/>
                      <a:pt x="6141" y="1512"/>
                    </a:cubicBezTo>
                    <a:lnTo>
                      <a:pt x="6092" y="1476"/>
                    </a:lnTo>
                    <a:cubicBezTo>
                      <a:pt x="6060" y="1449"/>
                      <a:pt x="6033" y="1426"/>
                      <a:pt x="6002" y="1408"/>
                    </a:cubicBezTo>
                    <a:lnTo>
                      <a:pt x="5966" y="1377"/>
                    </a:lnTo>
                    <a:cubicBezTo>
                      <a:pt x="5930" y="1350"/>
                      <a:pt x="5894" y="1323"/>
                      <a:pt x="5858" y="1291"/>
                    </a:cubicBezTo>
                    <a:lnTo>
                      <a:pt x="5808" y="1246"/>
                    </a:lnTo>
                    <a:lnTo>
                      <a:pt x="5723" y="1174"/>
                    </a:lnTo>
                    <a:cubicBezTo>
                      <a:pt x="5678" y="1134"/>
                      <a:pt x="5637" y="1093"/>
                      <a:pt x="5601" y="1048"/>
                    </a:cubicBezTo>
                    <a:lnTo>
                      <a:pt x="5574" y="1021"/>
                    </a:lnTo>
                    <a:cubicBezTo>
                      <a:pt x="5552" y="990"/>
                      <a:pt x="5529" y="958"/>
                      <a:pt x="5502" y="931"/>
                    </a:cubicBezTo>
                    <a:cubicBezTo>
                      <a:pt x="5480" y="900"/>
                      <a:pt x="5466" y="886"/>
                      <a:pt x="5448" y="868"/>
                    </a:cubicBezTo>
                    <a:cubicBezTo>
                      <a:pt x="5426" y="846"/>
                      <a:pt x="5417" y="832"/>
                      <a:pt x="5403" y="819"/>
                    </a:cubicBezTo>
                    <a:cubicBezTo>
                      <a:pt x="5390" y="801"/>
                      <a:pt x="5367" y="765"/>
                      <a:pt x="5349" y="742"/>
                    </a:cubicBezTo>
                    <a:lnTo>
                      <a:pt x="5331" y="715"/>
                    </a:lnTo>
                    <a:cubicBezTo>
                      <a:pt x="5304" y="675"/>
                      <a:pt x="5273" y="635"/>
                      <a:pt x="5241" y="594"/>
                    </a:cubicBezTo>
                    <a:cubicBezTo>
                      <a:pt x="5205" y="549"/>
                      <a:pt x="5169" y="500"/>
                      <a:pt x="5138" y="450"/>
                    </a:cubicBezTo>
                    <a:lnTo>
                      <a:pt x="5129" y="437"/>
                    </a:lnTo>
                    <a:cubicBezTo>
                      <a:pt x="5084" y="378"/>
                      <a:pt x="5048" y="315"/>
                      <a:pt x="5016" y="252"/>
                    </a:cubicBezTo>
                    <a:cubicBezTo>
                      <a:pt x="5016" y="239"/>
                      <a:pt x="5016" y="225"/>
                      <a:pt x="5012" y="207"/>
                    </a:cubicBezTo>
                    <a:lnTo>
                      <a:pt x="4967" y="140"/>
                    </a:lnTo>
                    <a:lnTo>
                      <a:pt x="4940" y="104"/>
                    </a:lnTo>
                    <a:lnTo>
                      <a:pt x="4917" y="68"/>
                    </a:lnTo>
                    <a:cubicBezTo>
                      <a:pt x="4904" y="45"/>
                      <a:pt x="4886" y="23"/>
                      <a:pt x="4872" y="0"/>
                    </a:cubicBezTo>
                    <a:close/>
                  </a:path>
                </a:pathLst>
              </a:custGeom>
              <a:solidFill>
                <a:srgbClr val="F9BDA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9" name="Google Shape;2294;p69">
                <a:extLst>
                  <a:ext uri="{FF2B5EF4-FFF2-40B4-BE49-F238E27FC236}">
                    <a16:creationId xmlns:a16="http://schemas.microsoft.com/office/drawing/2014/main" id="{EF34BE4E-87C1-D54E-BD4F-EDDB17C3F68E}"/>
                  </a:ext>
                </a:extLst>
              </p:cNvPr>
              <p:cNvSpPr/>
              <p:nvPr/>
            </p:nvSpPr>
            <p:spPr>
              <a:xfrm>
                <a:off x="5262704" y="4182440"/>
                <a:ext cx="90846" cy="93089"/>
              </a:xfrm>
              <a:custGeom>
                <a:avLst/>
                <a:gdLst/>
                <a:ahLst/>
                <a:cxnLst/>
                <a:rect l="l" t="t" r="r" b="b"/>
                <a:pathLst>
                  <a:path w="1296" h="1328" extrusionOk="0">
                    <a:moveTo>
                      <a:pt x="396" y="0"/>
                    </a:moveTo>
                    <a:cubicBezTo>
                      <a:pt x="369" y="0"/>
                      <a:pt x="342" y="9"/>
                      <a:pt x="320" y="23"/>
                    </a:cubicBezTo>
                    <a:cubicBezTo>
                      <a:pt x="288" y="36"/>
                      <a:pt x="266" y="59"/>
                      <a:pt x="243" y="86"/>
                    </a:cubicBezTo>
                    <a:cubicBezTo>
                      <a:pt x="221" y="108"/>
                      <a:pt x="203" y="131"/>
                      <a:pt x="180" y="153"/>
                    </a:cubicBezTo>
                    <a:cubicBezTo>
                      <a:pt x="140" y="203"/>
                      <a:pt x="104" y="252"/>
                      <a:pt x="68" y="311"/>
                    </a:cubicBezTo>
                    <a:cubicBezTo>
                      <a:pt x="50" y="333"/>
                      <a:pt x="36" y="360"/>
                      <a:pt x="23" y="387"/>
                    </a:cubicBezTo>
                    <a:cubicBezTo>
                      <a:pt x="9" y="423"/>
                      <a:pt x="0" y="464"/>
                      <a:pt x="5" y="500"/>
                    </a:cubicBezTo>
                    <a:cubicBezTo>
                      <a:pt x="5" y="513"/>
                      <a:pt x="9" y="527"/>
                      <a:pt x="9" y="540"/>
                    </a:cubicBezTo>
                    <a:cubicBezTo>
                      <a:pt x="27" y="549"/>
                      <a:pt x="45" y="563"/>
                      <a:pt x="59" y="576"/>
                    </a:cubicBezTo>
                    <a:cubicBezTo>
                      <a:pt x="68" y="590"/>
                      <a:pt x="77" y="599"/>
                      <a:pt x="86" y="612"/>
                    </a:cubicBezTo>
                    <a:cubicBezTo>
                      <a:pt x="104" y="630"/>
                      <a:pt x="117" y="653"/>
                      <a:pt x="135" y="671"/>
                    </a:cubicBezTo>
                    <a:lnTo>
                      <a:pt x="158" y="707"/>
                    </a:lnTo>
                    <a:lnTo>
                      <a:pt x="176" y="729"/>
                    </a:lnTo>
                    <a:lnTo>
                      <a:pt x="189" y="738"/>
                    </a:lnTo>
                    <a:cubicBezTo>
                      <a:pt x="225" y="788"/>
                      <a:pt x="270" y="837"/>
                      <a:pt x="315" y="882"/>
                    </a:cubicBezTo>
                    <a:lnTo>
                      <a:pt x="338" y="905"/>
                    </a:lnTo>
                    <a:cubicBezTo>
                      <a:pt x="387" y="959"/>
                      <a:pt x="446" y="1008"/>
                      <a:pt x="504" y="1053"/>
                    </a:cubicBezTo>
                    <a:lnTo>
                      <a:pt x="509" y="1053"/>
                    </a:lnTo>
                    <a:cubicBezTo>
                      <a:pt x="536" y="1076"/>
                      <a:pt x="563" y="1094"/>
                      <a:pt x="590" y="1112"/>
                    </a:cubicBezTo>
                    <a:cubicBezTo>
                      <a:pt x="621" y="1134"/>
                      <a:pt x="657" y="1152"/>
                      <a:pt x="693" y="1166"/>
                    </a:cubicBezTo>
                    <a:lnTo>
                      <a:pt x="720" y="1184"/>
                    </a:lnTo>
                    <a:cubicBezTo>
                      <a:pt x="752" y="1197"/>
                      <a:pt x="779" y="1206"/>
                      <a:pt x="801" y="1224"/>
                    </a:cubicBezTo>
                    <a:lnTo>
                      <a:pt x="824" y="1233"/>
                    </a:lnTo>
                    <a:cubicBezTo>
                      <a:pt x="846" y="1247"/>
                      <a:pt x="873" y="1260"/>
                      <a:pt x="896" y="1269"/>
                    </a:cubicBezTo>
                    <a:lnTo>
                      <a:pt x="914" y="1278"/>
                    </a:lnTo>
                    <a:lnTo>
                      <a:pt x="936" y="1287"/>
                    </a:lnTo>
                    <a:lnTo>
                      <a:pt x="945" y="1292"/>
                    </a:lnTo>
                    <a:cubicBezTo>
                      <a:pt x="972" y="1301"/>
                      <a:pt x="995" y="1305"/>
                      <a:pt x="1022" y="1314"/>
                    </a:cubicBezTo>
                    <a:cubicBezTo>
                      <a:pt x="1035" y="1314"/>
                      <a:pt x="1053" y="1319"/>
                      <a:pt x="1071" y="1328"/>
                    </a:cubicBezTo>
                    <a:cubicBezTo>
                      <a:pt x="1094" y="1314"/>
                      <a:pt x="1112" y="1292"/>
                      <a:pt x="1116" y="1265"/>
                    </a:cubicBezTo>
                    <a:cubicBezTo>
                      <a:pt x="1125" y="1211"/>
                      <a:pt x="1134" y="1161"/>
                      <a:pt x="1148" y="1107"/>
                    </a:cubicBezTo>
                    <a:cubicBezTo>
                      <a:pt x="1161" y="1071"/>
                      <a:pt x="1175" y="1040"/>
                      <a:pt x="1193" y="1008"/>
                    </a:cubicBezTo>
                    <a:cubicBezTo>
                      <a:pt x="1211" y="977"/>
                      <a:pt x="1229" y="950"/>
                      <a:pt x="1251" y="918"/>
                    </a:cubicBezTo>
                    <a:cubicBezTo>
                      <a:pt x="1251" y="914"/>
                      <a:pt x="1255" y="914"/>
                      <a:pt x="1255" y="909"/>
                    </a:cubicBezTo>
                    <a:cubicBezTo>
                      <a:pt x="1260" y="905"/>
                      <a:pt x="1260" y="905"/>
                      <a:pt x="1260" y="905"/>
                    </a:cubicBezTo>
                    <a:cubicBezTo>
                      <a:pt x="1269" y="891"/>
                      <a:pt x="1273" y="882"/>
                      <a:pt x="1282" y="869"/>
                    </a:cubicBezTo>
                    <a:cubicBezTo>
                      <a:pt x="1291" y="851"/>
                      <a:pt x="1296" y="828"/>
                      <a:pt x="1291" y="806"/>
                    </a:cubicBezTo>
                    <a:cubicBezTo>
                      <a:pt x="1291" y="774"/>
                      <a:pt x="1282" y="747"/>
                      <a:pt x="1260" y="725"/>
                    </a:cubicBezTo>
                    <a:lnTo>
                      <a:pt x="1255" y="711"/>
                    </a:lnTo>
                    <a:cubicBezTo>
                      <a:pt x="1179" y="662"/>
                      <a:pt x="1098" y="612"/>
                      <a:pt x="1026" y="558"/>
                    </a:cubicBezTo>
                    <a:lnTo>
                      <a:pt x="981" y="527"/>
                    </a:lnTo>
                    <a:cubicBezTo>
                      <a:pt x="963" y="509"/>
                      <a:pt x="941" y="495"/>
                      <a:pt x="923" y="482"/>
                    </a:cubicBezTo>
                    <a:cubicBezTo>
                      <a:pt x="878" y="450"/>
                      <a:pt x="837" y="414"/>
                      <a:pt x="797" y="378"/>
                    </a:cubicBezTo>
                    <a:lnTo>
                      <a:pt x="684" y="284"/>
                    </a:lnTo>
                    <a:cubicBezTo>
                      <a:pt x="653" y="261"/>
                      <a:pt x="626" y="234"/>
                      <a:pt x="599" y="207"/>
                    </a:cubicBezTo>
                    <a:cubicBezTo>
                      <a:pt x="576" y="180"/>
                      <a:pt x="558" y="149"/>
                      <a:pt x="540" y="117"/>
                    </a:cubicBezTo>
                    <a:cubicBezTo>
                      <a:pt x="540" y="113"/>
                      <a:pt x="540" y="113"/>
                      <a:pt x="540" y="108"/>
                    </a:cubicBezTo>
                    <a:lnTo>
                      <a:pt x="536" y="99"/>
                    </a:lnTo>
                    <a:cubicBezTo>
                      <a:pt x="518" y="81"/>
                      <a:pt x="500" y="63"/>
                      <a:pt x="486" y="45"/>
                    </a:cubicBezTo>
                    <a:cubicBezTo>
                      <a:pt x="477" y="36"/>
                      <a:pt x="473" y="27"/>
                      <a:pt x="464" y="18"/>
                    </a:cubicBezTo>
                    <a:cubicBezTo>
                      <a:pt x="450" y="14"/>
                      <a:pt x="437" y="9"/>
                      <a:pt x="423" y="5"/>
                    </a:cubicBezTo>
                    <a:cubicBezTo>
                      <a:pt x="414" y="0"/>
                      <a:pt x="405" y="0"/>
                      <a:pt x="396" y="0"/>
                    </a:cubicBezTo>
                    <a:close/>
                  </a:path>
                </a:pathLst>
              </a:custGeom>
              <a:solidFill>
                <a:srgbClr val="F9BDA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0" name="Google Shape;2295;p69">
                <a:extLst>
                  <a:ext uri="{FF2B5EF4-FFF2-40B4-BE49-F238E27FC236}">
                    <a16:creationId xmlns:a16="http://schemas.microsoft.com/office/drawing/2014/main" id="{389CFB4E-D703-994F-A9D9-259CDA0C02A9}"/>
                  </a:ext>
                </a:extLst>
              </p:cNvPr>
              <p:cNvSpPr/>
              <p:nvPr/>
            </p:nvSpPr>
            <p:spPr>
              <a:xfrm>
                <a:off x="5868767" y="4322145"/>
                <a:ext cx="100029" cy="46755"/>
              </a:xfrm>
              <a:custGeom>
                <a:avLst/>
                <a:gdLst/>
                <a:ahLst/>
                <a:cxnLst/>
                <a:rect l="l" t="t" r="r" b="b"/>
                <a:pathLst>
                  <a:path w="1427" h="667" extrusionOk="0">
                    <a:moveTo>
                      <a:pt x="1197" y="0"/>
                    </a:moveTo>
                    <a:cubicBezTo>
                      <a:pt x="1143" y="18"/>
                      <a:pt x="1089" y="36"/>
                      <a:pt x="1035" y="45"/>
                    </a:cubicBezTo>
                    <a:cubicBezTo>
                      <a:pt x="981" y="55"/>
                      <a:pt x="930" y="61"/>
                      <a:pt x="879" y="61"/>
                    </a:cubicBezTo>
                    <a:cubicBezTo>
                      <a:pt x="862" y="61"/>
                      <a:pt x="845" y="60"/>
                      <a:pt x="828" y="59"/>
                    </a:cubicBezTo>
                    <a:lnTo>
                      <a:pt x="788" y="59"/>
                    </a:lnTo>
                    <a:cubicBezTo>
                      <a:pt x="752" y="59"/>
                      <a:pt x="720" y="63"/>
                      <a:pt x="684" y="68"/>
                    </a:cubicBezTo>
                    <a:lnTo>
                      <a:pt x="613" y="72"/>
                    </a:lnTo>
                    <a:cubicBezTo>
                      <a:pt x="586" y="77"/>
                      <a:pt x="559" y="81"/>
                      <a:pt x="527" y="86"/>
                    </a:cubicBezTo>
                    <a:cubicBezTo>
                      <a:pt x="482" y="86"/>
                      <a:pt x="437" y="81"/>
                      <a:pt x="397" y="77"/>
                    </a:cubicBezTo>
                    <a:cubicBezTo>
                      <a:pt x="365" y="77"/>
                      <a:pt x="329" y="77"/>
                      <a:pt x="298" y="72"/>
                    </a:cubicBezTo>
                    <a:cubicBezTo>
                      <a:pt x="280" y="72"/>
                      <a:pt x="262" y="68"/>
                      <a:pt x="244" y="63"/>
                    </a:cubicBezTo>
                    <a:cubicBezTo>
                      <a:pt x="226" y="59"/>
                      <a:pt x="208" y="59"/>
                      <a:pt x="185" y="54"/>
                    </a:cubicBezTo>
                    <a:cubicBezTo>
                      <a:pt x="172" y="49"/>
                      <a:pt x="158" y="47"/>
                      <a:pt x="143" y="47"/>
                    </a:cubicBezTo>
                    <a:cubicBezTo>
                      <a:pt x="119" y="47"/>
                      <a:pt x="95" y="54"/>
                      <a:pt x="73" y="68"/>
                    </a:cubicBezTo>
                    <a:cubicBezTo>
                      <a:pt x="37" y="90"/>
                      <a:pt x="10" y="135"/>
                      <a:pt x="5" y="180"/>
                    </a:cubicBezTo>
                    <a:cubicBezTo>
                      <a:pt x="1" y="230"/>
                      <a:pt x="1" y="279"/>
                      <a:pt x="5" y="333"/>
                    </a:cubicBezTo>
                    <a:cubicBezTo>
                      <a:pt x="14" y="383"/>
                      <a:pt x="19" y="432"/>
                      <a:pt x="32" y="482"/>
                    </a:cubicBezTo>
                    <a:cubicBezTo>
                      <a:pt x="32" y="495"/>
                      <a:pt x="37" y="509"/>
                      <a:pt x="41" y="522"/>
                    </a:cubicBezTo>
                    <a:cubicBezTo>
                      <a:pt x="41" y="540"/>
                      <a:pt x="50" y="558"/>
                      <a:pt x="64" y="572"/>
                    </a:cubicBezTo>
                    <a:cubicBezTo>
                      <a:pt x="73" y="581"/>
                      <a:pt x="82" y="594"/>
                      <a:pt x="91" y="603"/>
                    </a:cubicBezTo>
                    <a:cubicBezTo>
                      <a:pt x="100" y="608"/>
                      <a:pt x="104" y="612"/>
                      <a:pt x="113" y="617"/>
                    </a:cubicBezTo>
                    <a:cubicBezTo>
                      <a:pt x="127" y="621"/>
                      <a:pt x="136" y="626"/>
                      <a:pt x="145" y="630"/>
                    </a:cubicBezTo>
                    <a:lnTo>
                      <a:pt x="149" y="630"/>
                    </a:lnTo>
                    <a:cubicBezTo>
                      <a:pt x="176" y="639"/>
                      <a:pt x="203" y="644"/>
                      <a:pt x="230" y="644"/>
                    </a:cubicBezTo>
                    <a:lnTo>
                      <a:pt x="307" y="648"/>
                    </a:lnTo>
                    <a:cubicBezTo>
                      <a:pt x="356" y="648"/>
                      <a:pt x="406" y="648"/>
                      <a:pt x="455" y="653"/>
                    </a:cubicBezTo>
                    <a:lnTo>
                      <a:pt x="424" y="653"/>
                    </a:lnTo>
                    <a:cubicBezTo>
                      <a:pt x="487" y="657"/>
                      <a:pt x="545" y="662"/>
                      <a:pt x="608" y="666"/>
                    </a:cubicBezTo>
                    <a:lnTo>
                      <a:pt x="639" y="666"/>
                    </a:lnTo>
                    <a:cubicBezTo>
                      <a:pt x="693" y="666"/>
                      <a:pt x="752" y="657"/>
                      <a:pt x="815" y="653"/>
                    </a:cubicBezTo>
                    <a:cubicBezTo>
                      <a:pt x="905" y="644"/>
                      <a:pt x="995" y="626"/>
                      <a:pt x="1085" y="612"/>
                    </a:cubicBezTo>
                    <a:lnTo>
                      <a:pt x="1058" y="612"/>
                    </a:lnTo>
                    <a:lnTo>
                      <a:pt x="1089" y="608"/>
                    </a:lnTo>
                    <a:cubicBezTo>
                      <a:pt x="1134" y="599"/>
                      <a:pt x="1179" y="590"/>
                      <a:pt x="1229" y="576"/>
                    </a:cubicBezTo>
                    <a:cubicBezTo>
                      <a:pt x="1265" y="558"/>
                      <a:pt x="1301" y="536"/>
                      <a:pt x="1332" y="504"/>
                    </a:cubicBezTo>
                    <a:cubicBezTo>
                      <a:pt x="1337" y="505"/>
                      <a:pt x="1342" y="506"/>
                      <a:pt x="1348" y="506"/>
                    </a:cubicBezTo>
                    <a:cubicBezTo>
                      <a:pt x="1362" y="506"/>
                      <a:pt x="1378" y="502"/>
                      <a:pt x="1391" y="495"/>
                    </a:cubicBezTo>
                    <a:cubicBezTo>
                      <a:pt x="1404" y="486"/>
                      <a:pt x="1418" y="468"/>
                      <a:pt x="1422" y="450"/>
                    </a:cubicBezTo>
                    <a:cubicBezTo>
                      <a:pt x="1427" y="432"/>
                      <a:pt x="1422" y="410"/>
                      <a:pt x="1413" y="392"/>
                    </a:cubicBezTo>
                    <a:lnTo>
                      <a:pt x="1409" y="387"/>
                    </a:lnTo>
                    <a:lnTo>
                      <a:pt x="1409" y="383"/>
                    </a:lnTo>
                    <a:lnTo>
                      <a:pt x="1404" y="374"/>
                    </a:lnTo>
                    <a:cubicBezTo>
                      <a:pt x="1404" y="360"/>
                      <a:pt x="1404" y="347"/>
                      <a:pt x="1400" y="333"/>
                    </a:cubicBezTo>
                    <a:cubicBezTo>
                      <a:pt x="1395" y="320"/>
                      <a:pt x="1391" y="311"/>
                      <a:pt x="1382" y="297"/>
                    </a:cubicBezTo>
                    <a:cubicBezTo>
                      <a:pt x="1377" y="288"/>
                      <a:pt x="1368" y="275"/>
                      <a:pt x="1355" y="270"/>
                    </a:cubicBezTo>
                    <a:cubicBezTo>
                      <a:pt x="1337" y="216"/>
                      <a:pt x="1319" y="167"/>
                      <a:pt x="1305" y="113"/>
                    </a:cubicBezTo>
                    <a:cubicBezTo>
                      <a:pt x="1305" y="104"/>
                      <a:pt x="1301" y="95"/>
                      <a:pt x="1301" y="86"/>
                    </a:cubicBezTo>
                    <a:cubicBezTo>
                      <a:pt x="1292" y="68"/>
                      <a:pt x="1278" y="50"/>
                      <a:pt x="1265" y="36"/>
                    </a:cubicBezTo>
                    <a:cubicBezTo>
                      <a:pt x="1256" y="23"/>
                      <a:pt x="1242" y="14"/>
                      <a:pt x="1224" y="9"/>
                    </a:cubicBezTo>
                    <a:cubicBezTo>
                      <a:pt x="1215" y="5"/>
                      <a:pt x="1206" y="5"/>
                      <a:pt x="1197" y="0"/>
                    </a:cubicBezTo>
                    <a:close/>
                  </a:path>
                </a:pathLst>
              </a:custGeom>
              <a:solidFill>
                <a:srgbClr val="F9BDA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1" name="Google Shape;2296;p69">
                <a:extLst>
                  <a:ext uri="{FF2B5EF4-FFF2-40B4-BE49-F238E27FC236}">
                    <a16:creationId xmlns:a16="http://schemas.microsoft.com/office/drawing/2014/main" id="{0A8E359A-BC2A-5848-9AB1-149E252C3C36}"/>
                  </a:ext>
                </a:extLst>
              </p:cNvPr>
              <p:cNvSpPr/>
              <p:nvPr/>
            </p:nvSpPr>
            <p:spPr>
              <a:xfrm>
                <a:off x="5889936" y="4351165"/>
                <a:ext cx="67854" cy="12968"/>
              </a:xfrm>
              <a:custGeom>
                <a:avLst/>
                <a:gdLst/>
                <a:ahLst/>
                <a:cxnLst/>
                <a:rect l="l" t="t" r="r" b="b"/>
                <a:pathLst>
                  <a:path w="968" h="185" extrusionOk="0">
                    <a:moveTo>
                      <a:pt x="927" y="0"/>
                    </a:moveTo>
                    <a:cubicBezTo>
                      <a:pt x="868" y="18"/>
                      <a:pt x="814" y="36"/>
                      <a:pt x="756" y="50"/>
                    </a:cubicBezTo>
                    <a:lnTo>
                      <a:pt x="675" y="77"/>
                    </a:lnTo>
                    <a:cubicBezTo>
                      <a:pt x="639" y="86"/>
                      <a:pt x="603" y="95"/>
                      <a:pt x="567" y="104"/>
                    </a:cubicBezTo>
                    <a:cubicBezTo>
                      <a:pt x="531" y="108"/>
                      <a:pt x="495" y="113"/>
                      <a:pt x="459" y="117"/>
                    </a:cubicBezTo>
                    <a:cubicBezTo>
                      <a:pt x="387" y="117"/>
                      <a:pt x="315" y="122"/>
                      <a:pt x="248" y="122"/>
                    </a:cubicBezTo>
                    <a:cubicBezTo>
                      <a:pt x="176" y="122"/>
                      <a:pt x="104" y="117"/>
                      <a:pt x="32" y="113"/>
                    </a:cubicBezTo>
                    <a:cubicBezTo>
                      <a:pt x="18" y="113"/>
                      <a:pt x="0" y="126"/>
                      <a:pt x="0" y="144"/>
                    </a:cubicBezTo>
                    <a:cubicBezTo>
                      <a:pt x="0" y="158"/>
                      <a:pt x="14" y="176"/>
                      <a:pt x="32" y="176"/>
                    </a:cubicBezTo>
                    <a:lnTo>
                      <a:pt x="126" y="180"/>
                    </a:lnTo>
                    <a:cubicBezTo>
                      <a:pt x="153" y="180"/>
                      <a:pt x="180" y="185"/>
                      <a:pt x="207" y="185"/>
                    </a:cubicBezTo>
                    <a:lnTo>
                      <a:pt x="450" y="185"/>
                    </a:lnTo>
                    <a:cubicBezTo>
                      <a:pt x="481" y="185"/>
                      <a:pt x="508" y="180"/>
                      <a:pt x="535" y="176"/>
                    </a:cubicBezTo>
                    <a:cubicBezTo>
                      <a:pt x="580" y="171"/>
                      <a:pt x="625" y="162"/>
                      <a:pt x="666" y="149"/>
                    </a:cubicBezTo>
                    <a:lnTo>
                      <a:pt x="715" y="140"/>
                    </a:lnTo>
                    <a:lnTo>
                      <a:pt x="940" y="72"/>
                    </a:lnTo>
                    <a:cubicBezTo>
                      <a:pt x="949" y="72"/>
                      <a:pt x="958" y="63"/>
                      <a:pt x="963" y="59"/>
                    </a:cubicBezTo>
                    <a:cubicBezTo>
                      <a:pt x="967" y="50"/>
                      <a:pt x="967" y="41"/>
                      <a:pt x="967" y="32"/>
                    </a:cubicBezTo>
                    <a:cubicBezTo>
                      <a:pt x="963" y="14"/>
                      <a:pt x="949" y="5"/>
                      <a:pt x="936" y="5"/>
                    </a:cubicBezTo>
                    <a:lnTo>
                      <a:pt x="927" y="5"/>
                    </a:lnTo>
                    <a:lnTo>
                      <a:pt x="927" y="0"/>
                    </a:lnTo>
                    <a:close/>
                  </a:path>
                </a:pathLst>
              </a:custGeom>
              <a:solidFill>
                <a:srgbClr val="F9BDA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 name="Google Shape;2297;p69">
                <a:extLst>
                  <a:ext uri="{FF2B5EF4-FFF2-40B4-BE49-F238E27FC236}">
                    <a16:creationId xmlns:a16="http://schemas.microsoft.com/office/drawing/2014/main" id="{4A4F9975-FB2F-BB49-B14A-2BE62FC0676D}"/>
                  </a:ext>
                </a:extLst>
              </p:cNvPr>
              <p:cNvSpPr/>
              <p:nvPr/>
            </p:nvSpPr>
            <p:spPr>
              <a:xfrm>
                <a:off x="5104423" y="1563808"/>
                <a:ext cx="916735" cy="608727"/>
              </a:xfrm>
              <a:custGeom>
                <a:avLst/>
                <a:gdLst/>
                <a:ahLst/>
                <a:cxnLst/>
                <a:rect l="l" t="t" r="r" b="b"/>
                <a:pathLst>
                  <a:path w="13078" h="8684" extrusionOk="0">
                    <a:moveTo>
                      <a:pt x="2519" y="1"/>
                    </a:moveTo>
                    <a:lnTo>
                      <a:pt x="2519" y="5"/>
                    </a:lnTo>
                    <a:cubicBezTo>
                      <a:pt x="2479" y="5"/>
                      <a:pt x="2434" y="10"/>
                      <a:pt x="2393" y="14"/>
                    </a:cubicBezTo>
                    <a:lnTo>
                      <a:pt x="2362" y="19"/>
                    </a:lnTo>
                    <a:cubicBezTo>
                      <a:pt x="2294" y="23"/>
                      <a:pt x="2231" y="32"/>
                      <a:pt x="2164" y="50"/>
                    </a:cubicBezTo>
                    <a:cubicBezTo>
                      <a:pt x="2060" y="77"/>
                      <a:pt x="1961" y="113"/>
                      <a:pt x="1863" y="154"/>
                    </a:cubicBezTo>
                    <a:cubicBezTo>
                      <a:pt x="1804" y="181"/>
                      <a:pt x="1746" y="212"/>
                      <a:pt x="1687" y="239"/>
                    </a:cubicBezTo>
                    <a:lnTo>
                      <a:pt x="1597" y="284"/>
                    </a:lnTo>
                    <a:lnTo>
                      <a:pt x="1575" y="298"/>
                    </a:lnTo>
                    <a:cubicBezTo>
                      <a:pt x="1539" y="311"/>
                      <a:pt x="1507" y="329"/>
                      <a:pt x="1476" y="347"/>
                    </a:cubicBezTo>
                    <a:cubicBezTo>
                      <a:pt x="1453" y="361"/>
                      <a:pt x="1426" y="374"/>
                      <a:pt x="1404" y="388"/>
                    </a:cubicBezTo>
                    <a:lnTo>
                      <a:pt x="1354" y="415"/>
                    </a:lnTo>
                    <a:cubicBezTo>
                      <a:pt x="1296" y="451"/>
                      <a:pt x="1242" y="491"/>
                      <a:pt x="1188" y="541"/>
                    </a:cubicBezTo>
                    <a:cubicBezTo>
                      <a:pt x="1165" y="559"/>
                      <a:pt x="1143" y="577"/>
                      <a:pt x="1120" y="595"/>
                    </a:cubicBezTo>
                    <a:cubicBezTo>
                      <a:pt x="1075" y="626"/>
                      <a:pt x="1026" y="658"/>
                      <a:pt x="972" y="680"/>
                    </a:cubicBezTo>
                    <a:cubicBezTo>
                      <a:pt x="949" y="694"/>
                      <a:pt x="931" y="721"/>
                      <a:pt x="927" y="752"/>
                    </a:cubicBezTo>
                    <a:cubicBezTo>
                      <a:pt x="918" y="757"/>
                      <a:pt x="904" y="766"/>
                      <a:pt x="895" y="775"/>
                    </a:cubicBezTo>
                    <a:cubicBezTo>
                      <a:pt x="855" y="811"/>
                      <a:pt x="814" y="847"/>
                      <a:pt x="778" y="892"/>
                    </a:cubicBezTo>
                    <a:lnTo>
                      <a:pt x="765" y="910"/>
                    </a:lnTo>
                    <a:lnTo>
                      <a:pt x="706" y="977"/>
                    </a:lnTo>
                    <a:cubicBezTo>
                      <a:pt x="648" y="1045"/>
                      <a:pt x="585" y="1112"/>
                      <a:pt x="535" y="1180"/>
                    </a:cubicBezTo>
                    <a:cubicBezTo>
                      <a:pt x="513" y="1207"/>
                      <a:pt x="495" y="1238"/>
                      <a:pt x="477" y="1265"/>
                    </a:cubicBezTo>
                    <a:cubicBezTo>
                      <a:pt x="463" y="1288"/>
                      <a:pt x="454" y="1306"/>
                      <a:pt x="445" y="1324"/>
                    </a:cubicBezTo>
                    <a:lnTo>
                      <a:pt x="432" y="1342"/>
                    </a:lnTo>
                    <a:cubicBezTo>
                      <a:pt x="405" y="1400"/>
                      <a:pt x="378" y="1450"/>
                      <a:pt x="351" y="1503"/>
                    </a:cubicBezTo>
                    <a:cubicBezTo>
                      <a:pt x="324" y="1557"/>
                      <a:pt x="301" y="1602"/>
                      <a:pt x="279" y="1647"/>
                    </a:cubicBezTo>
                    <a:cubicBezTo>
                      <a:pt x="257" y="1697"/>
                      <a:pt x="243" y="1737"/>
                      <a:pt x="221" y="1782"/>
                    </a:cubicBezTo>
                    <a:lnTo>
                      <a:pt x="207" y="1818"/>
                    </a:lnTo>
                    <a:cubicBezTo>
                      <a:pt x="203" y="1836"/>
                      <a:pt x="198" y="1850"/>
                      <a:pt x="194" y="1863"/>
                    </a:cubicBezTo>
                    <a:lnTo>
                      <a:pt x="185" y="1886"/>
                    </a:lnTo>
                    <a:lnTo>
                      <a:pt x="158" y="1967"/>
                    </a:lnTo>
                    <a:lnTo>
                      <a:pt x="131" y="2048"/>
                    </a:lnTo>
                    <a:lnTo>
                      <a:pt x="126" y="2061"/>
                    </a:lnTo>
                    <a:cubicBezTo>
                      <a:pt x="108" y="2111"/>
                      <a:pt x="95" y="2156"/>
                      <a:pt x="81" y="2205"/>
                    </a:cubicBezTo>
                    <a:lnTo>
                      <a:pt x="63" y="2286"/>
                    </a:lnTo>
                    <a:lnTo>
                      <a:pt x="50" y="2363"/>
                    </a:lnTo>
                    <a:cubicBezTo>
                      <a:pt x="36" y="2417"/>
                      <a:pt x="27" y="2475"/>
                      <a:pt x="18" y="2529"/>
                    </a:cubicBezTo>
                    <a:cubicBezTo>
                      <a:pt x="9" y="2597"/>
                      <a:pt x="9" y="2664"/>
                      <a:pt x="5" y="2732"/>
                    </a:cubicBezTo>
                    <a:cubicBezTo>
                      <a:pt x="0" y="2799"/>
                      <a:pt x="0" y="2853"/>
                      <a:pt x="0" y="2912"/>
                    </a:cubicBezTo>
                    <a:lnTo>
                      <a:pt x="0" y="2966"/>
                    </a:lnTo>
                    <a:cubicBezTo>
                      <a:pt x="0" y="3002"/>
                      <a:pt x="0" y="3042"/>
                      <a:pt x="5" y="3083"/>
                    </a:cubicBezTo>
                    <a:cubicBezTo>
                      <a:pt x="9" y="3141"/>
                      <a:pt x="14" y="3199"/>
                      <a:pt x="18" y="3258"/>
                    </a:cubicBezTo>
                    <a:cubicBezTo>
                      <a:pt x="23" y="3343"/>
                      <a:pt x="36" y="3429"/>
                      <a:pt x="59" y="3514"/>
                    </a:cubicBezTo>
                    <a:cubicBezTo>
                      <a:pt x="77" y="3586"/>
                      <a:pt x="95" y="3663"/>
                      <a:pt x="117" y="3739"/>
                    </a:cubicBezTo>
                    <a:cubicBezTo>
                      <a:pt x="144" y="3811"/>
                      <a:pt x="176" y="3888"/>
                      <a:pt x="207" y="3960"/>
                    </a:cubicBezTo>
                    <a:cubicBezTo>
                      <a:pt x="243" y="4032"/>
                      <a:pt x="279" y="4108"/>
                      <a:pt x="319" y="4185"/>
                    </a:cubicBezTo>
                    <a:cubicBezTo>
                      <a:pt x="355" y="4257"/>
                      <a:pt x="396" y="4324"/>
                      <a:pt x="436" y="4392"/>
                    </a:cubicBezTo>
                    <a:cubicBezTo>
                      <a:pt x="481" y="4450"/>
                      <a:pt x="531" y="4509"/>
                      <a:pt x="580" y="4558"/>
                    </a:cubicBezTo>
                    <a:lnTo>
                      <a:pt x="589" y="4572"/>
                    </a:lnTo>
                    <a:cubicBezTo>
                      <a:pt x="639" y="4626"/>
                      <a:pt x="697" y="4675"/>
                      <a:pt x="756" y="4716"/>
                    </a:cubicBezTo>
                    <a:lnTo>
                      <a:pt x="855" y="4778"/>
                    </a:lnTo>
                    <a:lnTo>
                      <a:pt x="945" y="4837"/>
                    </a:lnTo>
                    <a:cubicBezTo>
                      <a:pt x="1003" y="4877"/>
                      <a:pt x="1048" y="4904"/>
                      <a:pt x="1102" y="4931"/>
                    </a:cubicBezTo>
                    <a:cubicBezTo>
                      <a:pt x="1138" y="4954"/>
                      <a:pt x="1179" y="4972"/>
                      <a:pt x="1219" y="4994"/>
                    </a:cubicBezTo>
                    <a:lnTo>
                      <a:pt x="1260" y="5012"/>
                    </a:lnTo>
                    <a:cubicBezTo>
                      <a:pt x="1318" y="5039"/>
                      <a:pt x="1372" y="5062"/>
                      <a:pt x="1435" y="5084"/>
                    </a:cubicBezTo>
                    <a:cubicBezTo>
                      <a:pt x="1467" y="5093"/>
                      <a:pt x="1498" y="5102"/>
                      <a:pt x="1534" y="5107"/>
                    </a:cubicBezTo>
                    <a:lnTo>
                      <a:pt x="1566" y="5111"/>
                    </a:lnTo>
                    <a:cubicBezTo>
                      <a:pt x="1606" y="5120"/>
                      <a:pt x="1651" y="5129"/>
                      <a:pt x="1692" y="5134"/>
                    </a:cubicBezTo>
                    <a:cubicBezTo>
                      <a:pt x="1719" y="5138"/>
                      <a:pt x="1741" y="5143"/>
                      <a:pt x="1768" y="5147"/>
                    </a:cubicBezTo>
                    <a:lnTo>
                      <a:pt x="1804" y="5156"/>
                    </a:lnTo>
                    <a:cubicBezTo>
                      <a:pt x="1890" y="5174"/>
                      <a:pt x="1975" y="5183"/>
                      <a:pt x="2065" y="5188"/>
                    </a:cubicBezTo>
                    <a:lnTo>
                      <a:pt x="2083" y="5188"/>
                    </a:lnTo>
                    <a:cubicBezTo>
                      <a:pt x="2128" y="5188"/>
                      <a:pt x="2173" y="5183"/>
                      <a:pt x="2218" y="5179"/>
                    </a:cubicBezTo>
                    <a:lnTo>
                      <a:pt x="2245" y="5179"/>
                    </a:lnTo>
                    <a:cubicBezTo>
                      <a:pt x="2281" y="5179"/>
                      <a:pt x="2317" y="5174"/>
                      <a:pt x="2357" y="5170"/>
                    </a:cubicBezTo>
                    <a:cubicBezTo>
                      <a:pt x="2411" y="5161"/>
                      <a:pt x="2465" y="5152"/>
                      <a:pt x="2519" y="5138"/>
                    </a:cubicBezTo>
                    <a:cubicBezTo>
                      <a:pt x="2555" y="5129"/>
                      <a:pt x="2587" y="5116"/>
                      <a:pt x="2623" y="5098"/>
                    </a:cubicBezTo>
                    <a:lnTo>
                      <a:pt x="2654" y="5084"/>
                    </a:lnTo>
                    <a:cubicBezTo>
                      <a:pt x="2708" y="5062"/>
                      <a:pt x="2758" y="5039"/>
                      <a:pt x="2812" y="5008"/>
                    </a:cubicBezTo>
                    <a:cubicBezTo>
                      <a:pt x="2848" y="4985"/>
                      <a:pt x="2888" y="4963"/>
                      <a:pt x="2924" y="4931"/>
                    </a:cubicBezTo>
                    <a:lnTo>
                      <a:pt x="2938" y="4922"/>
                    </a:lnTo>
                    <a:lnTo>
                      <a:pt x="2987" y="4882"/>
                    </a:lnTo>
                    <a:cubicBezTo>
                      <a:pt x="2987" y="4886"/>
                      <a:pt x="2987" y="4891"/>
                      <a:pt x="2987" y="4895"/>
                    </a:cubicBezTo>
                    <a:cubicBezTo>
                      <a:pt x="2987" y="4958"/>
                      <a:pt x="2978" y="5021"/>
                      <a:pt x="2965" y="5080"/>
                    </a:cubicBezTo>
                    <a:cubicBezTo>
                      <a:pt x="2960" y="5134"/>
                      <a:pt x="2951" y="5183"/>
                      <a:pt x="2947" y="5237"/>
                    </a:cubicBezTo>
                    <a:cubicBezTo>
                      <a:pt x="2933" y="5359"/>
                      <a:pt x="2924" y="5480"/>
                      <a:pt x="2915" y="5602"/>
                    </a:cubicBezTo>
                    <a:cubicBezTo>
                      <a:pt x="2902" y="5759"/>
                      <a:pt x="2897" y="5881"/>
                      <a:pt x="2897" y="6002"/>
                    </a:cubicBezTo>
                    <a:cubicBezTo>
                      <a:pt x="2897" y="6088"/>
                      <a:pt x="2897" y="6173"/>
                      <a:pt x="2902" y="6254"/>
                    </a:cubicBezTo>
                    <a:lnTo>
                      <a:pt x="2902" y="6367"/>
                    </a:lnTo>
                    <a:cubicBezTo>
                      <a:pt x="2902" y="6497"/>
                      <a:pt x="2911" y="6623"/>
                      <a:pt x="2924" y="6749"/>
                    </a:cubicBezTo>
                    <a:cubicBezTo>
                      <a:pt x="2938" y="6875"/>
                      <a:pt x="2960" y="6996"/>
                      <a:pt x="2987" y="7118"/>
                    </a:cubicBezTo>
                    <a:cubicBezTo>
                      <a:pt x="3014" y="7230"/>
                      <a:pt x="3046" y="7343"/>
                      <a:pt x="3082" y="7469"/>
                    </a:cubicBezTo>
                    <a:lnTo>
                      <a:pt x="3104" y="7532"/>
                    </a:lnTo>
                    <a:cubicBezTo>
                      <a:pt x="3131" y="7617"/>
                      <a:pt x="3158" y="7707"/>
                      <a:pt x="3194" y="7793"/>
                    </a:cubicBezTo>
                    <a:cubicBezTo>
                      <a:pt x="3244" y="7928"/>
                      <a:pt x="3302" y="8053"/>
                      <a:pt x="3379" y="8175"/>
                    </a:cubicBezTo>
                    <a:cubicBezTo>
                      <a:pt x="3397" y="8202"/>
                      <a:pt x="3415" y="8229"/>
                      <a:pt x="3433" y="8260"/>
                    </a:cubicBezTo>
                    <a:cubicBezTo>
                      <a:pt x="3455" y="8296"/>
                      <a:pt x="3487" y="8323"/>
                      <a:pt x="3518" y="8341"/>
                    </a:cubicBezTo>
                    <a:cubicBezTo>
                      <a:pt x="3536" y="8346"/>
                      <a:pt x="3558" y="8350"/>
                      <a:pt x="3576" y="8350"/>
                    </a:cubicBezTo>
                    <a:cubicBezTo>
                      <a:pt x="3590" y="8350"/>
                      <a:pt x="3599" y="8350"/>
                      <a:pt x="3612" y="8346"/>
                    </a:cubicBezTo>
                    <a:cubicBezTo>
                      <a:pt x="3644" y="8332"/>
                      <a:pt x="3666" y="8310"/>
                      <a:pt x="3680" y="8283"/>
                    </a:cubicBezTo>
                    <a:cubicBezTo>
                      <a:pt x="3693" y="8251"/>
                      <a:pt x="3698" y="8211"/>
                      <a:pt x="3689" y="8175"/>
                    </a:cubicBezTo>
                    <a:cubicBezTo>
                      <a:pt x="3684" y="8152"/>
                      <a:pt x="3680" y="8125"/>
                      <a:pt x="3671" y="8103"/>
                    </a:cubicBezTo>
                    <a:lnTo>
                      <a:pt x="3666" y="8062"/>
                    </a:lnTo>
                    <a:cubicBezTo>
                      <a:pt x="3644" y="7964"/>
                      <a:pt x="3630" y="7878"/>
                      <a:pt x="3617" y="7797"/>
                    </a:cubicBezTo>
                    <a:cubicBezTo>
                      <a:pt x="3608" y="7712"/>
                      <a:pt x="3599" y="7626"/>
                      <a:pt x="3603" y="7541"/>
                    </a:cubicBezTo>
                    <a:cubicBezTo>
                      <a:pt x="3612" y="7473"/>
                      <a:pt x="3626" y="7401"/>
                      <a:pt x="3648" y="7338"/>
                    </a:cubicBezTo>
                    <a:cubicBezTo>
                      <a:pt x="3671" y="7271"/>
                      <a:pt x="3698" y="7208"/>
                      <a:pt x="3734" y="7149"/>
                    </a:cubicBezTo>
                    <a:lnTo>
                      <a:pt x="3734" y="7149"/>
                    </a:lnTo>
                    <a:lnTo>
                      <a:pt x="3720" y="7167"/>
                    </a:lnTo>
                    <a:cubicBezTo>
                      <a:pt x="3725" y="7158"/>
                      <a:pt x="3729" y="7154"/>
                      <a:pt x="3734" y="7149"/>
                    </a:cubicBezTo>
                    <a:lnTo>
                      <a:pt x="3734" y="7149"/>
                    </a:lnTo>
                    <a:cubicBezTo>
                      <a:pt x="3734" y="7149"/>
                      <a:pt x="3734" y="7149"/>
                      <a:pt x="3734" y="7149"/>
                    </a:cubicBezTo>
                    <a:cubicBezTo>
                      <a:pt x="3779" y="7082"/>
                      <a:pt x="3828" y="7019"/>
                      <a:pt x="3887" y="6956"/>
                    </a:cubicBezTo>
                    <a:cubicBezTo>
                      <a:pt x="3900" y="6942"/>
                      <a:pt x="3918" y="6929"/>
                      <a:pt x="3936" y="6920"/>
                    </a:cubicBezTo>
                    <a:cubicBezTo>
                      <a:pt x="3954" y="6906"/>
                      <a:pt x="3972" y="6897"/>
                      <a:pt x="3990" y="6888"/>
                    </a:cubicBezTo>
                    <a:cubicBezTo>
                      <a:pt x="4035" y="6866"/>
                      <a:pt x="4080" y="6843"/>
                      <a:pt x="4125" y="6830"/>
                    </a:cubicBezTo>
                    <a:cubicBezTo>
                      <a:pt x="4175" y="6825"/>
                      <a:pt x="4224" y="6821"/>
                      <a:pt x="4278" y="6816"/>
                    </a:cubicBezTo>
                    <a:lnTo>
                      <a:pt x="4292" y="6816"/>
                    </a:lnTo>
                    <a:cubicBezTo>
                      <a:pt x="4332" y="6812"/>
                      <a:pt x="4368" y="6807"/>
                      <a:pt x="4409" y="6807"/>
                    </a:cubicBezTo>
                    <a:lnTo>
                      <a:pt x="4422" y="6807"/>
                    </a:lnTo>
                    <a:cubicBezTo>
                      <a:pt x="4445" y="6812"/>
                      <a:pt x="4463" y="6812"/>
                      <a:pt x="4481" y="6816"/>
                    </a:cubicBezTo>
                    <a:cubicBezTo>
                      <a:pt x="4499" y="6825"/>
                      <a:pt x="4517" y="6834"/>
                      <a:pt x="4530" y="6843"/>
                    </a:cubicBezTo>
                    <a:cubicBezTo>
                      <a:pt x="4544" y="6866"/>
                      <a:pt x="4562" y="6884"/>
                      <a:pt x="4580" y="6902"/>
                    </a:cubicBezTo>
                    <a:cubicBezTo>
                      <a:pt x="4602" y="6924"/>
                      <a:pt x="4629" y="6942"/>
                      <a:pt x="4652" y="6960"/>
                    </a:cubicBezTo>
                    <a:cubicBezTo>
                      <a:pt x="4706" y="7001"/>
                      <a:pt x="4764" y="7032"/>
                      <a:pt x="4832" y="7046"/>
                    </a:cubicBezTo>
                    <a:cubicBezTo>
                      <a:pt x="4872" y="7056"/>
                      <a:pt x="4915" y="7061"/>
                      <a:pt x="4957" y="7061"/>
                    </a:cubicBezTo>
                    <a:cubicBezTo>
                      <a:pt x="4971" y="7061"/>
                      <a:pt x="4985" y="7060"/>
                      <a:pt x="4998" y="7059"/>
                    </a:cubicBezTo>
                    <a:lnTo>
                      <a:pt x="5021" y="7059"/>
                    </a:lnTo>
                    <a:cubicBezTo>
                      <a:pt x="5043" y="7064"/>
                      <a:pt x="5061" y="7068"/>
                      <a:pt x="5084" y="7068"/>
                    </a:cubicBezTo>
                    <a:cubicBezTo>
                      <a:pt x="5102" y="7068"/>
                      <a:pt x="5119" y="7064"/>
                      <a:pt x="5133" y="7050"/>
                    </a:cubicBezTo>
                    <a:lnTo>
                      <a:pt x="5173" y="7046"/>
                    </a:lnTo>
                    <a:cubicBezTo>
                      <a:pt x="5223" y="7037"/>
                      <a:pt x="5268" y="7023"/>
                      <a:pt x="5317" y="7010"/>
                    </a:cubicBezTo>
                    <a:lnTo>
                      <a:pt x="5344" y="7001"/>
                    </a:lnTo>
                    <a:cubicBezTo>
                      <a:pt x="5362" y="6996"/>
                      <a:pt x="5385" y="6992"/>
                      <a:pt x="5403" y="6983"/>
                    </a:cubicBezTo>
                    <a:cubicBezTo>
                      <a:pt x="5439" y="6969"/>
                      <a:pt x="5475" y="6951"/>
                      <a:pt x="5506" y="6929"/>
                    </a:cubicBezTo>
                    <a:cubicBezTo>
                      <a:pt x="5538" y="6911"/>
                      <a:pt x="5569" y="6893"/>
                      <a:pt x="5601" y="6870"/>
                    </a:cubicBezTo>
                    <a:cubicBezTo>
                      <a:pt x="5619" y="6852"/>
                      <a:pt x="5641" y="6834"/>
                      <a:pt x="5655" y="6821"/>
                    </a:cubicBezTo>
                    <a:cubicBezTo>
                      <a:pt x="5673" y="6803"/>
                      <a:pt x="5691" y="6789"/>
                      <a:pt x="5709" y="6776"/>
                    </a:cubicBezTo>
                    <a:cubicBezTo>
                      <a:pt x="5722" y="6762"/>
                      <a:pt x="5740" y="6749"/>
                      <a:pt x="5754" y="6735"/>
                    </a:cubicBezTo>
                    <a:cubicBezTo>
                      <a:pt x="5767" y="6726"/>
                      <a:pt x="5794" y="6704"/>
                      <a:pt x="5817" y="6686"/>
                    </a:cubicBezTo>
                    <a:cubicBezTo>
                      <a:pt x="5866" y="6645"/>
                      <a:pt x="5916" y="6600"/>
                      <a:pt x="5965" y="6551"/>
                    </a:cubicBezTo>
                    <a:lnTo>
                      <a:pt x="6019" y="6497"/>
                    </a:lnTo>
                    <a:cubicBezTo>
                      <a:pt x="6046" y="6474"/>
                      <a:pt x="6069" y="6447"/>
                      <a:pt x="6096" y="6425"/>
                    </a:cubicBezTo>
                    <a:lnTo>
                      <a:pt x="6141" y="6384"/>
                    </a:lnTo>
                    <a:lnTo>
                      <a:pt x="6154" y="6371"/>
                    </a:lnTo>
                    <a:lnTo>
                      <a:pt x="6172" y="6358"/>
                    </a:lnTo>
                    <a:cubicBezTo>
                      <a:pt x="6213" y="6322"/>
                      <a:pt x="6253" y="6281"/>
                      <a:pt x="6289" y="6236"/>
                    </a:cubicBezTo>
                    <a:cubicBezTo>
                      <a:pt x="6307" y="6218"/>
                      <a:pt x="6325" y="6196"/>
                      <a:pt x="6343" y="6178"/>
                    </a:cubicBezTo>
                    <a:cubicBezTo>
                      <a:pt x="6361" y="6155"/>
                      <a:pt x="6379" y="6133"/>
                      <a:pt x="6397" y="6115"/>
                    </a:cubicBezTo>
                    <a:cubicBezTo>
                      <a:pt x="6447" y="6056"/>
                      <a:pt x="6492" y="5998"/>
                      <a:pt x="6541" y="5939"/>
                    </a:cubicBezTo>
                    <a:lnTo>
                      <a:pt x="6604" y="5863"/>
                    </a:lnTo>
                    <a:cubicBezTo>
                      <a:pt x="6631" y="5831"/>
                      <a:pt x="6658" y="5800"/>
                      <a:pt x="6685" y="5768"/>
                    </a:cubicBezTo>
                    <a:lnTo>
                      <a:pt x="6717" y="5737"/>
                    </a:lnTo>
                    <a:cubicBezTo>
                      <a:pt x="6752" y="5696"/>
                      <a:pt x="6784" y="5656"/>
                      <a:pt x="6820" y="5615"/>
                    </a:cubicBezTo>
                    <a:lnTo>
                      <a:pt x="6851" y="5575"/>
                    </a:lnTo>
                    <a:cubicBezTo>
                      <a:pt x="6874" y="5543"/>
                      <a:pt x="6896" y="5512"/>
                      <a:pt x="6919" y="5485"/>
                    </a:cubicBezTo>
                    <a:cubicBezTo>
                      <a:pt x="6946" y="5453"/>
                      <a:pt x="6982" y="5408"/>
                      <a:pt x="7013" y="5368"/>
                    </a:cubicBezTo>
                    <a:cubicBezTo>
                      <a:pt x="7049" y="5309"/>
                      <a:pt x="7090" y="5251"/>
                      <a:pt x="7135" y="5197"/>
                    </a:cubicBezTo>
                    <a:cubicBezTo>
                      <a:pt x="7180" y="5143"/>
                      <a:pt x="7225" y="5084"/>
                      <a:pt x="7265" y="5030"/>
                    </a:cubicBezTo>
                    <a:cubicBezTo>
                      <a:pt x="7288" y="4999"/>
                      <a:pt x="7315" y="4963"/>
                      <a:pt x="7337" y="4931"/>
                    </a:cubicBezTo>
                    <a:cubicBezTo>
                      <a:pt x="7364" y="4900"/>
                      <a:pt x="7378" y="4882"/>
                      <a:pt x="7400" y="4855"/>
                    </a:cubicBezTo>
                    <a:cubicBezTo>
                      <a:pt x="7441" y="4796"/>
                      <a:pt x="7477" y="4743"/>
                      <a:pt x="7513" y="4684"/>
                    </a:cubicBezTo>
                    <a:lnTo>
                      <a:pt x="7526" y="4662"/>
                    </a:lnTo>
                    <a:lnTo>
                      <a:pt x="7558" y="4617"/>
                    </a:lnTo>
                    <a:cubicBezTo>
                      <a:pt x="7612" y="4531"/>
                      <a:pt x="7684" y="4419"/>
                      <a:pt x="7751" y="4302"/>
                    </a:cubicBezTo>
                    <a:cubicBezTo>
                      <a:pt x="7774" y="4252"/>
                      <a:pt x="7805" y="4207"/>
                      <a:pt x="7832" y="4162"/>
                    </a:cubicBezTo>
                    <a:cubicBezTo>
                      <a:pt x="7859" y="4117"/>
                      <a:pt x="7886" y="4068"/>
                      <a:pt x="7918" y="4018"/>
                    </a:cubicBezTo>
                    <a:cubicBezTo>
                      <a:pt x="7945" y="3969"/>
                      <a:pt x="7976" y="3901"/>
                      <a:pt x="8008" y="3843"/>
                    </a:cubicBezTo>
                    <a:cubicBezTo>
                      <a:pt x="8030" y="3793"/>
                      <a:pt x="8053" y="3748"/>
                      <a:pt x="8075" y="3703"/>
                    </a:cubicBezTo>
                    <a:cubicBezTo>
                      <a:pt x="8129" y="3604"/>
                      <a:pt x="8174" y="3501"/>
                      <a:pt x="8206" y="3393"/>
                    </a:cubicBezTo>
                    <a:cubicBezTo>
                      <a:pt x="8219" y="3361"/>
                      <a:pt x="8228" y="3325"/>
                      <a:pt x="8242" y="3294"/>
                    </a:cubicBezTo>
                    <a:cubicBezTo>
                      <a:pt x="8264" y="3226"/>
                      <a:pt x="8287" y="3159"/>
                      <a:pt x="8305" y="3092"/>
                    </a:cubicBezTo>
                    <a:lnTo>
                      <a:pt x="8314" y="3065"/>
                    </a:lnTo>
                    <a:cubicBezTo>
                      <a:pt x="8336" y="2984"/>
                      <a:pt x="8358" y="2903"/>
                      <a:pt x="8376" y="2822"/>
                    </a:cubicBezTo>
                    <a:cubicBezTo>
                      <a:pt x="8390" y="2754"/>
                      <a:pt x="8399" y="2682"/>
                      <a:pt x="8403" y="2615"/>
                    </a:cubicBezTo>
                    <a:lnTo>
                      <a:pt x="8408" y="2543"/>
                    </a:lnTo>
                    <a:cubicBezTo>
                      <a:pt x="8408" y="2516"/>
                      <a:pt x="8412" y="2489"/>
                      <a:pt x="8417" y="2462"/>
                    </a:cubicBezTo>
                    <a:cubicBezTo>
                      <a:pt x="8421" y="2435"/>
                      <a:pt x="8426" y="2417"/>
                      <a:pt x="8430" y="2390"/>
                    </a:cubicBezTo>
                    <a:cubicBezTo>
                      <a:pt x="8435" y="2403"/>
                      <a:pt x="8444" y="2412"/>
                      <a:pt x="8453" y="2421"/>
                    </a:cubicBezTo>
                    <a:cubicBezTo>
                      <a:pt x="8475" y="2448"/>
                      <a:pt x="8493" y="2475"/>
                      <a:pt x="8511" y="2507"/>
                    </a:cubicBezTo>
                    <a:lnTo>
                      <a:pt x="8534" y="2543"/>
                    </a:lnTo>
                    <a:lnTo>
                      <a:pt x="8561" y="2579"/>
                    </a:lnTo>
                    <a:cubicBezTo>
                      <a:pt x="8583" y="2610"/>
                      <a:pt x="8601" y="2642"/>
                      <a:pt x="8624" y="2673"/>
                    </a:cubicBezTo>
                    <a:cubicBezTo>
                      <a:pt x="8655" y="2714"/>
                      <a:pt x="8682" y="2759"/>
                      <a:pt x="8714" y="2799"/>
                    </a:cubicBezTo>
                    <a:cubicBezTo>
                      <a:pt x="8741" y="2840"/>
                      <a:pt x="8781" y="2903"/>
                      <a:pt x="8817" y="2952"/>
                    </a:cubicBezTo>
                    <a:cubicBezTo>
                      <a:pt x="8957" y="3141"/>
                      <a:pt x="9105" y="3325"/>
                      <a:pt x="9267" y="3496"/>
                    </a:cubicBezTo>
                    <a:cubicBezTo>
                      <a:pt x="9312" y="3546"/>
                      <a:pt x="9362" y="3591"/>
                      <a:pt x="9411" y="3640"/>
                    </a:cubicBezTo>
                    <a:cubicBezTo>
                      <a:pt x="9429" y="3658"/>
                      <a:pt x="9447" y="3676"/>
                      <a:pt x="9465" y="3694"/>
                    </a:cubicBezTo>
                    <a:cubicBezTo>
                      <a:pt x="9483" y="3712"/>
                      <a:pt x="9519" y="3748"/>
                      <a:pt x="9546" y="3771"/>
                    </a:cubicBezTo>
                    <a:cubicBezTo>
                      <a:pt x="9645" y="3865"/>
                      <a:pt x="9753" y="3951"/>
                      <a:pt x="9866" y="4027"/>
                    </a:cubicBezTo>
                    <a:cubicBezTo>
                      <a:pt x="9911" y="4059"/>
                      <a:pt x="9955" y="4086"/>
                      <a:pt x="9996" y="4117"/>
                    </a:cubicBezTo>
                    <a:cubicBezTo>
                      <a:pt x="10032" y="4140"/>
                      <a:pt x="10068" y="4162"/>
                      <a:pt x="10099" y="4185"/>
                    </a:cubicBezTo>
                    <a:lnTo>
                      <a:pt x="10135" y="4212"/>
                    </a:lnTo>
                    <a:lnTo>
                      <a:pt x="10158" y="4225"/>
                    </a:lnTo>
                    <a:lnTo>
                      <a:pt x="10176" y="4239"/>
                    </a:lnTo>
                    <a:lnTo>
                      <a:pt x="10194" y="4252"/>
                    </a:lnTo>
                    <a:cubicBezTo>
                      <a:pt x="10203" y="4257"/>
                      <a:pt x="10212" y="4266"/>
                      <a:pt x="10221" y="4270"/>
                    </a:cubicBezTo>
                    <a:lnTo>
                      <a:pt x="10266" y="4302"/>
                    </a:lnTo>
                    <a:lnTo>
                      <a:pt x="10275" y="4311"/>
                    </a:lnTo>
                    <a:cubicBezTo>
                      <a:pt x="10297" y="4324"/>
                      <a:pt x="10320" y="4342"/>
                      <a:pt x="10342" y="4356"/>
                    </a:cubicBezTo>
                    <a:cubicBezTo>
                      <a:pt x="10383" y="4387"/>
                      <a:pt x="10423" y="4414"/>
                      <a:pt x="10468" y="4437"/>
                    </a:cubicBezTo>
                    <a:cubicBezTo>
                      <a:pt x="10500" y="4455"/>
                      <a:pt x="10536" y="4473"/>
                      <a:pt x="10567" y="4495"/>
                    </a:cubicBezTo>
                    <a:lnTo>
                      <a:pt x="10599" y="4509"/>
                    </a:lnTo>
                    <a:cubicBezTo>
                      <a:pt x="10684" y="4554"/>
                      <a:pt x="10765" y="4599"/>
                      <a:pt x="10842" y="4653"/>
                    </a:cubicBezTo>
                    <a:cubicBezTo>
                      <a:pt x="10887" y="4684"/>
                      <a:pt x="10932" y="4720"/>
                      <a:pt x="10986" y="4769"/>
                    </a:cubicBezTo>
                    <a:cubicBezTo>
                      <a:pt x="10972" y="4778"/>
                      <a:pt x="10963" y="4792"/>
                      <a:pt x="10963" y="4810"/>
                    </a:cubicBezTo>
                    <a:cubicBezTo>
                      <a:pt x="10959" y="4832"/>
                      <a:pt x="10959" y="4859"/>
                      <a:pt x="10968" y="4882"/>
                    </a:cubicBezTo>
                    <a:lnTo>
                      <a:pt x="10981" y="4927"/>
                    </a:lnTo>
                    <a:lnTo>
                      <a:pt x="10986" y="4954"/>
                    </a:lnTo>
                    <a:lnTo>
                      <a:pt x="10995" y="4981"/>
                    </a:lnTo>
                    <a:cubicBezTo>
                      <a:pt x="10999" y="5012"/>
                      <a:pt x="11008" y="5044"/>
                      <a:pt x="11017" y="5071"/>
                    </a:cubicBezTo>
                    <a:lnTo>
                      <a:pt x="11040" y="5156"/>
                    </a:lnTo>
                    <a:cubicBezTo>
                      <a:pt x="11049" y="5210"/>
                      <a:pt x="11062" y="5264"/>
                      <a:pt x="11071" y="5314"/>
                    </a:cubicBezTo>
                    <a:lnTo>
                      <a:pt x="11076" y="5332"/>
                    </a:lnTo>
                    <a:cubicBezTo>
                      <a:pt x="11085" y="5390"/>
                      <a:pt x="11098" y="5449"/>
                      <a:pt x="11112" y="5507"/>
                    </a:cubicBezTo>
                    <a:lnTo>
                      <a:pt x="11125" y="5548"/>
                    </a:lnTo>
                    <a:cubicBezTo>
                      <a:pt x="11139" y="5620"/>
                      <a:pt x="11152" y="5692"/>
                      <a:pt x="11166" y="5759"/>
                    </a:cubicBezTo>
                    <a:lnTo>
                      <a:pt x="11170" y="5777"/>
                    </a:lnTo>
                    <a:cubicBezTo>
                      <a:pt x="11170" y="5791"/>
                      <a:pt x="11175" y="5804"/>
                      <a:pt x="11175" y="5818"/>
                    </a:cubicBezTo>
                    <a:lnTo>
                      <a:pt x="11184" y="5858"/>
                    </a:lnTo>
                    <a:cubicBezTo>
                      <a:pt x="11188" y="5908"/>
                      <a:pt x="11197" y="5962"/>
                      <a:pt x="11206" y="6007"/>
                    </a:cubicBezTo>
                    <a:cubicBezTo>
                      <a:pt x="11211" y="6034"/>
                      <a:pt x="11215" y="6061"/>
                      <a:pt x="11224" y="6088"/>
                    </a:cubicBezTo>
                    <a:cubicBezTo>
                      <a:pt x="11229" y="6115"/>
                      <a:pt x="11233" y="6133"/>
                      <a:pt x="11238" y="6155"/>
                    </a:cubicBezTo>
                    <a:cubicBezTo>
                      <a:pt x="11247" y="6205"/>
                      <a:pt x="11251" y="6259"/>
                      <a:pt x="11256" y="6308"/>
                    </a:cubicBezTo>
                    <a:cubicBezTo>
                      <a:pt x="11256" y="6344"/>
                      <a:pt x="11260" y="6380"/>
                      <a:pt x="11265" y="6416"/>
                    </a:cubicBezTo>
                    <a:lnTo>
                      <a:pt x="11269" y="6488"/>
                    </a:lnTo>
                    <a:cubicBezTo>
                      <a:pt x="11278" y="6600"/>
                      <a:pt x="11287" y="6713"/>
                      <a:pt x="11296" y="6825"/>
                    </a:cubicBezTo>
                    <a:cubicBezTo>
                      <a:pt x="11296" y="6866"/>
                      <a:pt x="11296" y="6906"/>
                      <a:pt x="11301" y="6942"/>
                    </a:cubicBezTo>
                    <a:lnTo>
                      <a:pt x="11301" y="6996"/>
                    </a:lnTo>
                    <a:cubicBezTo>
                      <a:pt x="11301" y="7046"/>
                      <a:pt x="11301" y="7100"/>
                      <a:pt x="11305" y="7149"/>
                    </a:cubicBezTo>
                    <a:cubicBezTo>
                      <a:pt x="11305" y="7203"/>
                      <a:pt x="11305" y="7235"/>
                      <a:pt x="11305" y="7280"/>
                    </a:cubicBezTo>
                    <a:cubicBezTo>
                      <a:pt x="11305" y="7320"/>
                      <a:pt x="11305" y="7352"/>
                      <a:pt x="11301" y="7392"/>
                    </a:cubicBezTo>
                    <a:lnTo>
                      <a:pt x="11301" y="7410"/>
                    </a:lnTo>
                    <a:cubicBezTo>
                      <a:pt x="11301" y="7451"/>
                      <a:pt x="11296" y="7491"/>
                      <a:pt x="11292" y="7527"/>
                    </a:cubicBezTo>
                    <a:cubicBezTo>
                      <a:pt x="11283" y="7608"/>
                      <a:pt x="11265" y="7689"/>
                      <a:pt x="11247" y="7770"/>
                    </a:cubicBezTo>
                    <a:cubicBezTo>
                      <a:pt x="11238" y="7811"/>
                      <a:pt x="11229" y="7847"/>
                      <a:pt x="11224" y="7887"/>
                    </a:cubicBezTo>
                    <a:lnTo>
                      <a:pt x="11215" y="7946"/>
                    </a:lnTo>
                    <a:cubicBezTo>
                      <a:pt x="11206" y="7991"/>
                      <a:pt x="11197" y="8035"/>
                      <a:pt x="11184" y="8080"/>
                    </a:cubicBezTo>
                    <a:cubicBezTo>
                      <a:pt x="11170" y="8125"/>
                      <a:pt x="11157" y="8170"/>
                      <a:pt x="11139" y="8220"/>
                    </a:cubicBezTo>
                    <a:cubicBezTo>
                      <a:pt x="11125" y="8251"/>
                      <a:pt x="11112" y="8283"/>
                      <a:pt x="11094" y="8319"/>
                    </a:cubicBezTo>
                    <a:lnTo>
                      <a:pt x="11071" y="8341"/>
                    </a:lnTo>
                    <a:cubicBezTo>
                      <a:pt x="11062" y="8355"/>
                      <a:pt x="11053" y="8373"/>
                      <a:pt x="11040" y="8386"/>
                    </a:cubicBezTo>
                    <a:cubicBezTo>
                      <a:pt x="11035" y="8391"/>
                      <a:pt x="11031" y="8395"/>
                      <a:pt x="11026" y="8404"/>
                    </a:cubicBezTo>
                    <a:lnTo>
                      <a:pt x="11013" y="8413"/>
                    </a:lnTo>
                    <a:cubicBezTo>
                      <a:pt x="10977" y="8445"/>
                      <a:pt x="10968" y="8494"/>
                      <a:pt x="10977" y="8539"/>
                    </a:cubicBezTo>
                    <a:cubicBezTo>
                      <a:pt x="10995" y="8611"/>
                      <a:pt x="11067" y="8629"/>
                      <a:pt x="11121" y="8647"/>
                    </a:cubicBezTo>
                    <a:cubicBezTo>
                      <a:pt x="11148" y="8652"/>
                      <a:pt x="11175" y="8661"/>
                      <a:pt x="11202" y="8665"/>
                    </a:cubicBezTo>
                    <a:cubicBezTo>
                      <a:pt x="11265" y="8679"/>
                      <a:pt x="11332" y="8683"/>
                      <a:pt x="11400" y="8683"/>
                    </a:cubicBezTo>
                    <a:cubicBezTo>
                      <a:pt x="11454" y="8683"/>
                      <a:pt x="11508" y="8674"/>
                      <a:pt x="11561" y="8665"/>
                    </a:cubicBezTo>
                    <a:cubicBezTo>
                      <a:pt x="11588" y="8661"/>
                      <a:pt x="11615" y="8652"/>
                      <a:pt x="11642" y="8647"/>
                    </a:cubicBezTo>
                    <a:lnTo>
                      <a:pt x="11692" y="8634"/>
                    </a:lnTo>
                    <a:cubicBezTo>
                      <a:pt x="11737" y="8620"/>
                      <a:pt x="11782" y="8607"/>
                      <a:pt x="11827" y="8589"/>
                    </a:cubicBezTo>
                    <a:cubicBezTo>
                      <a:pt x="11881" y="8571"/>
                      <a:pt x="11944" y="8544"/>
                      <a:pt x="12002" y="8517"/>
                    </a:cubicBezTo>
                    <a:cubicBezTo>
                      <a:pt x="12056" y="8490"/>
                      <a:pt x="12106" y="8463"/>
                      <a:pt x="12155" y="8431"/>
                    </a:cubicBezTo>
                    <a:cubicBezTo>
                      <a:pt x="12178" y="8413"/>
                      <a:pt x="12205" y="8395"/>
                      <a:pt x="12227" y="8377"/>
                    </a:cubicBezTo>
                    <a:cubicBezTo>
                      <a:pt x="12245" y="8404"/>
                      <a:pt x="12277" y="8427"/>
                      <a:pt x="12308" y="8431"/>
                    </a:cubicBezTo>
                    <a:lnTo>
                      <a:pt x="12367" y="8391"/>
                    </a:lnTo>
                    <a:cubicBezTo>
                      <a:pt x="12389" y="8373"/>
                      <a:pt x="12421" y="8355"/>
                      <a:pt x="12443" y="8337"/>
                    </a:cubicBezTo>
                    <a:lnTo>
                      <a:pt x="12452" y="8328"/>
                    </a:lnTo>
                    <a:cubicBezTo>
                      <a:pt x="12502" y="8287"/>
                      <a:pt x="12551" y="8247"/>
                      <a:pt x="12596" y="8202"/>
                    </a:cubicBezTo>
                    <a:cubicBezTo>
                      <a:pt x="12659" y="8143"/>
                      <a:pt x="12718" y="8085"/>
                      <a:pt x="12776" y="8022"/>
                    </a:cubicBezTo>
                    <a:lnTo>
                      <a:pt x="12790" y="7999"/>
                    </a:lnTo>
                    <a:cubicBezTo>
                      <a:pt x="12799" y="7991"/>
                      <a:pt x="12803" y="7982"/>
                      <a:pt x="12812" y="7973"/>
                    </a:cubicBezTo>
                    <a:lnTo>
                      <a:pt x="12835" y="7928"/>
                    </a:lnTo>
                    <a:cubicBezTo>
                      <a:pt x="12857" y="7892"/>
                      <a:pt x="12880" y="7851"/>
                      <a:pt x="12902" y="7811"/>
                    </a:cubicBezTo>
                    <a:cubicBezTo>
                      <a:pt x="12929" y="7766"/>
                      <a:pt x="12947" y="7716"/>
                      <a:pt x="12961" y="7667"/>
                    </a:cubicBezTo>
                    <a:cubicBezTo>
                      <a:pt x="12974" y="7608"/>
                      <a:pt x="12988" y="7554"/>
                      <a:pt x="12997" y="7500"/>
                    </a:cubicBezTo>
                    <a:cubicBezTo>
                      <a:pt x="13006" y="7446"/>
                      <a:pt x="13024" y="7388"/>
                      <a:pt x="13042" y="7338"/>
                    </a:cubicBezTo>
                    <a:cubicBezTo>
                      <a:pt x="13060" y="7280"/>
                      <a:pt x="13073" y="7221"/>
                      <a:pt x="13078" y="7163"/>
                    </a:cubicBezTo>
                    <a:cubicBezTo>
                      <a:pt x="13073" y="7122"/>
                      <a:pt x="13073" y="7077"/>
                      <a:pt x="13064" y="7037"/>
                    </a:cubicBezTo>
                    <a:lnTo>
                      <a:pt x="13060" y="7023"/>
                    </a:lnTo>
                    <a:cubicBezTo>
                      <a:pt x="13055" y="6992"/>
                      <a:pt x="13051" y="6960"/>
                      <a:pt x="13042" y="6929"/>
                    </a:cubicBezTo>
                    <a:cubicBezTo>
                      <a:pt x="13033" y="6897"/>
                      <a:pt x="13028" y="6879"/>
                      <a:pt x="13019" y="6857"/>
                    </a:cubicBezTo>
                    <a:cubicBezTo>
                      <a:pt x="12997" y="6794"/>
                      <a:pt x="12970" y="6735"/>
                      <a:pt x="12938" y="6668"/>
                    </a:cubicBezTo>
                    <a:cubicBezTo>
                      <a:pt x="12920" y="6632"/>
                      <a:pt x="12902" y="6596"/>
                      <a:pt x="12884" y="6560"/>
                    </a:cubicBezTo>
                    <a:lnTo>
                      <a:pt x="12884" y="6537"/>
                    </a:lnTo>
                    <a:cubicBezTo>
                      <a:pt x="12884" y="6519"/>
                      <a:pt x="12880" y="6506"/>
                      <a:pt x="12871" y="6492"/>
                    </a:cubicBezTo>
                    <a:lnTo>
                      <a:pt x="12866" y="6474"/>
                    </a:lnTo>
                    <a:lnTo>
                      <a:pt x="12862" y="6461"/>
                    </a:lnTo>
                    <a:cubicBezTo>
                      <a:pt x="12848" y="6429"/>
                      <a:pt x="12835" y="6402"/>
                      <a:pt x="12821" y="6375"/>
                    </a:cubicBezTo>
                    <a:cubicBezTo>
                      <a:pt x="12799" y="6331"/>
                      <a:pt x="12776" y="6281"/>
                      <a:pt x="12749" y="6236"/>
                    </a:cubicBezTo>
                    <a:cubicBezTo>
                      <a:pt x="12727" y="6191"/>
                      <a:pt x="12709" y="6160"/>
                      <a:pt x="12686" y="6119"/>
                    </a:cubicBezTo>
                    <a:cubicBezTo>
                      <a:pt x="12677" y="6097"/>
                      <a:pt x="12664" y="6070"/>
                      <a:pt x="12650" y="6047"/>
                    </a:cubicBezTo>
                    <a:cubicBezTo>
                      <a:pt x="12628" y="6011"/>
                      <a:pt x="12610" y="5980"/>
                      <a:pt x="12587" y="5948"/>
                    </a:cubicBezTo>
                    <a:lnTo>
                      <a:pt x="12569" y="5921"/>
                    </a:lnTo>
                    <a:lnTo>
                      <a:pt x="12565" y="5908"/>
                    </a:lnTo>
                    <a:cubicBezTo>
                      <a:pt x="12533" y="5858"/>
                      <a:pt x="12497" y="5804"/>
                      <a:pt x="12466" y="5755"/>
                    </a:cubicBezTo>
                    <a:cubicBezTo>
                      <a:pt x="12389" y="5633"/>
                      <a:pt x="12313" y="5507"/>
                      <a:pt x="12232" y="5390"/>
                    </a:cubicBezTo>
                    <a:cubicBezTo>
                      <a:pt x="12227" y="5381"/>
                      <a:pt x="12223" y="5377"/>
                      <a:pt x="12218" y="5368"/>
                    </a:cubicBezTo>
                    <a:lnTo>
                      <a:pt x="12052" y="5102"/>
                    </a:lnTo>
                    <a:lnTo>
                      <a:pt x="12020" y="5044"/>
                    </a:lnTo>
                    <a:lnTo>
                      <a:pt x="11984" y="4990"/>
                    </a:lnTo>
                    <a:cubicBezTo>
                      <a:pt x="11971" y="4967"/>
                      <a:pt x="11957" y="4945"/>
                      <a:pt x="11939" y="4922"/>
                    </a:cubicBezTo>
                    <a:lnTo>
                      <a:pt x="11912" y="4886"/>
                    </a:lnTo>
                    <a:cubicBezTo>
                      <a:pt x="11872" y="4823"/>
                      <a:pt x="11836" y="4760"/>
                      <a:pt x="11809" y="4693"/>
                    </a:cubicBezTo>
                    <a:cubicBezTo>
                      <a:pt x="11791" y="4657"/>
                      <a:pt x="11777" y="4617"/>
                      <a:pt x="11768" y="4581"/>
                    </a:cubicBezTo>
                    <a:lnTo>
                      <a:pt x="11759" y="4558"/>
                    </a:lnTo>
                    <a:lnTo>
                      <a:pt x="11728" y="4468"/>
                    </a:lnTo>
                    <a:lnTo>
                      <a:pt x="11701" y="4378"/>
                    </a:lnTo>
                    <a:cubicBezTo>
                      <a:pt x="11678" y="4315"/>
                      <a:pt x="11656" y="4252"/>
                      <a:pt x="11633" y="4185"/>
                    </a:cubicBezTo>
                    <a:lnTo>
                      <a:pt x="11584" y="4041"/>
                    </a:lnTo>
                    <a:cubicBezTo>
                      <a:pt x="11543" y="3924"/>
                      <a:pt x="11494" y="3807"/>
                      <a:pt x="11440" y="3699"/>
                    </a:cubicBezTo>
                    <a:lnTo>
                      <a:pt x="11422" y="3667"/>
                    </a:lnTo>
                    <a:cubicBezTo>
                      <a:pt x="11373" y="3564"/>
                      <a:pt x="11323" y="3465"/>
                      <a:pt x="11269" y="3366"/>
                    </a:cubicBezTo>
                    <a:cubicBezTo>
                      <a:pt x="11256" y="3343"/>
                      <a:pt x="11242" y="3321"/>
                      <a:pt x="11229" y="3298"/>
                    </a:cubicBezTo>
                    <a:cubicBezTo>
                      <a:pt x="11215" y="3276"/>
                      <a:pt x="11197" y="3244"/>
                      <a:pt x="11179" y="3213"/>
                    </a:cubicBezTo>
                    <a:lnTo>
                      <a:pt x="11094" y="3060"/>
                    </a:lnTo>
                    <a:cubicBezTo>
                      <a:pt x="11062" y="3002"/>
                      <a:pt x="11031" y="2952"/>
                      <a:pt x="10999" y="2898"/>
                    </a:cubicBezTo>
                    <a:lnTo>
                      <a:pt x="10968" y="2844"/>
                    </a:lnTo>
                    <a:cubicBezTo>
                      <a:pt x="10945" y="2808"/>
                      <a:pt x="10923" y="2772"/>
                      <a:pt x="10900" y="2736"/>
                    </a:cubicBezTo>
                    <a:lnTo>
                      <a:pt x="10878" y="2696"/>
                    </a:lnTo>
                    <a:cubicBezTo>
                      <a:pt x="10855" y="2655"/>
                      <a:pt x="10833" y="2610"/>
                      <a:pt x="10806" y="2570"/>
                    </a:cubicBezTo>
                    <a:cubicBezTo>
                      <a:pt x="10788" y="2538"/>
                      <a:pt x="10765" y="2511"/>
                      <a:pt x="10747" y="2480"/>
                    </a:cubicBezTo>
                    <a:cubicBezTo>
                      <a:pt x="10725" y="2453"/>
                      <a:pt x="10716" y="2435"/>
                      <a:pt x="10702" y="2412"/>
                    </a:cubicBezTo>
                    <a:cubicBezTo>
                      <a:pt x="10639" y="2318"/>
                      <a:pt x="10572" y="2223"/>
                      <a:pt x="10500" y="2133"/>
                    </a:cubicBezTo>
                    <a:cubicBezTo>
                      <a:pt x="10459" y="2084"/>
                      <a:pt x="10414" y="2030"/>
                      <a:pt x="10369" y="1985"/>
                    </a:cubicBezTo>
                    <a:cubicBezTo>
                      <a:pt x="10338" y="1949"/>
                      <a:pt x="10302" y="1913"/>
                      <a:pt x="10266" y="1881"/>
                    </a:cubicBezTo>
                    <a:lnTo>
                      <a:pt x="10248" y="1863"/>
                    </a:lnTo>
                    <a:cubicBezTo>
                      <a:pt x="10207" y="1823"/>
                      <a:pt x="10167" y="1787"/>
                      <a:pt x="10122" y="1751"/>
                    </a:cubicBezTo>
                    <a:cubicBezTo>
                      <a:pt x="10077" y="1710"/>
                      <a:pt x="10027" y="1674"/>
                      <a:pt x="9978" y="1638"/>
                    </a:cubicBezTo>
                    <a:cubicBezTo>
                      <a:pt x="9946" y="1616"/>
                      <a:pt x="9911" y="1598"/>
                      <a:pt x="9875" y="1575"/>
                    </a:cubicBezTo>
                    <a:lnTo>
                      <a:pt x="9839" y="1557"/>
                    </a:lnTo>
                    <a:lnTo>
                      <a:pt x="9794" y="1530"/>
                    </a:lnTo>
                    <a:cubicBezTo>
                      <a:pt x="9771" y="1517"/>
                      <a:pt x="9744" y="1503"/>
                      <a:pt x="9722" y="1490"/>
                    </a:cubicBezTo>
                    <a:cubicBezTo>
                      <a:pt x="9663" y="1463"/>
                      <a:pt x="9605" y="1436"/>
                      <a:pt x="9542" y="1414"/>
                    </a:cubicBezTo>
                    <a:cubicBezTo>
                      <a:pt x="9492" y="1396"/>
                      <a:pt x="9438" y="1382"/>
                      <a:pt x="9389" y="1373"/>
                    </a:cubicBezTo>
                    <a:cubicBezTo>
                      <a:pt x="9335" y="1369"/>
                      <a:pt x="9281" y="1364"/>
                      <a:pt x="9227" y="1364"/>
                    </a:cubicBezTo>
                    <a:lnTo>
                      <a:pt x="9173" y="1364"/>
                    </a:lnTo>
                    <a:cubicBezTo>
                      <a:pt x="9123" y="1364"/>
                      <a:pt x="9078" y="1369"/>
                      <a:pt x="9029" y="1378"/>
                    </a:cubicBezTo>
                    <a:cubicBezTo>
                      <a:pt x="8966" y="1382"/>
                      <a:pt x="8903" y="1400"/>
                      <a:pt x="8844" y="1418"/>
                    </a:cubicBezTo>
                    <a:cubicBezTo>
                      <a:pt x="8781" y="1441"/>
                      <a:pt x="8723" y="1463"/>
                      <a:pt x="8669" y="1490"/>
                    </a:cubicBezTo>
                    <a:lnTo>
                      <a:pt x="8655" y="1495"/>
                    </a:lnTo>
                    <a:lnTo>
                      <a:pt x="8642" y="1499"/>
                    </a:lnTo>
                    <a:cubicBezTo>
                      <a:pt x="8597" y="1521"/>
                      <a:pt x="8552" y="1539"/>
                      <a:pt x="8507" y="1566"/>
                    </a:cubicBezTo>
                    <a:lnTo>
                      <a:pt x="8480" y="1584"/>
                    </a:lnTo>
                    <a:lnTo>
                      <a:pt x="8430" y="1607"/>
                    </a:lnTo>
                    <a:lnTo>
                      <a:pt x="8417" y="1616"/>
                    </a:lnTo>
                    <a:lnTo>
                      <a:pt x="8403" y="1611"/>
                    </a:lnTo>
                    <a:cubicBezTo>
                      <a:pt x="8340" y="1580"/>
                      <a:pt x="8278" y="1553"/>
                      <a:pt x="8215" y="1526"/>
                    </a:cubicBezTo>
                    <a:cubicBezTo>
                      <a:pt x="8098" y="1486"/>
                      <a:pt x="7976" y="1459"/>
                      <a:pt x="7841" y="1423"/>
                    </a:cubicBezTo>
                    <a:cubicBezTo>
                      <a:pt x="7625" y="1373"/>
                      <a:pt x="7400" y="1346"/>
                      <a:pt x="7175" y="1346"/>
                    </a:cubicBezTo>
                    <a:lnTo>
                      <a:pt x="7103" y="1346"/>
                    </a:lnTo>
                    <a:cubicBezTo>
                      <a:pt x="6869" y="1351"/>
                      <a:pt x="6640" y="1378"/>
                      <a:pt x="6415" y="1418"/>
                    </a:cubicBezTo>
                    <a:lnTo>
                      <a:pt x="6352" y="1432"/>
                    </a:lnTo>
                    <a:lnTo>
                      <a:pt x="6244" y="1454"/>
                    </a:lnTo>
                    <a:cubicBezTo>
                      <a:pt x="6190" y="1463"/>
                      <a:pt x="6136" y="1472"/>
                      <a:pt x="6087" y="1481"/>
                    </a:cubicBezTo>
                    <a:cubicBezTo>
                      <a:pt x="6033" y="1495"/>
                      <a:pt x="5979" y="1512"/>
                      <a:pt x="5925" y="1535"/>
                    </a:cubicBezTo>
                    <a:lnTo>
                      <a:pt x="5862" y="1557"/>
                    </a:lnTo>
                    <a:cubicBezTo>
                      <a:pt x="5826" y="1571"/>
                      <a:pt x="5785" y="1584"/>
                      <a:pt x="5745" y="1602"/>
                    </a:cubicBezTo>
                    <a:cubicBezTo>
                      <a:pt x="5664" y="1634"/>
                      <a:pt x="5587" y="1674"/>
                      <a:pt x="5506" y="1715"/>
                    </a:cubicBezTo>
                    <a:cubicBezTo>
                      <a:pt x="5470" y="1737"/>
                      <a:pt x="5434" y="1760"/>
                      <a:pt x="5394" y="1787"/>
                    </a:cubicBezTo>
                    <a:lnTo>
                      <a:pt x="5344" y="1818"/>
                    </a:lnTo>
                    <a:cubicBezTo>
                      <a:pt x="5313" y="1836"/>
                      <a:pt x="5281" y="1854"/>
                      <a:pt x="5250" y="1877"/>
                    </a:cubicBezTo>
                    <a:cubicBezTo>
                      <a:pt x="5160" y="1940"/>
                      <a:pt x="5057" y="2007"/>
                      <a:pt x="4958" y="2070"/>
                    </a:cubicBezTo>
                    <a:cubicBezTo>
                      <a:pt x="4881" y="2120"/>
                      <a:pt x="4805" y="2165"/>
                      <a:pt x="4728" y="2214"/>
                    </a:cubicBezTo>
                    <a:cubicBezTo>
                      <a:pt x="4737" y="2187"/>
                      <a:pt x="4742" y="2156"/>
                      <a:pt x="4742" y="2129"/>
                    </a:cubicBezTo>
                    <a:cubicBezTo>
                      <a:pt x="4746" y="2075"/>
                      <a:pt x="4746" y="2021"/>
                      <a:pt x="4742" y="1971"/>
                    </a:cubicBezTo>
                    <a:cubicBezTo>
                      <a:pt x="4742" y="1913"/>
                      <a:pt x="4733" y="1859"/>
                      <a:pt x="4724" y="1805"/>
                    </a:cubicBezTo>
                    <a:cubicBezTo>
                      <a:pt x="4715" y="1764"/>
                      <a:pt x="4706" y="1728"/>
                      <a:pt x="4692" y="1692"/>
                    </a:cubicBezTo>
                    <a:lnTo>
                      <a:pt x="4683" y="1661"/>
                    </a:lnTo>
                    <a:cubicBezTo>
                      <a:pt x="4665" y="1611"/>
                      <a:pt x="4652" y="1562"/>
                      <a:pt x="4634" y="1517"/>
                    </a:cubicBezTo>
                    <a:cubicBezTo>
                      <a:pt x="4611" y="1450"/>
                      <a:pt x="4580" y="1387"/>
                      <a:pt x="4548" y="1328"/>
                    </a:cubicBezTo>
                    <a:cubicBezTo>
                      <a:pt x="4535" y="1292"/>
                      <a:pt x="4517" y="1256"/>
                      <a:pt x="4499" y="1220"/>
                    </a:cubicBezTo>
                    <a:cubicBezTo>
                      <a:pt x="4494" y="1202"/>
                      <a:pt x="4485" y="1184"/>
                      <a:pt x="4481" y="1166"/>
                    </a:cubicBezTo>
                    <a:cubicBezTo>
                      <a:pt x="4476" y="1144"/>
                      <a:pt x="4463" y="1108"/>
                      <a:pt x="4449" y="1085"/>
                    </a:cubicBezTo>
                    <a:cubicBezTo>
                      <a:pt x="4431" y="1045"/>
                      <a:pt x="4413" y="1004"/>
                      <a:pt x="4391" y="968"/>
                    </a:cubicBezTo>
                    <a:lnTo>
                      <a:pt x="4373" y="941"/>
                    </a:lnTo>
                    <a:cubicBezTo>
                      <a:pt x="4359" y="910"/>
                      <a:pt x="4341" y="878"/>
                      <a:pt x="4328" y="847"/>
                    </a:cubicBezTo>
                    <a:lnTo>
                      <a:pt x="4296" y="793"/>
                    </a:lnTo>
                    <a:cubicBezTo>
                      <a:pt x="4265" y="734"/>
                      <a:pt x="4229" y="680"/>
                      <a:pt x="4184" y="631"/>
                    </a:cubicBezTo>
                    <a:cubicBezTo>
                      <a:pt x="4152" y="590"/>
                      <a:pt x="4112" y="550"/>
                      <a:pt x="4071" y="514"/>
                    </a:cubicBezTo>
                    <a:cubicBezTo>
                      <a:pt x="4017" y="464"/>
                      <a:pt x="3963" y="424"/>
                      <a:pt x="3905" y="388"/>
                    </a:cubicBezTo>
                    <a:cubicBezTo>
                      <a:pt x="3837" y="343"/>
                      <a:pt x="3770" y="302"/>
                      <a:pt x="3698" y="266"/>
                    </a:cubicBezTo>
                    <a:cubicBezTo>
                      <a:pt x="3639" y="235"/>
                      <a:pt x="3576" y="208"/>
                      <a:pt x="3518" y="181"/>
                    </a:cubicBezTo>
                    <a:cubicBezTo>
                      <a:pt x="3469" y="163"/>
                      <a:pt x="3419" y="140"/>
                      <a:pt x="3365" y="122"/>
                    </a:cubicBezTo>
                    <a:cubicBezTo>
                      <a:pt x="3316" y="104"/>
                      <a:pt x="3271" y="91"/>
                      <a:pt x="3221" y="77"/>
                    </a:cubicBezTo>
                    <a:lnTo>
                      <a:pt x="3190" y="68"/>
                    </a:lnTo>
                    <a:cubicBezTo>
                      <a:pt x="3077" y="41"/>
                      <a:pt x="2960" y="19"/>
                      <a:pt x="2843" y="10"/>
                    </a:cubicBezTo>
                    <a:cubicBezTo>
                      <a:pt x="2771" y="1"/>
                      <a:pt x="2704" y="1"/>
                      <a:pt x="2636" y="1"/>
                    </a:cubicBez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 name="Google Shape;2298;p69">
                <a:extLst>
                  <a:ext uri="{FF2B5EF4-FFF2-40B4-BE49-F238E27FC236}">
                    <a16:creationId xmlns:a16="http://schemas.microsoft.com/office/drawing/2014/main" id="{3EAD0B3E-ECA0-7F4B-9127-1273B9741D00}"/>
                  </a:ext>
                </a:extLst>
              </p:cNvPr>
              <p:cNvSpPr/>
              <p:nvPr/>
            </p:nvSpPr>
            <p:spPr>
              <a:xfrm>
                <a:off x="5117041" y="1695942"/>
                <a:ext cx="70" cy="70"/>
              </a:xfrm>
              <a:custGeom>
                <a:avLst/>
                <a:gdLst/>
                <a:ahLst/>
                <a:cxnLst/>
                <a:rect l="l" t="t" r="r" b="b"/>
                <a:pathLst>
                  <a:path w="1" h="1" extrusionOk="0">
                    <a:moveTo>
                      <a:pt x="0" y="1"/>
                    </a:moveTo>
                    <a:lnTo>
                      <a:pt x="0" y="1"/>
                    </a:ln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 name="Google Shape;2299;p69">
                <a:extLst>
                  <a:ext uri="{FF2B5EF4-FFF2-40B4-BE49-F238E27FC236}">
                    <a16:creationId xmlns:a16="http://schemas.microsoft.com/office/drawing/2014/main" id="{773C97AE-F52D-8B40-B547-EE6EB8E3D304}"/>
                  </a:ext>
                </a:extLst>
              </p:cNvPr>
              <p:cNvSpPr/>
              <p:nvPr/>
            </p:nvSpPr>
            <p:spPr>
              <a:xfrm>
                <a:off x="5342475" y="2133981"/>
                <a:ext cx="210433" cy="118044"/>
              </a:xfrm>
              <a:custGeom>
                <a:avLst/>
                <a:gdLst/>
                <a:ahLst/>
                <a:cxnLst/>
                <a:rect l="l" t="t" r="r" b="b"/>
                <a:pathLst>
                  <a:path w="3002" h="1684" extrusionOk="0">
                    <a:moveTo>
                      <a:pt x="144" y="0"/>
                    </a:moveTo>
                    <a:cubicBezTo>
                      <a:pt x="117" y="5"/>
                      <a:pt x="91" y="14"/>
                      <a:pt x="73" y="36"/>
                    </a:cubicBezTo>
                    <a:cubicBezTo>
                      <a:pt x="68" y="41"/>
                      <a:pt x="64" y="50"/>
                      <a:pt x="59" y="54"/>
                    </a:cubicBezTo>
                    <a:cubicBezTo>
                      <a:pt x="55" y="53"/>
                      <a:pt x="52" y="53"/>
                      <a:pt x="48" y="53"/>
                    </a:cubicBezTo>
                    <a:cubicBezTo>
                      <a:pt x="39" y="53"/>
                      <a:pt x="30" y="57"/>
                      <a:pt x="23" y="63"/>
                    </a:cubicBezTo>
                    <a:cubicBezTo>
                      <a:pt x="1" y="86"/>
                      <a:pt x="1" y="117"/>
                      <a:pt x="14" y="140"/>
                    </a:cubicBezTo>
                    <a:cubicBezTo>
                      <a:pt x="46" y="176"/>
                      <a:pt x="73" y="212"/>
                      <a:pt x="104" y="252"/>
                    </a:cubicBezTo>
                    <a:cubicBezTo>
                      <a:pt x="131" y="293"/>
                      <a:pt x="162" y="333"/>
                      <a:pt x="198" y="374"/>
                    </a:cubicBezTo>
                    <a:cubicBezTo>
                      <a:pt x="230" y="414"/>
                      <a:pt x="266" y="459"/>
                      <a:pt x="297" y="495"/>
                    </a:cubicBezTo>
                    <a:cubicBezTo>
                      <a:pt x="329" y="531"/>
                      <a:pt x="360" y="567"/>
                      <a:pt x="396" y="599"/>
                    </a:cubicBezTo>
                    <a:cubicBezTo>
                      <a:pt x="486" y="684"/>
                      <a:pt x="576" y="765"/>
                      <a:pt x="675" y="842"/>
                    </a:cubicBezTo>
                    <a:cubicBezTo>
                      <a:pt x="774" y="923"/>
                      <a:pt x="873" y="990"/>
                      <a:pt x="972" y="1053"/>
                    </a:cubicBezTo>
                    <a:cubicBezTo>
                      <a:pt x="1076" y="1121"/>
                      <a:pt x="1184" y="1179"/>
                      <a:pt x="1296" y="1233"/>
                    </a:cubicBezTo>
                    <a:cubicBezTo>
                      <a:pt x="1341" y="1256"/>
                      <a:pt x="1386" y="1274"/>
                      <a:pt x="1431" y="1296"/>
                    </a:cubicBezTo>
                    <a:cubicBezTo>
                      <a:pt x="1476" y="1314"/>
                      <a:pt x="1539" y="1341"/>
                      <a:pt x="1589" y="1364"/>
                    </a:cubicBezTo>
                    <a:cubicBezTo>
                      <a:pt x="1656" y="1386"/>
                      <a:pt x="1719" y="1409"/>
                      <a:pt x="1786" y="1422"/>
                    </a:cubicBezTo>
                    <a:cubicBezTo>
                      <a:pt x="1854" y="1440"/>
                      <a:pt x="1921" y="1449"/>
                      <a:pt x="1989" y="1463"/>
                    </a:cubicBezTo>
                    <a:cubicBezTo>
                      <a:pt x="2097" y="1481"/>
                      <a:pt x="2205" y="1498"/>
                      <a:pt x="2317" y="1525"/>
                    </a:cubicBezTo>
                    <a:lnTo>
                      <a:pt x="2385" y="1539"/>
                    </a:lnTo>
                    <a:cubicBezTo>
                      <a:pt x="2421" y="1548"/>
                      <a:pt x="2461" y="1557"/>
                      <a:pt x="2497" y="1566"/>
                    </a:cubicBezTo>
                    <a:lnTo>
                      <a:pt x="2556" y="1575"/>
                    </a:lnTo>
                    <a:cubicBezTo>
                      <a:pt x="2560" y="1579"/>
                      <a:pt x="2565" y="1584"/>
                      <a:pt x="2574" y="1584"/>
                    </a:cubicBezTo>
                    <a:cubicBezTo>
                      <a:pt x="2592" y="1593"/>
                      <a:pt x="2614" y="1602"/>
                      <a:pt x="2632" y="1606"/>
                    </a:cubicBezTo>
                    <a:lnTo>
                      <a:pt x="2646" y="1615"/>
                    </a:lnTo>
                    <a:lnTo>
                      <a:pt x="2655" y="1615"/>
                    </a:lnTo>
                    <a:lnTo>
                      <a:pt x="2668" y="1624"/>
                    </a:lnTo>
                    <a:cubicBezTo>
                      <a:pt x="2682" y="1629"/>
                      <a:pt x="2700" y="1633"/>
                      <a:pt x="2713" y="1638"/>
                    </a:cubicBezTo>
                    <a:cubicBezTo>
                      <a:pt x="2718" y="1642"/>
                      <a:pt x="2722" y="1642"/>
                      <a:pt x="2727" y="1642"/>
                    </a:cubicBezTo>
                    <a:lnTo>
                      <a:pt x="2740" y="1647"/>
                    </a:lnTo>
                    <a:cubicBezTo>
                      <a:pt x="2774" y="1660"/>
                      <a:pt x="2819" y="1684"/>
                      <a:pt x="2861" y="1684"/>
                    </a:cubicBezTo>
                    <a:cubicBezTo>
                      <a:pt x="2876" y="1684"/>
                      <a:pt x="2889" y="1681"/>
                      <a:pt x="2902" y="1674"/>
                    </a:cubicBezTo>
                    <a:cubicBezTo>
                      <a:pt x="2911" y="1669"/>
                      <a:pt x="2925" y="1665"/>
                      <a:pt x="2934" y="1660"/>
                    </a:cubicBezTo>
                    <a:cubicBezTo>
                      <a:pt x="3001" y="1633"/>
                      <a:pt x="2979" y="1534"/>
                      <a:pt x="2911" y="1534"/>
                    </a:cubicBezTo>
                    <a:cubicBezTo>
                      <a:pt x="2884" y="1521"/>
                      <a:pt x="2853" y="1512"/>
                      <a:pt x="2826" y="1498"/>
                    </a:cubicBezTo>
                    <a:cubicBezTo>
                      <a:pt x="2817" y="1481"/>
                      <a:pt x="2803" y="1467"/>
                      <a:pt x="2785" y="1454"/>
                    </a:cubicBezTo>
                    <a:lnTo>
                      <a:pt x="2745" y="1427"/>
                    </a:lnTo>
                    <a:lnTo>
                      <a:pt x="2691" y="1386"/>
                    </a:lnTo>
                    <a:cubicBezTo>
                      <a:pt x="2650" y="1359"/>
                      <a:pt x="2614" y="1332"/>
                      <a:pt x="2578" y="1301"/>
                    </a:cubicBezTo>
                    <a:cubicBezTo>
                      <a:pt x="2502" y="1247"/>
                      <a:pt x="2425" y="1188"/>
                      <a:pt x="2358" y="1125"/>
                    </a:cubicBezTo>
                    <a:cubicBezTo>
                      <a:pt x="2322" y="1089"/>
                      <a:pt x="2286" y="1053"/>
                      <a:pt x="2250" y="1022"/>
                    </a:cubicBezTo>
                    <a:cubicBezTo>
                      <a:pt x="2218" y="986"/>
                      <a:pt x="2182" y="941"/>
                      <a:pt x="2146" y="900"/>
                    </a:cubicBezTo>
                    <a:cubicBezTo>
                      <a:pt x="2115" y="860"/>
                      <a:pt x="2083" y="819"/>
                      <a:pt x="2052" y="779"/>
                    </a:cubicBezTo>
                    <a:cubicBezTo>
                      <a:pt x="2020" y="738"/>
                      <a:pt x="1989" y="702"/>
                      <a:pt x="1957" y="666"/>
                    </a:cubicBezTo>
                    <a:cubicBezTo>
                      <a:pt x="1912" y="612"/>
                      <a:pt x="1872" y="554"/>
                      <a:pt x="1836" y="491"/>
                    </a:cubicBezTo>
                    <a:cubicBezTo>
                      <a:pt x="1827" y="482"/>
                      <a:pt x="1822" y="473"/>
                      <a:pt x="1813" y="464"/>
                    </a:cubicBezTo>
                    <a:cubicBezTo>
                      <a:pt x="1804" y="455"/>
                      <a:pt x="1795" y="446"/>
                      <a:pt x="1786" y="437"/>
                    </a:cubicBezTo>
                    <a:cubicBezTo>
                      <a:pt x="1767" y="426"/>
                      <a:pt x="1747" y="420"/>
                      <a:pt x="1726" y="420"/>
                    </a:cubicBezTo>
                    <a:cubicBezTo>
                      <a:pt x="1713" y="420"/>
                      <a:pt x="1700" y="423"/>
                      <a:pt x="1688" y="428"/>
                    </a:cubicBezTo>
                    <a:cubicBezTo>
                      <a:pt x="1652" y="446"/>
                      <a:pt x="1625" y="473"/>
                      <a:pt x="1602" y="504"/>
                    </a:cubicBezTo>
                    <a:lnTo>
                      <a:pt x="1593" y="513"/>
                    </a:lnTo>
                    <a:cubicBezTo>
                      <a:pt x="1580" y="522"/>
                      <a:pt x="1562" y="531"/>
                      <a:pt x="1548" y="540"/>
                    </a:cubicBezTo>
                    <a:cubicBezTo>
                      <a:pt x="1512" y="563"/>
                      <a:pt x="1472" y="581"/>
                      <a:pt x="1431" y="594"/>
                    </a:cubicBezTo>
                    <a:cubicBezTo>
                      <a:pt x="1395" y="603"/>
                      <a:pt x="1364" y="608"/>
                      <a:pt x="1328" y="608"/>
                    </a:cubicBezTo>
                    <a:lnTo>
                      <a:pt x="1188" y="608"/>
                    </a:lnTo>
                    <a:cubicBezTo>
                      <a:pt x="1139" y="608"/>
                      <a:pt x="1094" y="599"/>
                      <a:pt x="1044" y="594"/>
                    </a:cubicBezTo>
                    <a:cubicBezTo>
                      <a:pt x="941" y="567"/>
                      <a:pt x="842" y="531"/>
                      <a:pt x="747" y="486"/>
                    </a:cubicBezTo>
                    <a:cubicBezTo>
                      <a:pt x="702" y="459"/>
                      <a:pt x="657" y="432"/>
                      <a:pt x="612" y="401"/>
                    </a:cubicBezTo>
                    <a:cubicBezTo>
                      <a:pt x="567" y="365"/>
                      <a:pt x="522" y="329"/>
                      <a:pt x="482" y="288"/>
                    </a:cubicBezTo>
                    <a:cubicBezTo>
                      <a:pt x="450" y="257"/>
                      <a:pt x="419" y="221"/>
                      <a:pt x="387" y="189"/>
                    </a:cubicBezTo>
                    <a:lnTo>
                      <a:pt x="342" y="135"/>
                    </a:lnTo>
                    <a:cubicBezTo>
                      <a:pt x="315" y="108"/>
                      <a:pt x="293" y="72"/>
                      <a:pt x="257" y="63"/>
                    </a:cubicBezTo>
                    <a:cubicBezTo>
                      <a:pt x="234" y="36"/>
                      <a:pt x="203" y="18"/>
                      <a:pt x="171" y="9"/>
                    </a:cubicBezTo>
                    <a:cubicBezTo>
                      <a:pt x="162" y="5"/>
                      <a:pt x="153" y="0"/>
                      <a:pt x="144" y="0"/>
                    </a:cubicBez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 name="Google Shape;2300;p69">
                <a:extLst>
                  <a:ext uri="{FF2B5EF4-FFF2-40B4-BE49-F238E27FC236}">
                    <a16:creationId xmlns:a16="http://schemas.microsoft.com/office/drawing/2014/main" id="{5031391A-D470-CF4D-B841-5ABA17199BEF}"/>
                  </a:ext>
                </a:extLst>
              </p:cNvPr>
              <p:cNvSpPr/>
              <p:nvPr/>
            </p:nvSpPr>
            <p:spPr>
              <a:xfrm>
                <a:off x="5426381" y="2909119"/>
                <a:ext cx="706443" cy="548443"/>
              </a:xfrm>
              <a:custGeom>
                <a:avLst/>
                <a:gdLst/>
                <a:ahLst/>
                <a:cxnLst/>
                <a:rect l="l" t="t" r="r" b="b"/>
                <a:pathLst>
                  <a:path w="10078" h="7824" extrusionOk="0">
                    <a:moveTo>
                      <a:pt x="1485" y="0"/>
                    </a:moveTo>
                    <a:cubicBezTo>
                      <a:pt x="1467" y="5"/>
                      <a:pt x="1453" y="9"/>
                      <a:pt x="1440" y="18"/>
                    </a:cubicBezTo>
                    <a:lnTo>
                      <a:pt x="1417" y="18"/>
                    </a:lnTo>
                    <a:cubicBezTo>
                      <a:pt x="1386" y="41"/>
                      <a:pt x="1381" y="86"/>
                      <a:pt x="1404" y="117"/>
                    </a:cubicBezTo>
                    <a:cubicBezTo>
                      <a:pt x="1381" y="135"/>
                      <a:pt x="1372" y="158"/>
                      <a:pt x="1377" y="184"/>
                    </a:cubicBezTo>
                    <a:cubicBezTo>
                      <a:pt x="1377" y="207"/>
                      <a:pt x="1381" y="229"/>
                      <a:pt x="1381" y="247"/>
                    </a:cubicBezTo>
                    <a:cubicBezTo>
                      <a:pt x="1381" y="274"/>
                      <a:pt x="1377" y="297"/>
                      <a:pt x="1372" y="324"/>
                    </a:cubicBezTo>
                    <a:lnTo>
                      <a:pt x="1368" y="351"/>
                    </a:lnTo>
                    <a:cubicBezTo>
                      <a:pt x="1359" y="396"/>
                      <a:pt x="1350" y="441"/>
                      <a:pt x="1341" y="486"/>
                    </a:cubicBezTo>
                    <a:cubicBezTo>
                      <a:pt x="1332" y="513"/>
                      <a:pt x="1323" y="549"/>
                      <a:pt x="1314" y="585"/>
                    </a:cubicBezTo>
                    <a:lnTo>
                      <a:pt x="1291" y="666"/>
                    </a:lnTo>
                    <a:cubicBezTo>
                      <a:pt x="1264" y="765"/>
                      <a:pt x="1242" y="868"/>
                      <a:pt x="1224" y="967"/>
                    </a:cubicBezTo>
                    <a:lnTo>
                      <a:pt x="1219" y="1012"/>
                    </a:lnTo>
                    <a:cubicBezTo>
                      <a:pt x="1215" y="1048"/>
                      <a:pt x="1210" y="1080"/>
                      <a:pt x="1206" y="1116"/>
                    </a:cubicBezTo>
                    <a:cubicBezTo>
                      <a:pt x="1192" y="1170"/>
                      <a:pt x="1183" y="1224"/>
                      <a:pt x="1174" y="1278"/>
                    </a:cubicBezTo>
                    <a:cubicBezTo>
                      <a:pt x="1138" y="1503"/>
                      <a:pt x="1098" y="1728"/>
                      <a:pt x="1057" y="1952"/>
                    </a:cubicBezTo>
                    <a:cubicBezTo>
                      <a:pt x="1048" y="2015"/>
                      <a:pt x="1035" y="2074"/>
                      <a:pt x="1021" y="2137"/>
                    </a:cubicBezTo>
                    <a:lnTo>
                      <a:pt x="1012" y="2186"/>
                    </a:lnTo>
                    <a:lnTo>
                      <a:pt x="994" y="2254"/>
                    </a:lnTo>
                    <a:cubicBezTo>
                      <a:pt x="985" y="2312"/>
                      <a:pt x="972" y="2366"/>
                      <a:pt x="958" y="2425"/>
                    </a:cubicBezTo>
                    <a:cubicBezTo>
                      <a:pt x="936" y="2510"/>
                      <a:pt x="918" y="2596"/>
                      <a:pt x="895" y="2681"/>
                    </a:cubicBezTo>
                    <a:lnTo>
                      <a:pt x="877" y="2758"/>
                    </a:lnTo>
                    <a:lnTo>
                      <a:pt x="859" y="2839"/>
                    </a:lnTo>
                    <a:lnTo>
                      <a:pt x="841" y="2920"/>
                    </a:lnTo>
                    <a:lnTo>
                      <a:pt x="855" y="2888"/>
                    </a:lnTo>
                    <a:lnTo>
                      <a:pt x="832" y="2947"/>
                    </a:lnTo>
                    <a:cubicBezTo>
                      <a:pt x="814" y="3014"/>
                      <a:pt x="792" y="3077"/>
                      <a:pt x="778" y="3145"/>
                    </a:cubicBezTo>
                    <a:lnTo>
                      <a:pt x="720" y="3379"/>
                    </a:lnTo>
                    <a:cubicBezTo>
                      <a:pt x="711" y="3437"/>
                      <a:pt x="693" y="3491"/>
                      <a:pt x="679" y="3549"/>
                    </a:cubicBezTo>
                    <a:lnTo>
                      <a:pt x="657" y="3635"/>
                    </a:lnTo>
                    <a:lnTo>
                      <a:pt x="652" y="3648"/>
                    </a:lnTo>
                    <a:lnTo>
                      <a:pt x="648" y="3666"/>
                    </a:lnTo>
                    <a:cubicBezTo>
                      <a:pt x="648" y="3671"/>
                      <a:pt x="643" y="3675"/>
                      <a:pt x="643" y="3684"/>
                    </a:cubicBezTo>
                    <a:cubicBezTo>
                      <a:pt x="639" y="3693"/>
                      <a:pt x="639" y="3702"/>
                      <a:pt x="634" y="3711"/>
                    </a:cubicBezTo>
                    <a:cubicBezTo>
                      <a:pt x="607" y="3815"/>
                      <a:pt x="585" y="3918"/>
                      <a:pt x="562" y="4017"/>
                    </a:cubicBezTo>
                    <a:lnTo>
                      <a:pt x="526" y="4157"/>
                    </a:lnTo>
                    <a:cubicBezTo>
                      <a:pt x="495" y="4301"/>
                      <a:pt x="459" y="4449"/>
                      <a:pt x="414" y="4593"/>
                    </a:cubicBezTo>
                    <a:lnTo>
                      <a:pt x="396" y="4665"/>
                    </a:lnTo>
                    <a:lnTo>
                      <a:pt x="369" y="4755"/>
                    </a:lnTo>
                    <a:cubicBezTo>
                      <a:pt x="329" y="4899"/>
                      <a:pt x="284" y="5039"/>
                      <a:pt x="239" y="5173"/>
                    </a:cubicBezTo>
                    <a:lnTo>
                      <a:pt x="230" y="5209"/>
                    </a:lnTo>
                    <a:cubicBezTo>
                      <a:pt x="180" y="5358"/>
                      <a:pt x="135" y="5511"/>
                      <a:pt x="81" y="5713"/>
                    </a:cubicBezTo>
                    <a:lnTo>
                      <a:pt x="72" y="5745"/>
                    </a:lnTo>
                    <a:lnTo>
                      <a:pt x="63" y="5776"/>
                    </a:lnTo>
                    <a:lnTo>
                      <a:pt x="54" y="5808"/>
                    </a:lnTo>
                    <a:lnTo>
                      <a:pt x="41" y="5848"/>
                    </a:lnTo>
                    <a:lnTo>
                      <a:pt x="32" y="5880"/>
                    </a:lnTo>
                    <a:lnTo>
                      <a:pt x="27" y="5893"/>
                    </a:lnTo>
                    <a:lnTo>
                      <a:pt x="23" y="5907"/>
                    </a:lnTo>
                    <a:cubicBezTo>
                      <a:pt x="18" y="5920"/>
                      <a:pt x="18" y="5934"/>
                      <a:pt x="14" y="5952"/>
                    </a:cubicBezTo>
                    <a:cubicBezTo>
                      <a:pt x="9" y="5974"/>
                      <a:pt x="14" y="5997"/>
                      <a:pt x="23" y="6015"/>
                    </a:cubicBezTo>
                    <a:cubicBezTo>
                      <a:pt x="0" y="6055"/>
                      <a:pt x="5" y="6105"/>
                      <a:pt x="41" y="6136"/>
                    </a:cubicBezTo>
                    <a:cubicBezTo>
                      <a:pt x="72" y="6159"/>
                      <a:pt x="99" y="6181"/>
                      <a:pt x="122" y="6204"/>
                    </a:cubicBezTo>
                    <a:cubicBezTo>
                      <a:pt x="176" y="6253"/>
                      <a:pt x="243" y="6312"/>
                      <a:pt x="311" y="6366"/>
                    </a:cubicBezTo>
                    <a:cubicBezTo>
                      <a:pt x="378" y="6415"/>
                      <a:pt x="446" y="6465"/>
                      <a:pt x="518" y="6514"/>
                    </a:cubicBezTo>
                    <a:lnTo>
                      <a:pt x="621" y="6586"/>
                    </a:lnTo>
                    <a:cubicBezTo>
                      <a:pt x="643" y="6600"/>
                      <a:pt x="661" y="6613"/>
                      <a:pt x="684" y="6627"/>
                    </a:cubicBezTo>
                    <a:lnTo>
                      <a:pt x="697" y="6636"/>
                    </a:lnTo>
                    <a:lnTo>
                      <a:pt x="720" y="6649"/>
                    </a:lnTo>
                    <a:cubicBezTo>
                      <a:pt x="783" y="6685"/>
                      <a:pt x="846" y="6721"/>
                      <a:pt x="913" y="6761"/>
                    </a:cubicBezTo>
                    <a:lnTo>
                      <a:pt x="1030" y="6824"/>
                    </a:lnTo>
                    <a:lnTo>
                      <a:pt x="1075" y="6851"/>
                    </a:lnTo>
                    <a:cubicBezTo>
                      <a:pt x="1165" y="6901"/>
                      <a:pt x="1255" y="6950"/>
                      <a:pt x="1345" y="7000"/>
                    </a:cubicBezTo>
                    <a:lnTo>
                      <a:pt x="1359" y="7004"/>
                    </a:lnTo>
                    <a:lnTo>
                      <a:pt x="1381" y="7018"/>
                    </a:lnTo>
                    <a:lnTo>
                      <a:pt x="1395" y="7022"/>
                    </a:lnTo>
                    <a:lnTo>
                      <a:pt x="1435" y="7045"/>
                    </a:lnTo>
                    <a:lnTo>
                      <a:pt x="1444" y="7045"/>
                    </a:lnTo>
                    <a:cubicBezTo>
                      <a:pt x="1476" y="7045"/>
                      <a:pt x="1507" y="7063"/>
                      <a:pt x="1525" y="7090"/>
                    </a:cubicBezTo>
                    <a:cubicBezTo>
                      <a:pt x="1584" y="7121"/>
                      <a:pt x="1642" y="7148"/>
                      <a:pt x="1701" y="7175"/>
                    </a:cubicBezTo>
                    <a:cubicBezTo>
                      <a:pt x="1809" y="7225"/>
                      <a:pt x="1912" y="7270"/>
                      <a:pt x="2020" y="7310"/>
                    </a:cubicBezTo>
                    <a:cubicBezTo>
                      <a:pt x="2124" y="7351"/>
                      <a:pt x="2227" y="7387"/>
                      <a:pt x="2335" y="7423"/>
                    </a:cubicBezTo>
                    <a:cubicBezTo>
                      <a:pt x="2443" y="7454"/>
                      <a:pt x="2560" y="7490"/>
                      <a:pt x="2672" y="7517"/>
                    </a:cubicBezTo>
                    <a:cubicBezTo>
                      <a:pt x="2681" y="7517"/>
                      <a:pt x="2690" y="7522"/>
                      <a:pt x="2699" y="7526"/>
                    </a:cubicBezTo>
                    <a:cubicBezTo>
                      <a:pt x="2722" y="7531"/>
                      <a:pt x="2740" y="7535"/>
                      <a:pt x="2762" y="7540"/>
                    </a:cubicBezTo>
                    <a:cubicBezTo>
                      <a:pt x="2812" y="7553"/>
                      <a:pt x="2861" y="7562"/>
                      <a:pt x="2911" y="7576"/>
                    </a:cubicBezTo>
                    <a:lnTo>
                      <a:pt x="2987" y="7594"/>
                    </a:lnTo>
                    <a:cubicBezTo>
                      <a:pt x="2996" y="7598"/>
                      <a:pt x="3001" y="7598"/>
                      <a:pt x="3010" y="7598"/>
                    </a:cubicBezTo>
                    <a:lnTo>
                      <a:pt x="3046" y="7607"/>
                    </a:lnTo>
                    <a:lnTo>
                      <a:pt x="3059" y="7612"/>
                    </a:lnTo>
                    <a:cubicBezTo>
                      <a:pt x="3289" y="7661"/>
                      <a:pt x="3523" y="7706"/>
                      <a:pt x="3765" y="7742"/>
                    </a:cubicBezTo>
                    <a:cubicBezTo>
                      <a:pt x="3869" y="7756"/>
                      <a:pt x="3972" y="7765"/>
                      <a:pt x="4076" y="7774"/>
                    </a:cubicBezTo>
                    <a:lnTo>
                      <a:pt x="4112" y="7778"/>
                    </a:lnTo>
                    <a:cubicBezTo>
                      <a:pt x="4233" y="7792"/>
                      <a:pt x="4359" y="7801"/>
                      <a:pt x="4481" y="7810"/>
                    </a:cubicBezTo>
                    <a:cubicBezTo>
                      <a:pt x="4607" y="7814"/>
                      <a:pt x="4719" y="7823"/>
                      <a:pt x="4836" y="7823"/>
                    </a:cubicBezTo>
                    <a:lnTo>
                      <a:pt x="5533" y="7823"/>
                    </a:lnTo>
                    <a:cubicBezTo>
                      <a:pt x="5682" y="7823"/>
                      <a:pt x="5790" y="7819"/>
                      <a:pt x="5893" y="7810"/>
                    </a:cubicBezTo>
                    <a:cubicBezTo>
                      <a:pt x="6001" y="7801"/>
                      <a:pt x="6123" y="7787"/>
                      <a:pt x="6235" y="7778"/>
                    </a:cubicBezTo>
                    <a:cubicBezTo>
                      <a:pt x="6361" y="7769"/>
                      <a:pt x="6478" y="7760"/>
                      <a:pt x="6595" y="7742"/>
                    </a:cubicBezTo>
                    <a:lnTo>
                      <a:pt x="6690" y="7724"/>
                    </a:lnTo>
                    <a:lnTo>
                      <a:pt x="6780" y="7711"/>
                    </a:lnTo>
                    <a:cubicBezTo>
                      <a:pt x="6820" y="7702"/>
                      <a:pt x="6861" y="7697"/>
                      <a:pt x="6897" y="7693"/>
                    </a:cubicBezTo>
                    <a:lnTo>
                      <a:pt x="6973" y="7684"/>
                    </a:lnTo>
                    <a:cubicBezTo>
                      <a:pt x="7045" y="7670"/>
                      <a:pt x="7121" y="7657"/>
                      <a:pt x="7193" y="7639"/>
                    </a:cubicBezTo>
                    <a:cubicBezTo>
                      <a:pt x="7252" y="7625"/>
                      <a:pt x="7306" y="7616"/>
                      <a:pt x="7355" y="7607"/>
                    </a:cubicBezTo>
                    <a:lnTo>
                      <a:pt x="7486" y="7585"/>
                    </a:lnTo>
                    <a:cubicBezTo>
                      <a:pt x="7562" y="7576"/>
                      <a:pt x="7639" y="7562"/>
                      <a:pt x="7715" y="7544"/>
                    </a:cubicBezTo>
                    <a:cubicBezTo>
                      <a:pt x="7778" y="7531"/>
                      <a:pt x="7837" y="7517"/>
                      <a:pt x="7900" y="7499"/>
                    </a:cubicBezTo>
                    <a:cubicBezTo>
                      <a:pt x="7940" y="7490"/>
                      <a:pt x="7981" y="7481"/>
                      <a:pt x="8021" y="7477"/>
                    </a:cubicBezTo>
                    <a:lnTo>
                      <a:pt x="8075" y="7463"/>
                    </a:lnTo>
                    <a:cubicBezTo>
                      <a:pt x="8161" y="7445"/>
                      <a:pt x="8246" y="7423"/>
                      <a:pt x="8332" y="7400"/>
                    </a:cubicBezTo>
                    <a:lnTo>
                      <a:pt x="8422" y="7378"/>
                    </a:lnTo>
                    <a:cubicBezTo>
                      <a:pt x="8476" y="7364"/>
                      <a:pt x="8530" y="7346"/>
                      <a:pt x="8583" y="7328"/>
                    </a:cubicBezTo>
                    <a:lnTo>
                      <a:pt x="8615" y="7315"/>
                    </a:lnTo>
                    <a:lnTo>
                      <a:pt x="8628" y="7310"/>
                    </a:lnTo>
                    <a:cubicBezTo>
                      <a:pt x="8673" y="7292"/>
                      <a:pt x="8718" y="7274"/>
                      <a:pt x="8768" y="7261"/>
                    </a:cubicBezTo>
                    <a:lnTo>
                      <a:pt x="8808" y="7243"/>
                    </a:lnTo>
                    <a:cubicBezTo>
                      <a:pt x="8844" y="7234"/>
                      <a:pt x="8880" y="7220"/>
                      <a:pt x="8912" y="7207"/>
                    </a:cubicBezTo>
                    <a:lnTo>
                      <a:pt x="8952" y="7189"/>
                    </a:lnTo>
                    <a:cubicBezTo>
                      <a:pt x="9015" y="7162"/>
                      <a:pt x="9083" y="7130"/>
                      <a:pt x="9150" y="7112"/>
                    </a:cubicBezTo>
                    <a:lnTo>
                      <a:pt x="9191" y="7099"/>
                    </a:lnTo>
                    <a:lnTo>
                      <a:pt x="9240" y="7076"/>
                    </a:lnTo>
                    <a:lnTo>
                      <a:pt x="9267" y="7063"/>
                    </a:lnTo>
                    <a:cubicBezTo>
                      <a:pt x="9317" y="7040"/>
                      <a:pt x="9366" y="7018"/>
                      <a:pt x="9420" y="6995"/>
                    </a:cubicBezTo>
                    <a:cubicBezTo>
                      <a:pt x="9470" y="6977"/>
                      <a:pt x="9506" y="6964"/>
                      <a:pt x="9551" y="6941"/>
                    </a:cubicBezTo>
                    <a:lnTo>
                      <a:pt x="9573" y="6923"/>
                    </a:lnTo>
                    <a:cubicBezTo>
                      <a:pt x="9587" y="6914"/>
                      <a:pt x="9596" y="6905"/>
                      <a:pt x="9609" y="6892"/>
                    </a:cubicBezTo>
                    <a:cubicBezTo>
                      <a:pt x="9632" y="6860"/>
                      <a:pt x="9663" y="6842"/>
                      <a:pt x="9699" y="6842"/>
                    </a:cubicBezTo>
                    <a:cubicBezTo>
                      <a:pt x="9713" y="6842"/>
                      <a:pt x="9722" y="6842"/>
                      <a:pt x="9731" y="6847"/>
                    </a:cubicBezTo>
                    <a:cubicBezTo>
                      <a:pt x="9807" y="6806"/>
                      <a:pt x="9884" y="6761"/>
                      <a:pt x="9956" y="6712"/>
                    </a:cubicBezTo>
                    <a:cubicBezTo>
                      <a:pt x="9987" y="6694"/>
                      <a:pt x="10014" y="6672"/>
                      <a:pt x="10037" y="6640"/>
                    </a:cubicBezTo>
                    <a:cubicBezTo>
                      <a:pt x="10050" y="6613"/>
                      <a:pt x="10059" y="6586"/>
                      <a:pt x="10055" y="6559"/>
                    </a:cubicBezTo>
                    <a:cubicBezTo>
                      <a:pt x="10055" y="6546"/>
                      <a:pt x="10055" y="6532"/>
                      <a:pt x="10059" y="6519"/>
                    </a:cubicBezTo>
                    <a:lnTo>
                      <a:pt x="10059" y="6478"/>
                    </a:lnTo>
                    <a:lnTo>
                      <a:pt x="10059" y="6438"/>
                    </a:lnTo>
                    <a:cubicBezTo>
                      <a:pt x="10059" y="6375"/>
                      <a:pt x="10064" y="6316"/>
                      <a:pt x="10068" y="6253"/>
                    </a:cubicBezTo>
                    <a:cubicBezTo>
                      <a:pt x="10073" y="6132"/>
                      <a:pt x="10077" y="6006"/>
                      <a:pt x="10077" y="5902"/>
                    </a:cubicBezTo>
                    <a:lnTo>
                      <a:pt x="10077" y="5700"/>
                    </a:lnTo>
                    <a:lnTo>
                      <a:pt x="10073" y="5619"/>
                    </a:lnTo>
                    <a:cubicBezTo>
                      <a:pt x="10073" y="5583"/>
                      <a:pt x="10068" y="5547"/>
                      <a:pt x="10068" y="5511"/>
                    </a:cubicBezTo>
                    <a:lnTo>
                      <a:pt x="10064" y="5403"/>
                    </a:lnTo>
                    <a:lnTo>
                      <a:pt x="10064" y="5340"/>
                    </a:lnTo>
                    <a:cubicBezTo>
                      <a:pt x="10064" y="5304"/>
                      <a:pt x="10059" y="5263"/>
                      <a:pt x="10059" y="5223"/>
                    </a:cubicBezTo>
                    <a:cubicBezTo>
                      <a:pt x="10059" y="5196"/>
                      <a:pt x="10055" y="5173"/>
                      <a:pt x="10055" y="5146"/>
                    </a:cubicBezTo>
                    <a:cubicBezTo>
                      <a:pt x="10050" y="5088"/>
                      <a:pt x="10046" y="5030"/>
                      <a:pt x="10046" y="4971"/>
                    </a:cubicBezTo>
                    <a:lnTo>
                      <a:pt x="10046" y="4922"/>
                    </a:lnTo>
                    <a:lnTo>
                      <a:pt x="10046" y="4868"/>
                    </a:lnTo>
                    <a:lnTo>
                      <a:pt x="10046" y="4818"/>
                    </a:lnTo>
                    <a:cubicBezTo>
                      <a:pt x="10046" y="4764"/>
                      <a:pt x="10041" y="4706"/>
                      <a:pt x="10041" y="4652"/>
                    </a:cubicBezTo>
                    <a:lnTo>
                      <a:pt x="10032" y="4481"/>
                    </a:lnTo>
                    <a:cubicBezTo>
                      <a:pt x="10032" y="4445"/>
                      <a:pt x="10032" y="4413"/>
                      <a:pt x="10028" y="4377"/>
                    </a:cubicBezTo>
                    <a:lnTo>
                      <a:pt x="10028" y="4310"/>
                    </a:lnTo>
                    <a:cubicBezTo>
                      <a:pt x="10028" y="4287"/>
                      <a:pt x="10028" y="4265"/>
                      <a:pt x="10028" y="4242"/>
                    </a:cubicBezTo>
                    <a:lnTo>
                      <a:pt x="10028" y="4211"/>
                    </a:lnTo>
                    <a:lnTo>
                      <a:pt x="10028" y="4130"/>
                    </a:lnTo>
                    <a:cubicBezTo>
                      <a:pt x="10028" y="4080"/>
                      <a:pt x="10019" y="4026"/>
                      <a:pt x="10019" y="3977"/>
                    </a:cubicBezTo>
                    <a:cubicBezTo>
                      <a:pt x="10014" y="3909"/>
                      <a:pt x="10010" y="3842"/>
                      <a:pt x="10010" y="3774"/>
                    </a:cubicBezTo>
                    <a:cubicBezTo>
                      <a:pt x="10010" y="3675"/>
                      <a:pt x="10010" y="3581"/>
                      <a:pt x="10001" y="3482"/>
                    </a:cubicBezTo>
                    <a:cubicBezTo>
                      <a:pt x="9996" y="3406"/>
                      <a:pt x="9987" y="3329"/>
                      <a:pt x="9974" y="3239"/>
                    </a:cubicBezTo>
                    <a:cubicBezTo>
                      <a:pt x="9960" y="3154"/>
                      <a:pt x="9951" y="3077"/>
                      <a:pt x="9942" y="2996"/>
                    </a:cubicBezTo>
                    <a:lnTo>
                      <a:pt x="9938" y="2947"/>
                    </a:lnTo>
                    <a:lnTo>
                      <a:pt x="9929" y="2888"/>
                    </a:lnTo>
                    <a:lnTo>
                      <a:pt x="9929" y="2861"/>
                    </a:lnTo>
                    <a:lnTo>
                      <a:pt x="9929" y="2839"/>
                    </a:lnTo>
                    <a:lnTo>
                      <a:pt x="9929" y="2825"/>
                    </a:lnTo>
                    <a:cubicBezTo>
                      <a:pt x="9924" y="2771"/>
                      <a:pt x="9920" y="2717"/>
                      <a:pt x="9911" y="2668"/>
                    </a:cubicBezTo>
                    <a:cubicBezTo>
                      <a:pt x="9924" y="2659"/>
                      <a:pt x="9933" y="2645"/>
                      <a:pt x="9938" y="2627"/>
                    </a:cubicBezTo>
                    <a:cubicBezTo>
                      <a:pt x="9956" y="2582"/>
                      <a:pt x="9938" y="2528"/>
                      <a:pt x="9897" y="2501"/>
                    </a:cubicBezTo>
                    <a:cubicBezTo>
                      <a:pt x="9870" y="2483"/>
                      <a:pt x="9843" y="2474"/>
                      <a:pt x="9812" y="2470"/>
                    </a:cubicBezTo>
                    <a:lnTo>
                      <a:pt x="9654" y="2470"/>
                    </a:lnTo>
                    <a:cubicBezTo>
                      <a:pt x="9573" y="2465"/>
                      <a:pt x="9497" y="2461"/>
                      <a:pt x="9416" y="2456"/>
                    </a:cubicBezTo>
                    <a:cubicBezTo>
                      <a:pt x="9375" y="2452"/>
                      <a:pt x="9339" y="2452"/>
                      <a:pt x="9299" y="2447"/>
                    </a:cubicBezTo>
                    <a:lnTo>
                      <a:pt x="9227" y="2447"/>
                    </a:lnTo>
                    <a:cubicBezTo>
                      <a:pt x="9195" y="2447"/>
                      <a:pt x="9159" y="2452"/>
                      <a:pt x="9123" y="2465"/>
                    </a:cubicBezTo>
                    <a:cubicBezTo>
                      <a:pt x="9065" y="2492"/>
                      <a:pt x="9029" y="2551"/>
                      <a:pt x="9033" y="2614"/>
                    </a:cubicBezTo>
                    <a:lnTo>
                      <a:pt x="9033" y="2641"/>
                    </a:lnTo>
                    <a:lnTo>
                      <a:pt x="9033" y="2668"/>
                    </a:lnTo>
                    <a:cubicBezTo>
                      <a:pt x="9029" y="2686"/>
                      <a:pt x="9024" y="2699"/>
                      <a:pt x="9015" y="2713"/>
                    </a:cubicBezTo>
                    <a:cubicBezTo>
                      <a:pt x="9011" y="2722"/>
                      <a:pt x="9002" y="2731"/>
                      <a:pt x="8993" y="2740"/>
                    </a:cubicBezTo>
                    <a:cubicBezTo>
                      <a:pt x="8970" y="2762"/>
                      <a:pt x="8948" y="2780"/>
                      <a:pt x="8921" y="2798"/>
                    </a:cubicBezTo>
                    <a:cubicBezTo>
                      <a:pt x="8903" y="2807"/>
                      <a:pt x="8880" y="2821"/>
                      <a:pt x="8858" y="2825"/>
                    </a:cubicBezTo>
                    <a:cubicBezTo>
                      <a:pt x="8826" y="2839"/>
                      <a:pt x="8795" y="2852"/>
                      <a:pt x="8759" y="2861"/>
                    </a:cubicBezTo>
                    <a:cubicBezTo>
                      <a:pt x="8714" y="2875"/>
                      <a:pt x="8664" y="2884"/>
                      <a:pt x="8615" y="2897"/>
                    </a:cubicBezTo>
                    <a:lnTo>
                      <a:pt x="8597" y="2902"/>
                    </a:lnTo>
                    <a:lnTo>
                      <a:pt x="8552" y="2911"/>
                    </a:lnTo>
                    <a:cubicBezTo>
                      <a:pt x="8498" y="2924"/>
                      <a:pt x="8449" y="2929"/>
                      <a:pt x="8395" y="2938"/>
                    </a:cubicBezTo>
                    <a:lnTo>
                      <a:pt x="8350" y="2942"/>
                    </a:lnTo>
                    <a:lnTo>
                      <a:pt x="8269" y="2951"/>
                    </a:lnTo>
                    <a:lnTo>
                      <a:pt x="8255" y="2951"/>
                    </a:lnTo>
                    <a:cubicBezTo>
                      <a:pt x="8174" y="2965"/>
                      <a:pt x="8102" y="2974"/>
                      <a:pt x="8026" y="2978"/>
                    </a:cubicBezTo>
                    <a:cubicBezTo>
                      <a:pt x="7945" y="2978"/>
                      <a:pt x="7864" y="2983"/>
                      <a:pt x="7778" y="2983"/>
                    </a:cubicBezTo>
                    <a:lnTo>
                      <a:pt x="7747" y="2983"/>
                    </a:lnTo>
                    <a:cubicBezTo>
                      <a:pt x="7648" y="2983"/>
                      <a:pt x="7544" y="2983"/>
                      <a:pt x="7441" y="2987"/>
                    </a:cubicBezTo>
                    <a:lnTo>
                      <a:pt x="7364" y="2987"/>
                    </a:lnTo>
                    <a:cubicBezTo>
                      <a:pt x="7297" y="2987"/>
                      <a:pt x="7234" y="2987"/>
                      <a:pt x="7166" y="2983"/>
                    </a:cubicBezTo>
                    <a:cubicBezTo>
                      <a:pt x="7058" y="2974"/>
                      <a:pt x="6950" y="2960"/>
                      <a:pt x="6843" y="2942"/>
                    </a:cubicBezTo>
                    <a:lnTo>
                      <a:pt x="6829" y="2942"/>
                    </a:lnTo>
                    <a:cubicBezTo>
                      <a:pt x="6618" y="2911"/>
                      <a:pt x="6388" y="2875"/>
                      <a:pt x="6159" y="2825"/>
                    </a:cubicBezTo>
                    <a:cubicBezTo>
                      <a:pt x="6051" y="2803"/>
                      <a:pt x="5947" y="2776"/>
                      <a:pt x="5844" y="2744"/>
                    </a:cubicBezTo>
                    <a:cubicBezTo>
                      <a:pt x="5763" y="2717"/>
                      <a:pt x="5682" y="2686"/>
                      <a:pt x="5605" y="2659"/>
                    </a:cubicBezTo>
                    <a:lnTo>
                      <a:pt x="5520" y="2627"/>
                    </a:lnTo>
                    <a:lnTo>
                      <a:pt x="5466" y="2605"/>
                    </a:lnTo>
                    <a:lnTo>
                      <a:pt x="5353" y="2564"/>
                    </a:lnTo>
                    <a:cubicBezTo>
                      <a:pt x="5309" y="2546"/>
                      <a:pt x="5264" y="2528"/>
                      <a:pt x="5219" y="2510"/>
                    </a:cubicBezTo>
                    <a:lnTo>
                      <a:pt x="5169" y="2488"/>
                    </a:lnTo>
                    <a:cubicBezTo>
                      <a:pt x="5061" y="2443"/>
                      <a:pt x="4958" y="2393"/>
                      <a:pt x="4854" y="2344"/>
                    </a:cubicBezTo>
                    <a:lnTo>
                      <a:pt x="4841" y="2335"/>
                    </a:lnTo>
                    <a:cubicBezTo>
                      <a:pt x="4773" y="2303"/>
                      <a:pt x="4706" y="2272"/>
                      <a:pt x="4638" y="2236"/>
                    </a:cubicBezTo>
                    <a:lnTo>
                      <a:pt x="4625" y="2231"/>
                    </a:lnTo>
                    <a:lnTo>
                      <a:pt x="4485" y="2150"/>
                    </a:lnTo>
                    <a:lnTo>
                      <a:pt x="4454" y="2132"/>
                    </a:lnTo>
                    <a:lnTo>
                      <a:pt x="4413" y="2110"/>
                    </a:lnTo>
                    <a:cubicBezTo>
                      <a:pt x="4350" y="2074"/>
                      <a:pt x="4283" y="2042"/>
                      <a:pt x="4220" y="2006"/>
                    </a:cubicBezTo>
                    <a:lnTo>
                      <a:pt x="4130" y="1961"/>
                    </a:lnTo>
                    <a:lnTo>
                      <a:pt x="4013" y="1898"/>
                    </a:lnTo>
                    <a:lnTo>
                      <a:pt x="3959" y="1867"/>
                    </a:lnTo>
                    <a:cubicBezTo>
                      <a:pt x="3896" y="1831"/>
                      <a:pt x="3828" y="1795"/>
                      <a:pt x="3765" y="1764"/>
                    </a:cubicBezTo>
                    <a:lnTo>
                      <a:pt x="3667" y="1710"/>
                    </a:lnTo>
                    <a:lnTo>
                      <a:pt x="3644" y="1696"/>
                    </a:lnTo>
                    <a:lnTo>
                      <a:pt x="3532" y="1642"/>
                    </a:lnTo>
                    <a:lnTo>
                      <a:pt x="3514" y="1633"/>
                    </a:lnTo>
                    <a:lnTo>
                      <a:pt x="3379" y="1557"/>
                    </a:lnTo>
                    <a:lnTo>
                      <a:pt x="3356" y="1543"/>
                    </a:lnTo>
                    <a:lnTo>
                      <a:pt x="3343" y="1534"/>
                    </a:lnTo>
                    <a:cubicBezTo>
                      <a:pt x="3307" y="1516"/>
                      <a:pt x="3275" y="1498"/>
                      <a:pt x="3244" y="1480"/>
                    </a:cubicBezTo>
                    <a:cubicBezTo>
                      <a:pt x="3145" y="1417"/>
                      <a:pt x="3046" y="1350"/>
                      <a:pt x="2956" y="1278"/>
                    </a:cubicBezTo>
                    <a:cubicBezTo>
                      <a:pt x="2821" y="1174"/>
                      <a:pt x="2695" y="1062"/>
                      <a:pt x="2560" y="954"/>
                    </a:cubicBezTo>
                    <a:lnTo>
                      <a:pt x="2425" y="837"/>
                    </a:lnTo>
                    <a:cubicBezTo>
                      <a:pt x="2384" y="801"/>
                      <a:pt x="2344" y="769"/>
                      <a:pt x="2303" y="733"/>
                    </a:cubicBezTo>
                    <a:cubicBezTo>
                      <a:pt x="2263" y="702"/>
                      <a:pt x="2222" y="670"/>
                      <a:pt x="2182" y="634"/>
                    </a:cubicBezTo>
                    <a:lnTo>
                      <a:pt x="2092" y="562"/>
                    </a:lnTo>
                    <a:lnTo>
                      <a:pt x="2074" y="549"/>
                    </a:lnTo>
                    <a:cubicBezTo>
                      <a:pt x="2029" y="508"/>
                      <a:pt x="1980" y="468"/>
                      <a:pt x="1935" y="427"/>
                    </a:cubicBezTo>
                    <a:cubicBezTo>
                      <a:pt x="1872" y="364"/>
                      <a:pt x="1804" y="301"/>
                      <a:pt x="1741" y="234"/>
                    </a:cubicBezTo>
                    <a:cubicBezTo>
                      <a:pt x="1683" y="167"/>
                      <a:pt x="1611" y="99"/>
                      <a:pt x="1543" y="27"/>
                    </a:cubicBezTo>
                    <a:cubicBezTo>
                      <a:pt x="1530" y="14"/>
                      <a:pt x="1507" y="5"/>
                      <a:pt x="1485" y="0"/>
                    </a:cubicBezTo>
                    <a:close/>
                  </a:path>
                </a:pathLst>
              </a:custGeom>
              <a:solidFill>
                <a:srgbClr val="96D6E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 name="Google Shape;2301;p69">
                <a:extLst>
                  <a:ext uri="{FF2B5EF4-FFF2-40B4-BE49-F238E27FC236}">
                    <a16:creationId xmlns:a16="http://schemas.microsoft.com/office/drawing/2014/main" id="{AEFC704F-AF20-DA42-81AC-18B2C6230083}"/>
                  </a:ext>
                </a:extLst>
              </p:cNvPr>
              <p:cNvSpPr/>
              <p:nvPr/>
            </p:nvSpPr>
            <p:spPr>
              <a:xfrm>
                <a:off x="5378435" y="2328852"/>
                <a:ext cx="846427" cy="724738"/>
              </a:xfrm>
              <a:custGeom>
                <a:avLst/>
                <a:gdLst/>
                <a:ahLst/>
                <a:cxnLst/>
                <a:rect l="l" t="t" r="r" b="b"/>
                <a:pathLst>
                  <a:path w="12075" h="10339" extrusionOk="0">
                    <a:moveTo>
                      <a:pt x="6564" y="1"/>
                    </a:moveTo>
                    <a:cubicBezTo>
                      <a:pt x="6478" y="1"/>
                      <a:pt x="6411" y="5"/>
                      <a:pt x="6348" y="10"/>
                    </a:cubicBezTo>
                    <a:lnTo>
                      <a:pt x="6357" y="14"/>
                    </a:lnTo>
                    <a:cubicBezTo>
                      <a:pt x="6339" y="14"/>
                      <a:pt x="6321" y="23"/>
                      <a:pt x="6307" y="41"/>
                    </a:cubicBezTo>
                    <a:cubicBezTo>
                      <a:pt x="6294" y="55"/>
                      <a:pt x="6289" y="77"/>
                      <a:pt x="6289" y="100"/>
                    </a:cubicBezTo>
                    <a:cubicBezTo>
                      <a:pt x="6280" y="109"/>
                      <a:pt x="6271" y="122"/>
                      <a:pt x="6267" y="136"/>
                    </a:cubicBezTo>
                    <a:cubicBezTo>
                      <a:pt x="6262" y="145"/>
                      <a:pt x="6258" y="158"/>
                      <a:pt x="6253" y="167"/>
                    </a:cubicBezTo>
                    <a:cubicBezTo>
                      <a:pt x="6244" y="199"/>
                      <a:pt x="6231" y="226"/>
                      <a:pt x="6217" y="257"/>
                    </a:cubicBezTo>
                    <a:cubicBezTo>
                      <a:pt x="6195" y="293"/>
                      <a:pt x="6172" y="329"/>
                      <a:pt x="6145" y="365"/>
                    </a:cubicBezTo>
                    <a:lnTo>
                      <a:pt x="6123" y="396"/>
                    </a:lnTo>
                    <a:cubicBezTo>
                      <a:pt x="6091" y="446"/>
                      <a:pt x="6060" y="495"/>
                      <a:pt x="6024" y="545"/>
                    </a:cubicBezTo>
                    <a:lnTo>
                      <a:pt x="6002" y="585"/>
                    </a:lnTo>
                    <a:cubicBezTo>
                      <a:pt x="5975" y="621"/>
                      <a:pt x="5952" y="657"/>
                      <a:pt x="5921" y="698"/>
                    </a:cubicBezTo>
                    <a:cubicBezTo>
                      <a:pt x="5885" y="747"/>
                      <a:pt x="5844" y="797"/>
                      <a:pt x="5808" y="851"/>
                    </a:cubicBezTo>
                    <a:cubicBezTo>
                      <a:pt x="5790" y="878"/>
                      <a:pt x="5772" y="909"/>
                      <a:pt x="5754" y="932"/>
                    </a:cubicBezTo>
                    <a:lnTo>
                      <a:pt x="5741" y="954"/>
                    </a:lnTo>
                    <a:lnTo>
                      <a:pt x="5709" y="1004"/>
                    </a:lnTo>
                    <a:cubicBezTo>
                      <a:pt x="5691" y="1031"/>
                      <a:pt x="5669" y="1058"/>
                      <a:pt x="5651" y="1085"/>
                    </a:cubicBezTo>
                    <a:lnTo>
                      <a:pt x="5619" y="1130"/>
                    </a:lnTo>
                    <a:cubicBezTo>
                      <a:pt x="5592" y="1175"/>
                      <a:pt x="5565" y="1215"/>
                      <a:pt x="5534" y="1260"/>
                    </a:cubicBezTo>
                    <a:lnTo>
                      <a:pt x="5516" y="1287"/>
                    </a:lnTo>
                    <a:cubicBezTo>
                      <a:pt x="5484" y="1332"/>
                      <a:pt x="5462" y="1373"/>
                      <a:pt x="5435" y="1418"/>
                    </a:cubicBezTo>
                    <a:lnTo>
                      <a:pt x="5417" y="1458"/>
                    </a:lnTo>
                    <a:lnTo>
                      <a:pt x="5408" y="1476"/>
                    </a:lnTo>
                    <a:cubicBezTo>
                      <a:pt x="5399" y="1499"/>
                      <a:pt x="5385" y="1526"/>
                      <a:pt x="5372" y="1548"/>
                    </a:cubicBezTo>
                    <a:cubicBezTo>
                      <a:pt x="5363" y="1571"/>
                      <a:pt x="5340" y="1602"/>
                      <a:pt x="5327" y="1629"/>
                    </a:cubicBezTo>
                    <a:lnTo>
                      <a:pt x="5277" y="1616"/>
                    </a:lnTo>
                    <a:lnTo>
                      <a:pt x="5264" y="1611"/>
                    </a:lnTo>
                    <a:cubicBezTo>
                      <a:pt x="5142" y="1580"/>
                      <a:pt x="5025" y="1548"/>
                      <a:pt x="4908" y="1512"/>
                    </a:cubicBezTo>
                    <a:cubicBezTo>
                      <a:pt x="4850" y="1490"/>
                      <a:pt x="4791" y="1467"/>
                      <a:pt x="4733" y="1445"/>
                    </a:cubicBezTo>
                    <a:cubicBezTo>
                      <a:pt x="4701" y="1436"/>
                      <a:pt x="4670" y="1422"/>
                      <a:pt x="4638" y="1413"/>
                    </a:cubicBezTo>
                    <a:lnTo>
                      <a:pt x="4557" y="1382"/>
                    </a:lnTo>
                    <a:lnTo>
                      <a:pt x="4476" y="1355"/>
                    </a:lnTo>
                    <a:lnTo>
                      <a:pt x="4467" y="1350"/>
                    </a:lnTo>
                    <a:lnTo>
                      <a:pt x="4382" y="1319"/>
                    </a:lnTo>
                    <a:lnTo>
                      <a:pt x="4301" y="1287"/>
                    </a:lnTo>
                    <a:lnTo>
                      <a:pt x="4220" y="1256"/>
                    </a:lnTo>
                    <a:lnTo>
                      <a:pt x="4148" y="1224"/>
                    </a:lnTo>
                    <a:lnTo>
                      <a:pt x="4121" y="1215"/>
                    </a:lnTo>
                    <a:cubicBezTo>
                      <a:pt x="4045" y="1188"/>
                      <a:pt x="3973" y="1161"/>
                      <a:pt x="3896" y="1125"/>
                    </a:cubicBezTo>
                    <a:cubicBezTo>
                      <a:pt x="3824" y="1089"/>
                      <a:pt x="3757" y="1062"/>
                      <a:pt x="3685" y="1035"/>
                    </a:cubicBezTo>
                    <a:lnTo>
                      <a:pt x="3581" y="990"/>
                    </a:lnTo>
                    <a:lnTo>
                      <a:pt x="3554" y="977"/>
                    </a:lnTo>
                    <a:lnTo>
                      <a:pt x="3464" y="941"/>
                    </a:lnTo>
                    <a:lnTo>
                      <a:pt x="3293" y="864"/>
                    </a:lnTo>
                    <a:lnTo>
                      <a:pt x="3244" y="842"/>
                    </a:lnTo>
                    <a:lnTo>
                      <a:pt x="3203" y="828"/>
                    </a:lnTo>
                    <a:cubicBezTo>
                      <a:pt x="3145" y="801"/>
                      <a:pt x="3082" y="774"/>
                      <a:pt x="3028" y="747"/>
                    </a:cubicBezTo>
                    <a:lnTo>
                      <a:pt x="2983" y="720"/>
                    </a:lnTo>
                    <a:lnTo>
                      <a:pt x="2938" y="698"/>
                    </a:lnTo>
                    <a:lnTo>
                      <a:pt x="2902" y="680"/>
                    </a:lnTo>
                    <a:cubicBezTo>
                      <a:pt x="2870" y="662"/>
                      <a:pt x="2839" y="644"/>
                      <a:pt x="2812" y="626"/>
                    </a:cubicBezTo>
                    <a:lnTo>
                      <a:pt x="2812" y="626"/>
                    </a:lnTo>
                    <a:lnTo>
                      <a:pt x="2821" y="639"/>
                    </a:lnTo>
                    <a:cubicBezTo>
                      <a:pt x="2781" y="612"/>
                      <a:pt x="2740" y="585"/>
                      <a:pt x="2695" y="558"/>
                    </a:cubicBezTo>
                    <a:lnTo>
                      <a:pt x="2682" y="549"/>
                    </a:lnTo>
                    <a:lnTo>
                      <a:pt x="2659" y="536"/>
                    </a:lnTo>
                    <a:cubicBezTo>
                      <a:pt x="2596" y="500"/>
                      <a:pt x="2542" y="459"/>
                      <a:pt x="2484" y="419"/>
                    </a:cubicBezTo>
                    <a:cubicBezTo>
                      <a:pt x="2475" y="396"/>
                      <a:pt x="2452" y="378"/>
                      <a:pt x="2430" y="378"/>
                    </a:cubicBezTo>
                    <a:lnTo>
                      <a:pt x="2389" y="383"/>
                    </a:lnTo>
                    <a:cubicBezTo>
                      <a:pt x="2358" y="387"/>
                      <a:pt x="2326" y="392"/>
                      <a:pt x="2295" y="396"/>
                    </a:cubicBezTo>
                    <a:cubicBezTo>
                      <a:pt x="2241" y="405"/>
                      <a:pt x="2182" y="419"/>
                      <a:pt x="2133" y="437"/>
                    </a:cubicBezTo>
                    <a:cubicBezTo>
                      <a:pt x="2074" y="450"/>
                      <a:pt x="2025" y="468"/>
                      <a:pt x="1971" y="491"/>
                    </a:cubicBezTo>
                    <a:lnTo>
                      <a:pt x="1890" y="527"/>
                    </a:lnTo>
                    <a:lnTo>
                      <a:pt x="1863" y="540"/>
                    </a:lnTo>
                    <a:lnTo>
                      <a:pt x="1804" y="563"/>
                    </a:lnTo>
                    <a:cubicBezTo>
                      <a:pt x="1692" y="612"/>
                      <a:pt x="1584" y="671"/>
                      <a:pt x="1476" y="734"/>
                    </a:cubicBezTo>
                    <a:cubicBezTo>
                      <a:pt x="1431" y="761"/>
                      <a:pt x="1386" y="788"/>
                      <a:pt x="1341" y="819"/>
                    </a:cubicBezTo>
                    <a:cubicBezTo>
                      <a:pt x="1287" y="864"/>
                      <a:pt x="1237" y="909"/>
                      <a:pt x="1188" y="954"/>
                    </a:cubicBezTo>
                    <a:lnTo>
                      <a:pt x="1161" y="981"/>
                    </a:lnTo>
                    <a:lnTo>
                      <a:pt x="1152" y="990"/>
                    </a:lnTo>
                    <a:cubicBezTo>
                      <a:pt x="1107" y="1031"/>
                      <a:pt x="1067" y="1076"/>
                      <a:pt x="1026" y="1121"/>
                    </a:cubicBezTo>
                    <a:cubicBezTo>
                      <a:pt x="986" y="1166"/>
                      <a:pt x="945" y="1220"/>
                      <a:pt x="905" y="1274"/>
                    </a:cubicBezTo>
                    <a:lnTo>
                      <a:pt x="887" y="1296"/>
                    </a:lnTo>
                    <a:lnTo>
                      <a:pt x="860" y="1332"/>
                    </a:lnTo>
                    <a:cubicBezTo>
                      <a:pt x="828" y="1373"/>
                      <a:pt x="797" y="1422"/>
                      <a:pt x="765" y="1467"/>
                    </a:cubicBezTo>
                    <a:cubicBezTo>
                      <a:pt x="747" y="1490"/>
                      <a:pt x="734" y="1512"/>
                      <a:pt x="720" y="1535"/>
                    </a:cubicBezTo>
                    <a:lnTo>
                      <a:pt x="707" y="1553"/>
                    </a:lnTo>
                    <a:lnTo>
                      <a:pt x="666" y="1616"/>
                    </a:lnTo>
                    <a:cubicBezTo>
                      <a:pt x="626" y="1665"/>
                      <a:pt x="594" y="1719"/>
                      <a:pt x="567" y="1773"/>
                    </a:cubicBezTo>
                    <a:lnTo>
                      <a:pt x="540" y="1823"/>
                    </a:lnTo>
                    <a:lnTo>
                      <a:pt x="527" y="1841"/>
                    </a:lnTo>
                    <a:lnTo>
                      <a:pt x="518" y="1854"/>
                    </a:lnTo>
                    <a:cubicBezTo>
                      <a:pt x="509" y="1881"/>
                      <a:pt x="495" y="1904"/>
                      <a:pt x="482" y="1926"/>
                    </a:cubicBezTo>
                    <a:cubicBezTo>
                      <a:pt x="455" y="1980"/>
                      <a:pt x="428" y="2029"/>
                      <a:pt x="401" y="2083"/>
                    </a:cubicBezTo>
                    <a:cubicBezTo>
                      <a:pt x="378" y="2133"/>
                      <a:pt x="356" y="2182"/>
                      <a:pt x="342" y="2236"/>
                    </a:cubicBezTo>
                    <a:lnTo>
                      <a:pt x="329" y="2268"/>
                    </a:lnTo>
                    <a:lnTo>
                      <a:pt x="311" y="2317"/>
                    </a:lnTo>
                    <a:lnTo>
                      <a:pt x="306" y="2335"/>
                    </a:lnTo>
                    <a:cubicBezTo>
                      <a:pt x="293" y="2367"/>
                      <a:pt x="279" y="2403"/>
                      <a:pt x="270" y="2434"/>
                    </a:cubicBezTo>
                    <a:lnTo>
                      <a:pt x="239" y="2524"/>
                    </a:lnTo>
                    <a:lnTo>
                      <a:pt x="212" y="2610"/>
                    </a:lnTo>
                    <a:lnTo>
                      <a:pt x="203" y="2650"/>
                    </a:lnTo>
                    <a:cubicBezTo>
                      <a:pt x="185" y="2700"/>
                      <a:pt x="171" y="2749"/>
                      <a:pt x="158" y="2799"/>
                    </a:cubicBezTo>
                    <a:cubicBezTo>
                      <a:pt x="144" y="2853"/>
                      <a:pt x="126" y="2907"/>
                      <a:pt x="117" y="2965"/>
                    </a:cubicBezTo>
                    <a:lnTo>
                      <a:pt x="108" y="3019"/>
                    </a:lnTo>
                    <a:cubicBezTo>
                      <a:pt x="86" y="3123"/>
                      <a:pt x="63" y="3231"/>
                      <a:pt x="50" y="3334"/>
                    </a:cubicBezTo>
                    <a:lnTo>
                      <a:pt x="50" y="3357"/>
                    </a:lnTo>
                    <a:cubicBezTo>
                      <a:pt x="36" y="3465"/>
                      <a:pt x="23" y="3573"/>
                      <a:pt x="18" y="3676"/>
                    </a:cubicBezTo>
                    <a:cubicBezTo>
                      <a:pt x="14" y="3734"/>
                      <a:pt x="9" y="3793"/>
                      <a:pt x="9" y="3851"/>
                    </a:cubicBezTo>
                    <a:lnTo>
                      <a:pt x="9" y="3932"/>
                    </a:lnTo>
                    <a:lnTo>
                      <a:pt x="9" y="4031"/>
                    </a:lnTo>
                    <a:cubicBezTo>
                      <a:pt x="5" y="4135"/>
                      <a:pt x="5" y="4238"/>
                      <a:pt x="5" y="4342"/>
                    </a:cubicBezTo>
                    <a:cubicBezTo>
                      <a:pt x="0" y="4441"/>
                      <a:pt x="50" y="4531"/>
                      <a:pt x="135" y="4576"/>
                    </a:cubicBezTo>
                    <a:cubicBezTo>
                      <a:pt x="162" y="4594"/>
                      <a:pt x="194" y="4607"/>
                      <a:pt x="230" y="4616"/>
                    </a:cubicBezTo>
                    <a:lnTo>
                      <a:pt x="275" y="4630"/>
                    </a:lnTo>
                    <a:lnTo>
                      <a:pt x="293" y="4634"/>
                    </a:lnTo>
                    <a:cubicBezTo>
                      <a:pt x="306" y="4639"/>
                      <a:pt x="320" y="4639"/>
                      <a:pt x="333" y="4643"/>
                    </a:cubicBezTo>
                    <a:cubicBezTo>
                      <a:pt x="365" y="4652"/>
                      <a:pt x="401" y="4661"/>
                      <a:pt x="432" y="4666"/>
                    </a:cubicBezTo>
                    <a:lnTo>
                      <a:pt x="473" y="4675"/>
                    </a:lnTo>
                    <a:cubicBezTo>
                      <a:pt x="495" y="4679"/>
                      <a:pt x="518" y="4679"/>
                      <a:pt x="540" y="4684"/>
                    </a:cubicBezTo>
                    <a:lnTo>
                      <a:pt x="554" y="4684"/>
                    </a:lnTo>
                    <a:cubicBezTo>
                      <a:pt x="590" y="4693"/>
                      <a:pt x="621" y="4697"/>
                      <a:pt x="653" y="4702"/>
                    </a:cubicBezTo>
                    <a:cubicBezTo>
                      <a:pt x="761" y="4711"/>
                      <a:pt x="869" y="4715"/>
                      <a:pt x="981" y="4715"/>
                    </a:cubicBezTo>
                    <a:lnTo>
                      <a:pt x="1489" y="4715"/>
                    </a:lnTo>
                    <a:cubicBezTo>
                      <a:pt x="1548" y="4711"/>
                      <a:pt x="1611" y="4706"/>
                      <a:pt x="1674" y="4706"/>
                    </a:cubicBezTo>
                    <a:lnTo>
                      <a:pt x="1840" y="4706"/>
                    </a:lnTo>
                    <a:cubicBezTo>
                      <a:pt x="1903" y="4706"/>
                      <a:pt x="1966" y="4706"/>
                      <a:pt x="2025" y="4697"/>
                    </a:cubicBezTo>
                    <a:cubicBezTo>
                      <a:pt x="2061" y="4697"/>
                      <a:pt x="2097" y="4693"/>
                      <a:pt x="2133" y="4693"/>
                    </a:cubicBezTo>
                    <a:lnTo>
                      <a:pt x="2146" y="4693"/>
                    </a:lnTo>
                    <a:cubicBezTo>
                      <a:pt x="2178" y="4693"/>
                      <a:pt x="2205" y="4688"/>
                      <a:pt x="2232" y="4688"/>
                    </a:cubicBezTo>
                    <a:cubicBezTo>
                      <a:pt x="2281" y="4684"/>
                      <a:pt x="2326" y="4675"/>
                      <a:pt x="2376" y="4666"/>
                    </a:cubicBezTo>
                    <a:lnTo>
                      <a:pt x="2398" y="4666"/>
                    </a:lnTo>
                    <a:cubicBezTo>
                      <a:pt x="2389" y="4684"/>
                      <a:pt x="2389" y="4706"/>
                      <a:pt x="2389" y="4729"/>
                    </a:cubicBezTo>
                    <a:cubicBezTo>
                      <a:pt x="2394" y="4765"/>
                      <a:pt x="2398" y="4801"/>
                      <a:pt x="2403" y="4837"/>
                    </a:cubicBezTo>
                    <a:cubicBezTo>
                      <a:pt x="2412" y="4868"/>
                      <a:pt x="2421" y="4900"/>
                      <a:pt x="2430" y="4931"/>
                    </a:cubicBezTo>
                    <a:lnTo>
                      <a:pt x="2439" y="4963"/>
                    </a:lnTo>
                    <a:lnTo>
                      <a:pt x="2443" y="4981"/>
                    </a:lnTo>
                    <a:cubicBezTo>
                      <a:pt x="2470" y="5084"/>
                      <a:pt x="2502" y="5188"/>
                      <a:pt x="2538" y="5286"/>
                    </a:cubicBezTo>
                    <a:lnTo>
                      <a:pt x="2569" y="5381"/>
                    </a:lnTo>
                    <a:lnTo>
                      <a:pt x="2587" y="5421"/>
                    </a:lnTo>
                    <a:lnTo>
                      <a:pt x="2601" y="5457"/>
                    </a:lnTo>
                    <a:cubicBezTo>
                      <a:pt x="2614" y="5493"/>
                      <a:pt x="2628" y="5534"/>
                      <a:pt x="2641" y="5570"/>
                    </a:cubicBezTo>
                    <a:cubicBezTo>
                      <a:pt x="2668" y="5624"/>
                      <a:pt x="2691" y="5687"/>
                      <a:pt x="2713" y="5745"/>
                    </a:cubicBezTo>
                    <a:cubicBezTo>
                      <a:pt x="2727" y="5777"/>
                      <a:pt x="2745" y="5808"/>
                      <a:pt x="2758" y="5840"/>
                    </a:cubicBezTo>
                    <a:lnTo>
                      <a:pt x="2790" y="5907"/>
                    </a:lnTo>
                    <a:cubicBezTo>
                      <a:pt x="2812" y="5952"/>
                      <a:pt x="2834" y="6002"/>
                      <a:pt x="2857" y="6051"/>
                    </a:cubicBezTo>
                    <a:lnTo>
                      <a:pt x="2875" y="6083"/>
                    </a:lnTo>
                    <a:lnTo>
                      <a:pt x="2884" y="6096"/>
                    </a:lnTo>
                    <a:lnTo>
                      <a:pt x="2897" y="6128"/>
                    </a:lnTo>
                    <a:cubicBezTo>
                      <a:pt x="2911" y="6155"/>
                      <a:pt x="2920" y="6177"/>
                      <a:pt x="2933" y="6204"/>
                    </a:cubicBezTo>
                    <a:lnTo>
                      <a:pt x="2947" y="6227"/>
                    </a:lnTo>
                    <a:lnTo>
                      <a:pt x="2983" y="6294"/>
                    </a:lnTo>
                    <a:lnTo>
                      <a:pt x="3014" y="6353"/>
                    </a:lnTo>
                    <a:lnTo>
                      <a:pt x="3041" y="6407"/>
                    </a:lnTo>
                    <a:lnTo>
                      <a:pt x="3055" y="6434"/>
                    </a:lnTo>
                    <a:cubicBezTo>
                      <a:pt x="3068" y="6461"/>
                      <a:pt x="3082" y="6492"/>
                      <a:pt x="3100" y="6515"/>
                    </a:cubicBezTo>
                    <a:cubicBezTo>
                      <a:pt x="3113" y="6542"/>
                      <a:pt x="3118" y="6555"/>
                      <a:pt x="3131" y="6573"/>
                    </a:cubicBezTo>
                    <a:lnTo>
                      <a:pt x="3140" y="6591"/>
                    </a:lnTo>
                    <a:lnTo>
                      <a:pt x="3185" y="6668"/>
                    </a:lnTo>
                    <a:cubicBezTo>
                      <a:pt x="3212" y="6722"/>
                      <a:pt x="3239" y="6771"/>
                      <a:pt x="3271" y="6825"/>
                    </a:cubicBezTo>
                    <a:lnTo>
                      <a:pt x="3316" y="6906"/>
                    </a:lnTo>
                    <a:lnTo>
                      <a:pt x="3365" y="6987"/>
                    </a:lnTo>
                    <a:cubicBezTo>
                      <a:pt x="3392" y="7041"/>
                      <a:pt x="3424" y="7090"/>
                      <a:pt x="3455" y="7140"/>
                    </a:cubicBezTo>
                    <a:cubicBezTo>
                      <a:pt x="3518" y="7239"/>
                      <a:pt x="3590" y="7342"/>
                      <a:pt x="3649" y="7419"/>
                    </a:cubicBezTo>
                    <a:cubicBezTo>
                      <a:pt x="3716" y="7518"/>
                      <a:pt x="3788" y="7612"/>
                      <a:pt x="3869" y="7707"/>
                    </a:cubicBezTo>
                    <a:cubicBezTo>
                      <a:pt x="4009" y="7873"/>
                      <a:pt x="4175" y="8044"/>
                      <a:pt x="4306" y="8184"/>
                    </a:cubicBezTo>
                    <a:lnTo>
                      <a:pt x="4319" y="8197"/>
                    </a:lnTo>
                    <a:cubicBezTo>
                      <a:pt x="4422" y="8305"/>
                      <a:pt x="4530" y="8409"/>
                      <a:pt x="4634" y="8512"/>
                    </a:cubicBezTo>
                    <a:lnTo>
                      <a:pt x="4665" y="8543"/>
                    </a:lnTo>
                    <a:cubicBezTo>
                      <a:pt x="4715" y="8588"/>
                      <a:pt x="4764" y="8638"/>
                      <a:pt x="4814" y="8687"/>
                    </a:cubicBezTo>
                    <a:cubicBezTo>
                      <a:pt x="4890" y="8759"/>
                      <a:pt x="4967" y="8831"/>
                      <a:pt x="5043" y="8903"/>
                    </a:cubicBezTo>
                    <a:cubicBezTo>
                      <a:pt x="5088" y="8944"/>
                      <a:pt x="5133" y="8980"/>
                      <a:pt x="5183" y="9016"/>
                    </a:cubicBezTo>
                    <a:cubicBezTo>
                      <a:pt x="5232" y="9052"/>
                      <a:pt x="5268" y="9083"/>
                      <a:pt x="5313" y="9115"/>
                    </a:cubicBezTo>
                    <a:lnTo>
                      <a:pt x="5390" y="9178"/>
                    </a:lnTo>
                    <a:cubicBezTo>
                      <a:pt x="5462" y="9236"/>
                      <a:pt x="5529" y="9290"/>
                      <a:pt x="5597" y="9340"/>
                    </a:cubicBezTo>
                    <a:cubicBezTo>
                      <a:pt x="5633" y="9367"/>
                      <a:pt x="5669" y="9389"/>
                      <a:pt x="5705" y="9412"/>
                    </a:cubicBezTo>
                    <a:lnTo>
                      <a:pt x="5745" y="9443"/>
                    </a:lnTo>
                    <a:lnTo>
                      <a:pt x="5786" y="9470"/>
                    </a:lnTo>
                    <a:cubicBezTo>
                      <a:pt x="5826" y="9497"/>
                      <a:pt x="5858" y="9520"/>
                      <a:pt x="5894" y="9542"/>
                    </a:cubicBezTo>
                    <a:cubicBezTo>
                      <a:pt x="5997" y="9605"/>
                      <a:pt x="6100" y="9668"/>
                      <a:pt x="6213" y="9722"/>
                    </a:cubicBezTo>
                    <a:cubicBezTo>
                      <a:pt x="6240" y="9736"/>
                      <a:pt x="6267" y="9749"/>
                      <a:pt x="6294" y="9763"/>
                    </a:cubicBezTo>
                    <a:lnTo>
                      <a:pt x="6321" y="9776"/>
                    </a:lnTo>
                    <a:lnTo>
                      <a:pt x="6375" y="9803"/>
                    </a:lnTo>
                    <a:cubicBezTo>
                      <a:pt x="6433" y="9835"/>
                      <a:pt x="6492" y="9862"/>
                      <a:pt x="6550" y="9893"/>
                    </a:cubicBezTo>
                    <a:cubicBezTo>
                      <a:pt x="6595" y="9911"/>
                      <a:pt x="6640" y="9938"/>
                      <a:pt x="6685" y="9961"/>
                    </a:cubicBezTo>
                    <a:lnTo>
                      <a:pt x="6766" y="9997"/>
                    </a:lnTo>
                    <a:lnTo>
                      <a:pt x="6798" y="10015"/>
                    </a:lnTo>
                    <a:lnTo>
                      <a:pt x="6829" y="10028"/>
                    </a:lnTo>
                    <a:lnTo>
                      <a:pt x="6847" y="10037"/>
                    </a:lnTo>
                    <a:lnTo>
                      <a:pt x="6879" y="10055"/>
                    </a:lnTo>
                    <a:cubicBezTo>
                      <a:pt x="6915" y="10073"/>
                      <a:pt x="6955" y="10086"/>
                      <a:pt x="6991" y="10100"/>
                    </a:cubicBezTo>
                    <a:lnTo>
                      <a:pt x="7018" y="10113"/>
                    </a:lnTo>
                    <a:lnTo>
                      <a:pt x="7032" y="10118"/>
                    </a:lnTo>
                    <a:lnTo>
                      <a:pt x="7059" y="10131"/>
                    </a:lnTo>
                    <a:cubicBezTo>
                      <a:pt x="7140" y="10163"/>
                      <a:pt x="7212" y="10199"/>
                      <a:pt x="7279" y="10235"/>
                    </a:cubicBezTo>
                    <a:cubicBezTo>
                      <a:pt x="7320" y="10257"/>
                      <a:pt x="7360" y="10275"/>
                      <a:pt x="7401" y="10289"/>
                    </a:cubicBezTo>
                    <a:lnTo>
                      <a:pt x="7437" y="10302"/>
                    </a:lnTo>
                    <a:lnTo>
                      <a:pt x="7491" y="10325"/>
                    </a:lnTo>
                    <a:cubicBezTo>
                      <a:pt x="7509" y="10329"/>
                      <a:pt x="7522" y="10334"/>
                      <a:pt x="7540" y="10338"/>
                    </a:cubicBezTo>
                    <a:lnTo>
                      <a:pt x="7585" y="10338"/>
                    </a:lnTo>
                    <a:cubicBezTo>
                      <a:pt x="7603" y="10338"/>
                      <a:pt x="7625" y="10334"/>
                      <a:pt x="7643" y="10325"/>
                    </a:cubicBezTo>
                    <a:cubicBezTo>
                      <a:pt x="7661" y="10320"/>
                      <a:pt x="7675" y="10311"/>
                      <a:pt x="7693" y="10302"/>
                    </a:cubicBezTo>
                    <a:cubicBezTo>
                      <a:pt x="7706" y="10293"/>
                      <a:pt x="7724" y="10284"/>
                      <a:pt x="7738" y="10271"/>
                    </a:cubicBezTo>
                    <a:cubicBezTo>
                      <a:pt x="7801" y="10221"/>
                      <a:pt x="7859" y="10158"/>
                      <a:pt x="7909" y="10095"/>
                    </a:cubicBezTo>
                    <a:cubicBezTo>
                      <a:pt x="7954" y="10037"/>
                      <a:pt x="7990" y="9992"/>
                      <a:pt x="8030" y="9947"/>
                    </a:cubicBezTo>
                    <a:cubicBezTo>
                      <a:pt x="8057" y="9943"/>
                      <a:pt x="8089" y="9934"/>
                      <a:pt x="8116" y="9916"/>
                    </a:cubicBezTo>
                    <a:lnTo>
                      <a:pt x="8138" y="9902"/>
                    </a:lnTo>
                    <a:lnTo>
                      <a:pt x="8156" y="9893"/>
                    </a:lnTo>
                    <a:lnTo>
                      <a:pt x="8179" y="9880"/>
                    </a:lnTo>
                    <a:lnTo>
                      <a:pt x="8219" y="9857"/>
                    </a:lnTo>
                    <a:cubicBezTo>
                      <a:pt x="8242" y="9844"/>
                      <a:pt x="8269" y="9830"/>
                      <a:pt x="8291" y="9817"/>
                    </a:cubicBezTo>
                    <a:cubicBezTo>
                      <a:pt x="8314" y="9812"/>
                      <a:pt x="8336" y="9808"/>
                      <a:pt x="8359" y="9803"/>
                    </a:cubicBezTo>
                    <a:lnTo>
                      <a:pt x="8413" y="9803"/>
                    </a:lnTo>
                    <a:cubicBezTo>
                      <a:pt x="8458" y="9803"/>
                      <a:pt x="8498" y="9781"/>
                      <a:pt x="8530" y="9745"/>
                    </a:cubicBezTo>
                    <a:cubicBezTo>
                      <a:pt x="8543" y="9745"/>
                      <a:pt x="8561" y="9740"/>
                      <a:pt x="8579" y="9731"/>
                    </a:cubicBezTo>
                    <a:cubicBezTo>
                      <a:pt x="8597" y="9722"/>
                      <a:pt x="8611" y="9704"/>
                      <a:pt x="8624" y="9686"/>
                    </a:cubicBezTo>
                    <a:cubicBezTo>
                      <a:pt x="8620" y="9673"/>
                      <a:pt x="8620" y="9664"/>
                      <a:pt x="8615" y="9650"/>
                    </a:cubicBezTo>
                    <a:lnTo>
                      <a:pt x="8615" y="9578"/>
                    </a:lnTo>
                    <a:lnTo>
                      <a:pt x="8615" y="9484"/>
                    </a:lnTo>
                    <a:lnTo>
                      <a:pt x="8615" y="9250"/>
                    </a:lnTo>
                    <a:cubicBezTo>
                      <a:pt x="8615" y="9196"/>
                      <a:pt x="8620" y="9137"/>
                      <a:pt x="8620" y="9083"/>
                    </a:cubicBezTo>
                    <a:lnTo>
                      <a:pt x="8620" y="8998"/>
                    </a:lnTo>
                    <a:lnTo>
                      <a:pt x="8620" y="8903"/>
                    </a:lnTo>
                    <a:lnTo>
                      <a:pt x="8620" y="8827"/>
                    </a:lnTo>
                    <a:lnTo>
                      <a:pt x="8620" y="8710"/>
                    </a:lnTo>
                    <a:lnTo>
                      <a:pt x="8624" y="8638"/>
                    </a:lnTo>
                    <a:lnTo>
                      <a:pt x="8624" y="8539"/>
                    </a:lnTo>
                    <a:cubicBezTo>
                      <a:pt x="8624" y="8485"/>
                      <a:pt x="8624" y="8422"/>
                      <a:pt x="8629" y="8364"/>
                    </a:cubicBezTo>
                    <a:lnTo>
                      <a:pt x="8629" y="8305"/>
                    </a:lnTo>
                    <a:lnTo>
                      <a:pt x="8629" y="8269"/>
                    </a:lnTo>
                    <a:lnTo>
                      <a:pt x="8629" y="8238"/>
                    </a:lnTo>
                    <a:lnTo>
                      <a:pt x="8629" y="8188"/>
                    </a:lnTo>
                    <a:cubicBezTo>
                      <a:pt x="8629" y="8076"/>
                      <a:pt x="8629" y="7968"/>
                      <a:pt x="8633" y="7860"/>
                    </a:cubicBezTo>
                    <a:lnTo>
                      <a:pt x="8633" y="7842"/>
                    </a:lnTo>
                    <a:cubicBezTo>
                      <a:pt x="8633" y="7707"/>
                      <a:pt x="8629" y="7576"/>
                      <a:pt x="8629" y="7441"/>
                    </a:cubicBezTo>
                    <a:cubicBezTo>
                      <a:pt x="8629" y="7423"/>
                      <a:pt x="8624" y="7401"/>
                      <a:pt x="8615" y="7387"/>
                    </a:cubicBezTo>
                    <a:lnTo>
                      <a:pt x="8615" y="7369"/>
                    </a:lnTo>
                    <a:lnTo>
                      <a:pt x="8615" y="7351"/>
                    </a:lnTo>
                    <a:cubicBezTo>
                      <a:pt x="8615" y="7306"/>
                      <a:pt x="8624" y="7261"/>
                      <a:pt x="8629" y="7221"/>
                    </a:cubicBezTo>
                    <a:cubicBezTo>
                      <a:pt x="8633" y="7135"/>
                      <a:pt x="8642" y="7063"/>
                      <a:pt x="8642" y="6987"/>
                    </a:cubicBezTo>
                    <a:lnTo>
                      <a:pt x="8642" y="6879"/>
                    </a:lnTo>
                    <a:lnTo>
                      <a:pt x="8642" y="6812"/>
                    </a:lnTo>
                    <a:cubicBezTo>
                      <a:pt x="8642" y="6758"/>
                      <a:pt x="8642" y="6695"/>
                      <a:pt x="8642" y="6636"/>
                    </a:cubicBezTo>
                    <a:lnTo>
                      <a:pt x="8638" y="6569"/>
                    </a:lnTo>
                    <a:lnTo>
                      <a:pt x="8638" y="6555"/>
                    </a:lnTo>
                    <a:lnTo>
                      <a:pt x="8638" y="6542"/>
                    </a:lnTo>
                    <a:cubicBezTo>
                      <a:pt x="8638" y="6461"/>
                      <a:pt x="8633" y="6375"/>
                      <a:pt x="8633" y="6294"/>
                    </a:cubicBezTo>
                    <a:cubicBezTo>
                      <a:pt x="8633" y="6258"/>
                      <a:pt x="8633" y="6222"/>
                      <a:pt x="8638" y="6182"/>
                    </a:cubicBezTo>
                    <a:cubicBezTo>
                      <a:pt x="8642" y="6141"/>
                      <a:pt x="8633" y="6092"/>
                      <a:pt x="8633" y="6047"/>
                    </a:cubicBezTo>
                    <a:cubicBezTo>
                      <a:pt x="8629" y="5988"/>
                      <a:pt x="8629" y="5930"/>
                      <a:pt x="8638" y="5871"/>
                    </a:cubicBezTo>
                    <a:cubicBezTo>
                      <a:pt x="8633" y="5849"/>
                      <a:pt x="8620" y="5826"/>
                      <a:pt x="8606" y="5808"/>
                    </a:cubicBezTo>
                    <a:cubicBezTo>
                      <a:pt x="8584" y="5781"/>
                      <a:pt x="8552" y="5763"/>
                      <a:pt x="8521" y="5750"/>
                    </a:cubicBezTo>
                    <a:cubicBezTo>
                      <a:pt x="8485" y="5736"/>
                      <a:pt x="8440" y="5727"/>
                      <a:pt x="8399" y="5727"/>
                    </a:cubicBezTo>
                    <a:lnTo>
                      <a:pt x="8138" y="5727"/>
                    </a:lnTo>
                    <a:cubicBezTo>
                      <a:pt x="8107" y="5727"/>
                      <a:pt x="8075" y="5727"/>
                      <a:pt x="8048" y="5718"/>
                    </a:cubicBezTo>
                    <a:cubicBezTo>
                      <a:pt x="8030" y="5718"/>
                      <a:pt x="8008" y="5714"/>
                      <a:pt x="7990" y="5709"/>
                    </a:cubicBezTo>
                    <a:cubicBezTo>
                      <a:pt x="7976" y="5709"/>
                      <a:pt x="7967" y="5705"/>
                      <a:pt x="7954" y="5700"/>
                    </a:cubicBezTo>
                    <a:cubicBezTo>
                      <a:pt x="7949" y="5678"/>
                      <a:pt x="7945" y="5660"/>
                      <a:pt x="7945" y="5646"/>
                    </a:cubicBezTo>
                    <a:cubicBezTo>
                      <a:pt x="7940" y="5565"/>
                      <a:pt x="7936" y="5489"/>
                      <a:pt x="7936" y="5408"/>
                    </a:cubicBezTo>
                    <a:lnTo>
                      <a:pt x="7936" y="5385"/>
                    </a:lnTo>
                    <a:lnTo>
                      <a:pt x="7936" y="5327"/>
                    </a:lnTo>
                    <a:cubicBezTo>
                      <a:pt x="7927" y="5286"/>
                      <a:pt x="7918" y="5241"/>
                      <a:pt x="7913" y="5192"/>
                    </a:cubicBezTo>
                    <a:cubicBezTo>
                      <a:pt x="7913" y="5174"/>
                      <a:pt x="7922" y="5156"/>
                      <a:pt x="7931" y="5143"/>
                    </a:cubicBezTo>
                    <a:cubicBezTo>
                      <a:pt x="7949" y="5129"/>
                      <a:pt x="7967" y="5120"/>
                      <a:pt x="7990" y="5120"/>
                    </a:cubicBezTo>
                    <a:cubicBezTo>
                      <a:pt x="7999" y="5111"/>
                      <a:pt x="8012" y="5107"/>
                      <a:pt x="8021" y="5107"/>
                    </a:cubicBezTo>
                    <a:lnTo>
                      <a:pt x="8044" y="5107"/>
                    </a:lnTo>
                    <a:cubicBezTo>
                      <a:pt x="8084" y="5107"/>
                      <a:pt x="8129" y="5107"/>
                      <a:pt x="8174" y="5111"/>
                    </a:cubicBezTo>
                    <a:lnTo>
                      <a:pt x="8210" y="5116"/>
                    </a:lnTo>
                    <a:cubicBezTo>
                      <a:pt x="8242" y="5107"/>
                      <a:pt x="8273" y="5102"/>
                      <a:pt x="8300" y="5098"/>
                    </a:cubicBezTo>
                    <a:lnTo>
                      <a:pt x="8323" y="5098"/>
                    </a:lnTo>
                    <a:cubicBezTo>
                      <a:pt x="8341" y="5098"/>
                      <a:pt x="8363" y="5098"/>
                      <a:pt x="8381" y="5102"/>
                    </a:cubicBezTo>
                    <a:lnTo>
                      <a:pt x="8426" y="5102"/>
                    </a:lnTo>
                    <a:cubicBezTo>
                      <a:pt x="8462" y="5102"/>
                      <a:pt x="8494" y="5107"/>
                      <a:pt x="8530" y="5111"/>
                    </a:cubicBezTo>
                    <a:lnTo>
                      <a:pt x="8665" y="5111"/>
                    </a:lnTo>
                    <a:cubicBezTo>
                      <a:pt x="8674" y="5107"/>
                      <a:pt x="8683" y="5107"/>
                      <a:pt x="8692" y="5102"/>
                    </a:cubicBezTo>
                    <a:cubicBezTo>
                      <a:pt x="8737" y="5080"/>
                      <a:pt x="8768" y="5048"/>
                      <a:pt x="8795" y="5008"/>
                    </a:cubicBezTo>
                    <a:lnTo>
                      <a:pt x="8818" y="4972"/>
                    </a:lnTo>
                    <a:cubicBezTo>
                      <a:pt x="8831" y="4949"/>
                      <a:pt x="8849" y="4927"/>
                      <a:pt x="8867" y="4904"/>
                    </a:cubicBezTo>
                    <a:cubicBezTo>
                      <a:pt x="8881" y="4891"/>
                      <a:pt x="8899" y="4877"/>
                      <a:pt x="8912" y="4859"/>
                    </a:cubicBezTo>
                    <a:cubicBezTo>
                      <a:pt x="8921" y="4855"/>
                      <a:pt x="8935" y="4850"/>
                      <a:pt x="8944" y="4846"/>
                    </a:cubicBezTo>
                    <a:cubicBezTo>
                      <a:pt x="8962" y="4841"/>
                      <a:pt x="8975" y="4841"/>
                      <a:pt x="8993" y="4837"/>
                    </a:cubicBezTo>
                    <a:lnTo>
                      <a:pt x="9106" y="4832"/>
                    </a:lnTo>
                    <a:cubicBezTo>
                      <a:pt x="9137" y="4832"/>
                      <a:pt x="9169" y="4819"/>
                      <a:pt x="9196" y="4801"/>
                    </a:cubicBezTo>
                    <a:cubicBezTo>
                      <a:pt x="9214" y="4783"/>
                      <a:pt x="9227" y="4760"/>
                      <a:pt x="9236" y="4733"/>
                    </a:cubicBezTo>
                    <a:cubicBezTo>
                      <a:pt x="9236" y="4742"/>
                      <a:pt x="9245" y="4751"/>
                      <a:pt x="9258" y="4751"/>
                    </a:cubicBezTo>
                    <a:cubicBezTo>
                      <a:pt x="9263" y="4756"/>
                      <a:pt x="9267" y="4756"/>
                      <a:pt x="9272" y="4756"/>
                    </a:cubicBezTo>
                    <a:lnTo>
                      <a:pt x="9272" y="4774"/>
                    </a:lnTo>
                    <a:lnTo>
                      <a:pt x="9276" y="4792"/>
                    </a:lnTo>
                    <a:cubicBezTo>
                      <a:pt x="9285" y="4819"/>
                      <a:pt x="9312" y="4841"/>
                      <a:pt x="9344" y="4841"/>
                    </a:cubicBezTo>
                    <a:cubicBezTo>
                      <a:pt x="9346" y="4843"/>
                      <a:pt x="9348" y="4844"/>
                      <a:pt x="9351" y="4844"/>
                    </a:cubicBezTo>
                    <a:cubicBezTo>
                      <a:pt x="9353" y="4844"/>
                      <a:pt x="9355" y="4843"/>
                      <a:pt x="9357" y="4841"/>
                    </a:cubicBezTo>
                    <a:cubicBezTo>
                      <a:pt x="9375" y="4837"/>
                      <a:pt x="9393" y="4828"/>
                      <a:pt x="9402" y="4810"/>
                    </a:cubicBezTo>
                    <a:cubicBezTo>
                      <a:pt x="9411" y="4796"/>
                      <a:pt x="9411" y="4778"/>
                      <a:pt x="9407" y="4760"/>
                    </a:cubicBezTo>
                    <a:lnTo>
                      <a:pt x="9389" y="4702"/>
                    </a:lnTo>
                    <a:lnTo>
                      <a:pt x="9371" y="4643"/>
                    </a:lnTo>
                    <a:cubicBezTo>
                      <a:pt x="9366" y="4612"/>
                      <a:pt x="9339" y="4589"/>
                      <a:pt x="9308" y="4589"/>
                    </a:cubicBezTo>
                    <a:cubicBezTo>
                      <a:pt x="9303" y="4576"/>
                      <a:pt x="9299" y="4558"/>
                      <a:pt x="9294" y="4544"/>
                    </a:cubicBezTo>
                    <a:cubicBezTo>
                      <a:pt x="9290" y="4522"/>
                      <a:pt x="9281" y="4499"/>
                      <a:pt x="9272" y="4477"/>
                    </a:cubicBezTo>
                    <a:lnTo>
                      <a:pt x="9267" y="4463"/>
                    </a:lnTo>
                    <a:lnTo>
                      <a:pt x="9263" y="4450"/>
                    </a:lnTo>
                    <a:lnTo>
                      <a:pt x="9249" y="4423"/>
                    </a:lnTo>
                    <a:lnTo>
                      <a:pt x="9245" y="4405"/>
                    </a:lnTo>
                    <a:cubicBezTo>
                      <a:pt x="9236" y="4387"/>
                      <a:pt x="9231" y="4369"/>
                      <a:pt x="9223" y="4351"/>
                    </a:cubicBezTo>
                    <a:cubicBezTo>
                      <a:pt x="9200" y="4292"/>
                      <a:pt x="9173" y="4229"/>
                      <a:pt x="9151" y="4171"/>
                    </a:cubicBezTo>
                    <a:lnTo>
                      <a:pt x="9124" y="4081"/>
                    </a:lnTo>
                    <a:lnTo>
                      <a:pt x="9106" y="4036"/>
                    </a:lnTo>
                    <a:lnTo>
                      <a:pt x="9083" y="3964"/>
                    </a:lnTo>
                    <a:lnTo>
                      <a:pt x="9052" y="3869"/>
                    </a:lnTo>
                    <a:cubicBezTo>
                      <a:pt x="9038" y="3824"/>
                      <a:pt x="9020" y="3779"/>
                      <a:pt x="9007" y="3734"/>
                    </a:cubicBezTo>
                    <a:cubicBezTo>
                      <a:pt x="8980" y="3662"/>
                      <a:pt x="8962" y="3586"/>
                      <a:pt x="8948" y="3505"/>
                    </a:cubicBezTo>
                    <a:lnTo>
                      <a:pt x="8948" y="3505"/>
                    </a:lnTo>
                    <a:lnTo>
                      <a:pt x="9052" y="3546"/>
                    </a:lnTo>
                    <a:lnTo>
                      <a:pt x="9079" y="3559"/>
                    </a:lnTo>
                    <a:lnTo>
                      <a:pt x="9101" y="3568"/>
                    </a:lnTo>
                    <a:cubicBezTo>
                      <a:pt x="9214" y="3613"/>
                      <a:pt x="9321" y="3653"/>
                      <a:pt x="9429" y="3689"/>
                    </a:cubicBezTo>
                    <a:cubicBezTo>
                      <a:pt x="9479" y="3707"/>
                      <a:pt x="9528" y="3721"/>
                      <a:pt x="9582" y="3734"/>
                    </a:cubicBezTo>
                    <a:lnTo>
                      <a:pt x="9672" y="3761"/>
                    </a:lnTo>
                    <a:lnTo>
                      <a:pt x="9767" y="3784"/>
                    </a:lnTo>
                    <a:cubicBezTo>
                      <a:pt x="9848" y="3806"/>
                      <a:pt x="9929" y="3820"/>
                      <a:pt x="10010" y="3833"/>
                    </a:cubicBezTo>
                    <a:lnTo>
                      <a:pt x="10028" y="3833"/>
                    </a:lnTo>
                    <a:lnTo>
                      <a:pt x="10131" y="3856"/>
                    </a:lnTo>
                    <a:cubicBezTo>
                      <a:pt x="10158" y="3860"/>
                      <a:pt x="10185" y="3865"/>
                      <a:pt x="10217" y="3869"/>
                    </a:cubicBezTo>
                    <a:lnTo>
                      <a:pt x="10244" y="3878"/>
                    </a:lnTo>
                    <a:lnTo>
                      <a:pt x="10311" y="3892"/>
                    </a:lnTo>
                    <a:cubicBezTo>
                      <a:pt x="10374" y="3905"/>
                      <a:pt x="10437" y="3919"/>
                      <a:pt x="10500" y="3928"/>
                    </a:cubicBezTo>
                    <a:cubicBezTo>
                      <a:pt x="10613" y="3941"/>
                      <a:pt x="10721" y="3950"/>
                      <a:pt x="10829" y="3964"/>
                    </a:cubicBezTo>
                    <a:lnTo>
                      <a:pt x="10887" y="3968"/>
                    </a:lnTo>
                    <a:cubicBezTo>
                      <a:pt x="11013" y="3982"/>
                      <a:pt x="11134" y="3986"/>
                      <a:pt x="11242" y="3991"/>
                    </a:cubicBezTo>
                    <a:lnTo>
                      <a:pt x="11292" y="3991"/>
                    </a:lnTo>
                    <a:cubicBezTo>
                      <a:pt x="11364" y="3991"/>
                      <a:pt x="11436" y="3991"/>
                      <a:pt x="11508" y="3986"/>
                    </a:cubicBezTo>
                    <a:lnTo>
                      <a:pt x="11598" y="3986"/>
                    </a:lnTo>
                    <a:cubicBezTo>
                      <a:pt x="11647" y="3986"/>
                      <a:pt x="11701" y="3986"/>
                      <a:pt x="11751" y="3982"/>
                    </a:cubicBezTo>
                    <a:lnTo>
                      <a:pt x="11773" y="3982"/>
                    </a:lnTo>
                    <a:cubicBezTo>
                      <a:pt x="11827" y="3982"/>
                      <a:pt x="11881" y="3968"/>
                      <a:pt x="11926" y="3946"/>
                    </a:cubicBezTo>
                    <a:cubicBezTo>
                      <a:pt x="11953" y="3932"/>
                      <a:pt x="11971" y="3910"/>
                      <a:pt x="11985" y="3883"/>
                    </a:cubicBezTo>
                    <a:cubicBezTo>
                      <a:pt x="11998" y="3874"/>
                      <a:pt x="12007" y="3865"/>
                      <a:pt x="12016" y="3847"/>
                    </a:cubicBezTo>
                    <a:cubicBezTo>
                      <a:pt x="12030" y="3824"/>
                      <a:pt x="12043" y="3793"/>
                      <a:pt x="12052" y="3766"/>
                    </a:cubicBezTo>
                    <a:cubicBezTo>
                      <a:pt x="12061" y="3739"/>
                      <a:pt x="12066" y="3716"/>
                      <a:pt x="12066" y="3689"/>
                    </a:cubicBezTo>
                    <a:lnTo>
                      <a:pt x="12070" y="3653"/>
                    </a:lnTo>
                    <a:cubicBezTo>
                      <a:pt x="12075" y="3617"/>
                      <a:pt x="12075" y="3582"/>
                      <a:pt x="12075" y="3550"/>
                    </a:cubicBezTo>
                    <a:lnTo>
                      <a:pt x="12075" y="3505"/>
                    </a:lnTo>
                    <a:lnTo>
                      <a:pt x="12075" y="3465"/>
                    </a:lnTo>
                    <a:lnTo>
                      <a:pt x="12075" y="3343"/>
                    </a:lnTo>
                    <a:cubicBezTo>
                      <a:pt x="12075" y="3303"/>
                      <a:pt x="12066" y="3262"/>
                      <a:pt x="12061" y="3226"/>
                    </a:cubicBezTo>
                    <a:lnTo>
                      <a:pt x="12061" y="3204"/>
                    </a:lnTo>
                    <a:lnTo>
                      <a:pt x="12057" y="3132"/>
                    </a:lnTo>
                    <a:cubicBezTo>
                      <a:pt x="12057" y="3105"/>
                      <a:pt x="12052" y="3078"/>
                      <a:pt x="12048" y="3051"/>
                    </a:cubicBezTo>
                    <a:cubicBezTo>
                      <a:pt x="12043" y="3006"/>
                      <a:pt x="12039" y="2961"/>
                      <a:pt x="12030" y="2920"/>
                    </a:cubicBezTo>
                    <a:lnTo>
                      <a:pt x="12021" y="2862"/>
                    </a:lnTo>
                    <a:cubicBezTo>
                      <a:pt x="12016" y="2808"/>
                      <a:pt x="12007" y="2754"/>
                      <a:pt x="11998" y="2700"/>
                    </a:cubicBezTo>
                    <a:lnTo>
                      <a:pt x="11989" y="2659"/>
                    </a:lnTo>
                    <a:lnTo>
                      <a:pt x="11985" y="2637"/>
                    </a:lnTo>
                    <a:lnTo>
                      <a:pt x="11980" y="2610"/>
                    </a:lnTo>
                    <a:lnTo>
                      <a:pt x="11962" y="2542"/>
                    </a:lnTo>
                    <a:cubicBezTo>
                      <a:pt x="11953" y="2497"/>
                      <a:pt x="11944" y="2452"/>
                      <a:pt x="11935" y="2407"/>
                    </a:cubicBezTo>
                    <a:cubicBezTo>
                      <a:pt x="11926" y="2335"/>
                      <a:pt x="11913" y="2268"/>
                      <a:pt x="11895" y="2196"/>
                    </a:cubicBezTo>
                    <a:cubicBezTo>
                      <a:pt x="11872" y="2088"/>
                      <a:pt x="11841" y="1980"/>
                      <a:pt x="11805" y="1877"/>
                    </a:cubicBezTo>
                    <a:cubicBezTo>
                      <a:pt x="11778" y="1800"/>
                      <a:pt x="11746" y="1728"/>
                      <a:pt x="11710" y="1652"/>
                    </a:cubicBezTo>
                    <a:cubicBezTo>
                      <a:pt x="11697" y="1620"/>
                      <a:pt x="11683" y="1589"/>
                      <a:pt x="11665" y="1557"/>
                    </a:cubicBezTo>
                    <a:cubicBezTo>
                      <a:pt x="11643" y="1499"/>
                      <a:pt x="11616" y="1449"/>
                      <a:pt x="11589" y="1400"/>
                    </a:cubicBezTo>
                    <a:lnTo>
                      <a:pt x="11584" y="1386"/>
                    </a:lnTo>
                    <a:lnTo>
                      <a:pt x="11575" y="1373"/>
                    </a:lnTo>
                    <a:lnTo>
                      <a:pt x="11566" y="1355"/>
                    </a:lnTo>
                    <a:lnTo>
                      <a:pt x="11548" y="1328"/>
                    </a:lnTo>
                    <a:cubicBezTo>
                      <a:pt x="11535" y="1296"/>
                      <a:pt x="11512" y="1269"/>
                      <a:pt x="11485" y="1247"/>
                    </a:cubicBezTo>
                    <a:cubicBezTo>
                      <a:pt x="11467" y="1238"/>
                      <a:pt x="11449" y="1233"/>
                      <a:pt x="11427" y="1233"/>
                    </a:cubicBezTo>
                    <a:lnTo>
                      <a:pt x="11404" y="1233"/>
                    </a:lnTo>
                    <a:cubicBezTo>
                      <a:pt x="11296" y="1211"/>
                      <a:pt x="11193" y="1193"/>
                      <a:pt x="11089" y="1175"/>
                    </a:cubicBezTo>
                    <a:cubicBezTo>
                      <a:pt x="10963" y="1157"/>
                      <a:pt x="10851" y="1134"/>
                      <a:pt x="10739" y="1107"/>
                    </a:cubicBezTo>
                    <a:cubicBezTo>
                      <a:pt x="10703" y="1094"/>
                      <a:pt x="10667" y="1089"/>
                      <a:pt x="10626" y="1080"/>
                    </a:cubicBezTo>
                    <a:lnTo>
                      <a:pt x="10590" y="1071"/>
                    </a:lnTo>
                    <a:cubicBezTo>
                      <a:pt x="10523" y="1058"/>
                      <a:pt x="10451" y="1040"/>
                      <a:pt x="10379" y="1022"/>
                    </a:cubicBezTo>
                    <a:lnTo>
                      <a:pt x="10311" y="1004"/>
                    </a:lnTo>
                    <a:lnTo>
                      <a:pt x="10271" y="990"/>
                    </a:lnTo>
                    <a:cubicBezTo>
                      <a:pt x="10194" y="968"/>
                      <a:pt x="10118" y="950"/>
                      <a:pt x="10046" y="923"/>
                    </a:cubicBezTo>
                    <a:cubicBezTo>
                      <a:pt x="9974" y="900"/>
                      <a:pt x="9906" y="878"/>
                      <a:pt x="9839" y="846"/>
                    </a:cubicBezTo>
                    <a:cubicBezTo>
                      <a:pt x="9794" y="833"/>
                      <a:pt x="9753" y="815"/>
                      <a:pt x="9713" y="801"/>
                    </a:cubicBezTo>
                    <a:lnTo>
                      <a:pt x="9668" y="783"/>
                    </a:lnTo>
                    <a:lnTo>
                      <a:pt x="9650" y="779"/>
                    </a:lnTo>
                    <a:lnTo>
                      <a:pt x="9600" y="761"/>
                    </a:lnTo>
                    <a:cubicBezTo>
                      <a:pt x="9519" y="729"/>
                      <a:pt x="9443" y="702"/>
                      <a:pt x="9362" y="675"/>
                    </a:cubicBezTo>
                    <a:lnTo>
                      <a:pt x="9231" y="630"/>
                    </a:lnTo>
                    <a:lnTo>
                      <a:pt x="9187" y="617"/>
                    </a:lnTo>
                    <a:lnTo>
                      <a:pt x="9133" y="599"/>
                    </a:lnTo>
                    <a:lnTo>
                      <a:pt x="9007" y="558"/>
                    </a:lnTo>
                    <a:lnTo>
                      <a:pt x="8953" y="540"/>
                    </a:lnTo>
                    <a:lnTo>
                      <a:pt x="8912" y="522"/>
                    </a:lnTo>
                    <a:lnTo>
                      <a:pt x="8863" y="509"/>
                    </a:lnTo>
                    <a:cubicBezTo>
                      <a:pt x="8800" y="486"/>
                      <a:pt x="8732" y="459"/>
                      <a:pt x="8669" y="441"/>
                    </a:cubicBezTo>
                    <a:cubicBezTo>
                      <a:pt x="8633" y="428"/>
                      <a:pt x="8597" y="414"/>
                      <a:pt x="8561" y="401"/>
                    </a:cubicBezTo>
                    <a:lnTo>
                      <a:pt x="8516" y="383"/>
                    </a:lnTo>
                    <a:cubicBezTo>
                      <a:pt x="8462" y="365"/>
                      <a:pt x="8413" y="347"/>
                      <a:pt x="8363" y="329"/>
                    </a:cubicBezTo>
                    <a:cubicBezTo>
                      <a:pt x="8309" y="307"/>
                      <a:pt x="8264" y="293"/>
                      <a:pt x="8215" y="275"/>
                    </a:cubicBezTo>
                    <a:lnTo>
                      <a:pt x="8201" y="271"/>
                    </a:lnTo>
                    <a:cubicBezTo>
                      <a:pt x="8152" y="248"/>
                      <a:pt x="8102" y="230"/>
                      <a:pt x="8053" y="217"/>
                    </a:cubicBezTo>
                    <a:cubicBezTo>
                      <a:pt x="8017" y="208"/>
                      <a:pt x="7981" y="199"/>
                      <a:pt x="7945" y="190"/>
                    </a:cubicBezTo>
                    <a:lnTo>
                      <a:pt x="7895" y="176"/>
                    </a:lnTo>
                    <a:lnTo>
                      <a:pt x="7850" y="163"/>
                    </a:lnTo>
                    <a:cubicBezTo>
                      <a:pt x="7814" y="154"/>
                      <a:pt x="7774" y="145"/>
                      <a:pt x="7738" y="136"/>
                    </a:cubicBezTo>
                    <a:cubicBezTo>
                      <a:pt x="7661" y="122"/>
                      <a:pt x="7590" y="113"/>
                      <a:pt x="7509" y="100"/>
                    </a:cubicBezTo>
                    <a:cubicBezTo>
                      <a:pt x="7455" y="95"/>
                      <a:pt x="7414" y="91"/>
                      <a:pt x="7374" y="86"/>
                    </a:cubicBezTo>
                    <a:lnTo>
                      <a:pt x="7338" y="86"/>
                    </a:lnTo>
                    <a:lnTo>
                      <a:pt x="7315" y="77"/>
                    </a:lnTo>
                    <a:lnTo>
                      <a:pt x="7302" y="77"/>
                    </a:lnTo>
                    <a:lnTo>
                      <a:pt x="7225" y="68"/>
                    </a:lnTo>
                    <a:cubicBezTo>
                      <a:pt x="7212" y="37"/>
                      <a:pt x="7185" y="19"/>
                      <a:pt x="7153" y="14"/>
                    </a:cubicBezTo>
                    <a:cubicBezTo>
                      <a:pt x="7077" y="5"/>
                      <a:pt x="7000" y="1"/>
                      <a:pt x="6924" y="1"/>
                    </a:cubicBezTo>
                    <a:close/>
                  </a:path>
                </a:pathLst>
              </a:custGeom>
              <a:solidFill>
                <a:srgbClr val="96D6E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7" name="Google Shape;2302;p69">
                <a:extLst>
                  <a:ext uri="{FF2B5EF4-FFF2-40B4-BE49-F238E27FC236}">
                    <a16:creationId xmlns:a16="http://schemas.microsoft.com/office/drawing/2014/main" id="{AC007F05-4D19-D742-B8A3-0BB8AD892990}"/>
                  </a:ext>
                </a:extLst>
              </p:cNvPr>
              <p:cNvSpPr/>
              <p:nvPr/>
            </p:nvSpPr>
            <p:spPr>
              <a:xfrm>
                <a:off x="5520662" y="3096420"/>
                <a:ext cx="222980" cy="49349"/>
              </a:xfrm>
              <a:custGeom>
                <a:avLst/>
                <a:gdLst/>
                <a:ahLst/>
                <a:cxnLst/>
                <a:rect l="l" t="t" r="r" b="b"/>
                <a:pathLst>
                  <a:path w="3181" h="704" extrusionOk="0">
                    <a:moveTo>
                      <a:pt x="3068" y="0"/>
                    </a:moveTo>
                    <a:cubicBezTo>
                      <a:pt x="3055" y="0"/>
                      <a:pt x="3041" y="5"/>
                      <a:pt x="3028" y="9"/>
                    </a:cubicBezTo>
                    <a:lnTo>
                      <a:pt x="3023" y="14"/>
                    </a:lnTo>
                    <a:lnTo>
                      <a:pt x="3010" y="23"/>
                    </a:lnTo>
                    <a:lnTo>
                      <a:pt x="2987" y="23"/>
                    </a:lnTo>
                    <a:lnTo>
                      <a:pt x="2965" y="27"/>
                    </a:lnTo>
                    <a:cubicBezTo>
                      <a:pt x="2942" y="32"/>
                      <a:pt x="2915" y="36"/>
                      <a:pt x="2893" y="41"/>
                    </a:cubicBezTo>
                    <a:lnTo>
                      <a:pt x="2857" y="45"/>
                    </a:lnTo>
                    <a:lnTo>
                      <a:pt x="2758" y="45"/>
                    </a:lnTo>
                    <a:cubicBezTo>
                      <a:pt x="2695" y="45"/>
                      <a:pt x="2632" y="50"/>
                      <a:pt x="2569" y="50"/>
                    </a:cubicBezTo>
                    <a:lnTo>
                      <a:pt x="1642" y="50"/>
                    </a:lnTo>
                    <a:cubicBezTo>
                      <a:pt x="1579" y="50"/>
                      <a:pt x="1516" y="45"/>
                      <a:pt x="1453" y="41"/>
                    </a:cubicBezTo>
                    <a:cubicBezTo>
                      <a:pt x="1399" y="38"/>
                      <a:pt x="1345" y="37"/>
                      <a:pt x="1292" y="37"/>
                    </a:cubicBezTo>
                    <a:cubicBezTo>
                      <a:pt x="1238" y="37"/>
                      <a:pt x="1186" y="38"/>
                      <a:pt x="1134" y="41"/>
                    </a:cubicBezTo>
                    <a:cubicBezTo>
                      <a:pt x="1044" y="36"/>
                      <a:pt x="958" y="32"/>
                      <a:pt x="873" y="27"/>
                    </a:cubicBezTo>
                    <a:cubicBezTo>
                      <a:pt x="805" y="23"/>
                      <a:pt x="738" y="20"/>
                      <a:pt x="671" y="20"/>
                    </a:cubicBezTo>
                    <a:cubicBezTo>
                      <a:pt x="603" y="20"/>
                      <a:pt x="536" y="23"/>
                      <a:pt x="468" y="27"/>
                    </a:cubicBezTo>
                    <a:cubicBezTo>
                      <a:pt x="396" y="32"/>
                      <a:pt x="324" y="36"/>
                      <a:pt x="248" y="41"/>
                    </a:cubicBezTo>
                    <a:cubicBezTo>
                      <a:pt x="221" y="45"/>
                      <a:pt x="194" y="45"/>
                      <a:pt x="167" y="54"/>
                    </a:cubicBezTo>
                    <a:cubicBezTo>
                      <a:pt x="162" y="45"/>
                      <a:pt x="158" y="41"/>
                      <a:pt x="153" y="36"/>
                    </a:cubicBezTo>
                    <a:cubicBezTo>
                      <a:pt x="140" y="18"/>
                      <a:pt x="122" y="9"/>
                      <a:pt x="99" y="5"/>
                    </a:cubicBezTo>
                    <a:cubicBezTo>
                      <a:pt x="97" y="4"/>
                      <a:pt x="94" y="4"/>
                      <a:pt x="92" y="4"/>
                    </a:cubicBezTo>
                    <a:cubicBezTo>
                      <a:pt x="50" y="4"/>
                      <a:pt x="14" y="39"/>
                      <a:pt x="14" y="77"/>
                    </a:cubicBezTo>
                    <a:cubicBezTo>
                      <a:pt x="14" y="153"/>
                      <a:pt x="14" y="225"/>
                      <a:pt x="14" y="302"/>
                    </a:cubicBezTo>
                    <a:cubicBezTo>
                      <a:pt x="18" y="356"/>
                      <a:pt x="18" y="414"/>
                      <a:pt x="14" y="468"/>
                    </a:cubicBezTo>
                    <a:cubicBezTo>
                      <a:pt x="9" y="531"/>
                      <a:pt x="0" y="603"/>
                      <a:pt x="59" y="639"/>
                    </a:cubicBezTo>
                    <a:cubicBezTo>
                      <a:pt x="89" y="654"/>
                      <a:pt x="118" y="663"/>
                      <a:pt x="151" y="663"/>
                    </a:cubicBezTo>
                    <a:cubicBezTo>
                      <a:pt x="157" y="663"/>
                      <a:pt x="164" y="662"/>
                      <a:pt x="171" y="662"/>
                    </a:cubicBezTo>
                    <a:lnTo>
                      <a:pt x="252" y="662"/>
                    </a:lnTo>
                    <a:lnTo>
                      <a:pt x="374" y="653"/>
                    </a:lnTo>
                    <a:cubicBezTo>
                      <a:pt x="491" y="657"/>
                      <a:pt x="608" y="662"/>
                      <a:pt x="725" y="680"/>
                    </a:cubicBezTo>
                    <a:cubicBezTo>
                      <a:pt x="783" y="684"/>
                      <a:pt x="846" y="693"/>
                      <a:pt x="904" y="698"/>
                    </a:cubicBezTo>
                    <a:cubicBezTo>
                      <a:pt x="963" y="702"/>
                      <a:pt x="1021" y="702"/>
                      <a:pt x="1084" y="702"/>
                    </a:cubicBezTo>
                    <a:lnTo>
                      <a:pt x="1444" y="702"/>
                    </a:lnTo>
                    <a:cubicBezTo>
                      <a:pt x="1467" y="703"/>
                      <a:pt x="1489" y="703"/>
                      <a:pt x="1511" y="703"/>
                    </a:cubicBezTo>
                    <a:cubicBezTo>
                      <a:pt x="1613" y="703"/>
                      <a:pt x="1714" y="695"/>
                      <a:pt x="1818" y="684"/>
                    </a:cubicBezTo>
                    <a:cubicBezTo>
                      <a:pt x="1867" y="680"/>
                      <a:pt x="1917" y="680"/>
                      <a:pt x="1966" y="675"/>
                    </a:cubicBezTo>
                    <a:lnTo>
                      <a:pt x="1948" y="675"/>
                    </a:lnTo>
                    <a:cubicBezTo>
                      <a:pt x="2038" y="671"/>
                      <a:pt x="2124" y="666"/>
                      <a:pt x="2209" y="662"/>
                    </a:cubicBezTo>
                    <a:cubicBezTo>
                      <a:pt x="2270" y="659"/>
                      <a:pt x="2331" y="658"/>
                      <a:pt x="2391" y="658"/>
                    </a:cubicBezTo>
                    <a:cubicBezTo>
                      <a:pt x="2451" y="658"/>
                      <a:pt x="2510" y="659"/>
                      <a:pt x="2569" y="662"/>
                    </a:cubicBezTo>
                    <a:cubicBezTo>
                      <a:pt x="2690" y="666"/>
                      <a:pt x="2803" y="666"/>
                      <a:pt x="2920" y="671"/>
                    </a:cubicBezTo>
                    <a:cubicBezTo>
                      <a:pt x="2951" y="671"/>
                      <a:pt x="2987" y="675"/>
                      <a:pt x="3023" y="675"/>
                    </a:cubicBezTo>
                    <a:lnTo>
                      <a:pt x="3077" y="675"/>
                    </a:lnTo>
                    <a:cubicBezTo>
                      <a:pt x="3131" y="671"/>
                      <a:pt x="3176" y="626"/>
                      <a:pt x="3181" y="572"/>
                    </a:cubicBezTo>
                    <a:cubicBezTo>
                      <a:pt x="3181" y="509"/>
                      <a:pt x="3167" y="446"/>
                      <a:pt x="3149" y="383"/>
                    </a:cubicBezTo>
                    <a:cubicBezTo>
                      <a:pt x="3136" y="342"/>
                      <a:pt x="3131" y="302"/>
                      <a:pt x="3127" y="257"/>
                    </a:cubicBezTo>
                    <a:cubicBezTo>
                      <a:pt x="3127" y="234"/>
                      <a:pt x="3122" y="212"/>
                      <a:pt x="3122" y="185"/>
                    </a:cubicBezTo>
                    <a:lnTo>
                      <a:pt x="3122" y="176"/>
                    </a:lnTo>
                    <a:cubicBezTo>
                      <a:pt x="3140" y="167"/>
                      <a:pt x="3149" y="149"/>
                      <a:pt x="3158" y="131"/>
                    </a:cubicBezTo>
                    <a:cubicBezTo>
                      <a:pt x="3167" y="108"/>
                      <a:pt x="3167" y="81"/>
                      <a:pt x="3154" y="59"/>
                    </a:cubicBezTo>
                    <a:cubicBezTo>
                      <a:pt x="3140" y="23"/>
                      <a:pt x="3104" y="0"/>
                      <a:pt x="3068" y="0"/>
                    </a:cubicBezTo>
                    <a:close/>
                  </a:path>
                </a:pathLst>
              </a:custGeom>
              <a:solidFill>
                <a:srgbClr val="5777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8" name="Google Shape;2305;p69">
                <a:extLst>
                  <a:ext uri="{FF2B5EF4-FFF2-40B4-BE49-F238E27FC236}">
                    <a16:creationId xmlns:a16="http://schemas.microsoft.com/office/drawing/2014/main" id="{3242A473-B8C1-3C49-8BF3-CB3CEAA15F80}"/>
                  </a:ext>
                </a:extLst>
              </p:cNvPr>
              <p:cNvSpPr/>
              <p:nvPr/>
            </p:nvSpPr>
            <p:spPr>
              <a:xfrm>
                <a:off x="5282892" y="3402255"/>
                <a:ext cx="488860" cy="838576"/>
              </a:xfrm>
              <a:custGeom>
                <a:avLst/>
                <a:gdLst/>
                <a:ahLst/>
                <a:cxnLst/>
                <a:rect l="l" t="t" r="r" b="b"/>
                <a:pathLst>
                  <a:path w="6974" h="11963" extrusionOk="0">
                    <a:moveTo>
                      <a:pt x="3487" y="1"/>
                    </a:moveTo>
                    <a:cubicBezTo>
                      <a:pt x="3428" y="1"/>
                      <a:pt x="3379" y="46"/>
                      <a:pt x="3374" y="104"/>
                    </a:cubicBezTo>
                    <a:cubicBezTo>
                      <a:pt x="3374" y="190"/>
                      <a:pt x="3370" y="275"/>
                      <a:pt x="3365" y="361"/>
                    </a:cubicBezTo>
                    <a:lnTo>
                      <a:pt x="3361" y="464"/>
                    </a:lnTo>
                    <a:cubicBezTo>
                      <a:pt x="3361" y="500"/>
                      <a:pt x="3356" y="541"/>
                      <a:pt x="3356" y="581"/>
                    </a:cubicBezTo>
                    <a:cubicBezTo>
                      <a:pt x="3352" y="658"/>
                      <a:pt x="3352" y="739"/>
                      <a:pt x="3343" y="815"/>
                    </a:cubicBezTo>
                    <a:cubicBezTo>
                      <a:pt x="3325" y="1063"/>
                      <a:pt x="3298" y="1301"/>
                      <a:pt x="3275" y="1508"/>
                    </a:cubicBezTo>
                    <a:cubicBezTo>
                      <a:pt x="3266" y="1575"/>
                      <a:pt x="3257" y="1647"/>
                      <a:pt x="3248" y="1715"/>
                    </a:cubicBezTo>
                    <a:cubicBezTo>
                      <a:pt x="3239" y="1805"/>
                      <a:pt x="3230" y="1895"/>
                      <a:pt x="3221" y="1985"/>
                    </a:cubicBezTo>
                    <a:cubicBezTo>
                      <a:pt x="3221" y="2003"/>
                      <a:pt x="3217" y="2025"/>
                      <a:pt x="3212" y="2048"/>
                    </a:cubicBezTo>
                    <a:lnTo>
                      <a:pt x="3208" y="2097"/>
                    </a:lnTo>
                    <a:cubicBezTo>
                      <a:pt x="3203" y="2124"/>
                      <a:pt x="3199" y="2147"/>
                      <a:pt x="3194" y="2174"/>
                    </a:cubicBezTo>
                    <a:lnTo>
                      <a:pt x="3190" y="2205"/>
                    </a:lnTo>
                    <a:cubicBezTo>
                      <a:pt x="3176" y="2286"/>
                      <a:pt x="3158" y="2363"/>
                      <a:pt x="3145" y="2439"/>
                    </a:cubicBezTo>
                    <a:cubicBezTo>
                      <a:pt x="3131" y="2493"/>
                      <a:pt x="3118" y="2552"/>
                      <a:pt x="3109" y="2606"/>
                    </a:cubicBezTo>
                    <a:cubicBezTo>
                      <a:pt x="3100" y="2646"/>
                      <a:pt x="3095" y="2687"/>
                      <a:pt x="3086" y="2727"/>
                    </a:cubicBezTo>
                    <a:lnTo>
                      <a:pt x="3073" y="2804"/>
                    </a:lnTo>
                    <a:cubicBezTo>
                      <a:pt x="3050" y="2929"/>
                      <a:pt x="3028" y="3051"/>
                      <a:pt x="3001" y="3172"/>
                    </a:cubicBezTo>
                    <a:cubicBezTo>
                      <a:pt x="3001" y="3177"/>
                      <a:pt x="3001" y="3177"/>
                      <a:pt x="3001" y="3181"/>
                    </a:cubicBezTo>
                    <a:cubicBezTo>
                      <a:pt x="3001" y="3186"/>
                      <a:pt x="3001" y="3186"/>
                      <a:pt x="3001" y="3190"/>
                    </a:cubicBezTo>
                    <a:lnTo>
                      <a:pt x="2996" y="3222"/>
                    </a:lnTo>
                    <a:cubicBezTo>
                      <a:pt x="2969" y="3339"/>
                      <a:pt x="2942" y="3456"/>
                      <a:pt x="2920" y="3573"/>
                    </a:cubicBezTo>
                    <a:lnTo>
                      <a:pt x="2897" y="3694"/>
                    </a:lnTo>
                    <a:cubicBezTo>
                      <a:pt x="2879" y="3789"/>
                      <a:pt x="2866" y="3888"/>
                      <a:pt x="2843" y="3982"/>
                    </a:cubicBezTo>
                    <a:lnTo>
                      <a:pt x="2839" y="4005"/>
                    </a:lnTo>
                    <a:cubicBezTo>
                      <a:pt x="2816" y="4104"/>
                      <a:pt x="2789" y="4221"/>
                      <a:pt x="2753" y="4333"/>
                    </a:cubicBezTo>
                    <a:cubicBezTo>
                      <a:pt x="2735" y="4396"/>
                      <a:pt x="2717" y="4459"/>
                      <a:pt x="2699" y="4522"/>
                    </a:cubicBezTo>
                    <a:lnTo>
                      <a:pt x="2659" y="4661"/>
                    </a:lnTo>
                    <a:cubicBezTo>
                      <a:pt x="2641" y="4720"/>
                      <a:pt x="2623" y="4783"/>
                      <a:pt x="2600" y="4841"/>
                    </a:cubicBezTo>
                    <a:cubicBezTo>
                      <a:pt x="2582" y="4904"/>
                      <a:pt x="2569" y="4954"/>
                      <a:pt x="2551" y="5012"/>
                    </a:cubicBezTo>
                    <a:cubicBezTo>
                      <a:pt x="2538" y="5066"/>
                      <a:pt x="2515" y="5129"/>
                      <a:pt x="2497" y="5192"/>
                    </a:cubicBezTo>
                    <a:cubicBezTo>
                      <a:pt x="2475" y="5251"/>
                      <a:pt x="2461" y="5296"/>
                      <a:pt x="2448" y="5350"/>
                    </a:cubicBezTo>
                    <a:cubicBezTo>
                      <a:pt x="2412" y="5467"/>
                      <a:pt x="2376" y="5579"/>
                      <a:pt x="2340" y="5696"/>
                    </a:cubicBezTo>
                    <a:cubicBezTo>
                      <a:pt x="2317" y="5750"/>
                      <a:pt x="2299" y="5809"/>
                      <a:pt x="2277" y="5863"/>
                    </a:cubicBezTo>
                    <a:cubicBezTo>
                      <a:pt x="2259" y="5921"/>
                      <a:pt x="2245" y="5957"/>
                      <a:pt x="2227" y="6007"/>
                    </a:cubicBezTo>
                    <a:lnTo>
                      <a:pt x="2187" y="6133"/>
                    </a:lnTo>
                    <a:cubicBezTo>
                      <a:pt x="2160" y="6204"/>
                      <a:pt x="2133" y="6276"/>
                      <a:pt x="2110" y="6353"/>
                    </a:cubicBezTo>
                    <a:cubicBezTo>
                      <a:pt x="2074" y="6470"/>
                      <a:pt x="2034" y="6587"/>
                      <a:pt x="1998" y="6708"/>
                    </a:cubicBezTo>
                    <a:cubicBezTo>
                      <a:pt x="1926" y="6933"/>
                      <a:pt x="1840" y="7149"/>
                      <a:pt x="1750" y="7361"/>
                    </a:cubicBezTo>
                    <a:cubicBezTo>
                      <a:pt x="1728" y="7406"/>
                      <a:pt x="1710" y="7455"/>
                      <a:pt x="1687" y="7505"/>
                    </a:cubicBezTo>
                    <a:cubicBezTo>
                      <a:pt x="1660" y="7563"/>
                      <a:pt x="1629" y="7626"/>
                      <a:pt x="1606" y="7685"/>
                    </a:cubicBezTo>
                    <a:cubicBezTo>
                      <a:pt x="1579" y="7748"/>
                      <a:pt x="1557" y="7792"/>
                      <a:pt x="1534" y="7846"/>
                    </a:cubicBezTo>
                    <a:cubicBezTo>
                      <a:pt x="1507" y="7900"/>
                      <a:pt x="1485" y="7954"/>
                      <a:pt x="1462" y="8008"/>
                    </a:cubicBezTo>
                    <a:cubicBezTo>
                      <a:pt x="1404" y="8134"/>
                      <a:pt x="1350" y="8265"/>
                      <a:pt x="1296" y="8391"/>
                    </a:cubicBezTo>
                    <a:cubicBezTo>
                      <a:pt x="1251" y="8503"/>
                      <a:pt x="1192" y="8638"/>
                      <a:pt x="1129" y="8764"/>
                    </a:cubicBezTo>
                    <a:cubicBezTo>
                      <a:pt x="1084" y="8850"/>
                      <a:pt x="1044" y="8935"/>
                      <a:pt x="1003" y="9021"/>
                    </a:cubicBezTo>
                    <a:lnTo>
                      <a:pt x="932" y="9165"/>
                    </a:lnTo>
                    <a:cubicBezTo>
                      <a:pt x="900" y="9223"/>
                      <a:pt x="869" y="9277"/>
                      <a:pt x="837" y="9331"/>
                    </a:cubicBezTo>
                    <a:cubicBezTo>
                      <a:pt x="806" y="9381"/>
                      <a:pt x="788" y="9421"/>
                      <a:pt x="761" y="9466"/>
                    </a:cubicBezTo>
                    <a:lnTo>
                      <a:pt x="738" y="9506"/>
                    </a:lnTo>
                    <a:cubicBezTo>
                      <a:pt x="689" y="9596"/>
                      <a:pt x="639" y="9691"/>
                      <a:pt x="590" y="9776"/>
                    </a:cubicBezTo>
                    <a:lnTo>
                      <a:pt x="558" y="9826"/>
                    </a:lnTo>
                    <a:cubicBezTo>
                      <a:pt x="536" y="9862"/>
                      <a:pt x="513" y="9898"/>
                      <a:pt x="495" y="9929"/>
                    </a:cubicBezTo>
                    <a:cubicBezTo>
                      <a:pt x="473" y="9965"/>
                      <a:pt x="450" y="10010"/>
                      <a:pt x="428" y="10051"/>
                    </a:cubicBezTo>
                    <a:lnTo>
                      <a:pt x="405" y="10096"/>
                    </a:lnTo>
                    <a:cubicBezTo>
                      <a:pt x="356" y="10190"/>
                      <a:pt x="293" y="10307"/>
                      <a:pt x="221" y="10415"/>
                    </a:cubicBezTo>
                    <a:cubicBezTo>
                      <a:pt x="189" y="10469"/>
                      <a:pt x="158" y="10519"/>
                      <a:pt x="126" y="10573"/>
                    </a:cubicBezTo>
                    <a:cubicBezTo>
                      <a:pt x="95" y="10627"/>
                      <a:pt x="63" y="10672"/>
                      <a:pt x="32" y="10717"/>
                    </a:cubicBezTo>
                    <a:lnTo>
                      <a:pt x="18" y="10735"/>
                    </a:lnTo>
                    <a:cubicBezTo>
                      <a:pt x="5" y="10757"/>
                      <a:pt x="0" y="10784"/>
                      <a:pt x="9" y="10811"/>
                    </a:cubicBezTo>
                    <a:cubicBezTo>
                      <a:pt x="9" y="10825"/>
                      <a:pt x="9" y="10838"/>
                      <a:pt x="9" y="10852"/>
                    </a:cubicBezTo>
                    <a:cubicBezTo>
                      <a:pt x="27" y="10919"/>
                      <a:pt x="50" y="10978"/>
                      <a:pt x="86" y="11036"/>
                    </a:cubicBezTo>
                    <a:cubicBezTo>
                      <a:pt x="117" y="11085"/>
                      <a:pt x="153" y="11135"/>
                      <a:pt x="194" y="11180"/>
                    </a:cubicBezTo>
                    <a:cubicBezTo>
                      <a:pt x="261" y="11261"/>
                      <a:pt x="338" y="11346"/>
                      <a:pt x="437" y="11445"/>
                    </a:cubicBezTo>
                    <a:cubicBezTo>
                      <a:pt x="473" y="11481"/>
                      <a:pt x="513" y="11513"/>
                      <a:pt x="549" y="11549"/>
                    </a:cubicBezTo>
                    <a:lnTo>
                      <a:pt x="567" y="11562"/>
                    </a:lnTo>
                    <a:cubicBezTo>
                      <a:pt x="621" y="11607"/>
                      <a:pt x="675" y="11652"/>
                      <a:pt x="734" y="11697"/>
                    </a:cubicBezTo>
                    <a:cubicBezTo>
                      <a:pt x="819" y="11760"/>
                      <a:pt x="914" y="11819"/>
                      <a:pt x="1003" y="11877"/>
                    </a:cubicBezTo>
                    <a:lnTo>
                      <a:pt x="1035" y="11895"/>
                    </a:lnTo>
                    <a:lnTo>
                      <a:pt x="1075" y="11922"/>
                    </a:lnTo>
                    <a:cubicBezTo>
                      <a:pt x="1107" y="11940"/>
                      <a:pt x="1143" y="11954"/>
                      <a:pt x="1183" y="11958"/>
                    </a:cubicBezTo>
                    <a:cubicBezTo>
                      <a:pt x="1192" y="11963"/>
                      <a:pt x="1206" y="11963"/>
                      <a:pt x="1219" y="11963"/>
                    </a:cubicBezTo>
                    <a:cubicBezTo>
                      <a:pt x="1237" y="11963"/>
                      <a:pt x="1255" y="11958"/>
                      <a:pt x="1273" y="11949"/>
                    </a:cubicBezTo>
                    <a:cubicBezTo>
                      <a:pt x="1300" y="11936"/>
                      <a:pt x="1318" y="11909"/>
                      <a:pt x="1327" y="11877"/>
                    </a:cubicBezTo>
                    <a:cubicBezTo>
                      <a:pt x="1327" y="11873"/>
                      <a:pt x="1332" y="11868"/>
                      <a:pt x="1332" y="11864"/>
                    </a:cubicBezTo>
                    <a:cubicBezTo>
                      <a:pt x="1363" y="11828"/>
                      <a:pt x="1395" y="11796"/>
                      <a:pt x="1431" y="11769"/>
                    </a:cubicBezTo>
                    <a:lnTo>
                      <a:pt x="1485" y="11711"/>
                    </a:lnTo>
                    <a:lnTo>
                      <a:pt x="1561" y="11639"/>
                    </a:lnTo>
                    <a:cubicBezTo>
                      <a:pt x="1647" y="11562"/>
                      <a:pt x="1732" y="11477"/>
                      <a:pt x="1818" y="11391"/>
                    </a:cubicBezTo>
                    <a:cubicBezTo>
                      <a:pt x="1903" y="11301"/>
                      <a:pt x="1984" y="11202"/>
                      <a:pt x="2056" y="11117"/>
                    </a:cubicBezTo>
                    <a:cubicBezTo>
                      <a:pt x="2101" y="11067"/>
                      <a:pt x="2137" y="11014"/>
                      <a:pt x="2178" y="10964"/>
                    </a:cubicBezTo>
                    <a:cubicBezTo>
                      <a:pt x="2209" y="10924"/>
                      <a:pt x="2241" y="10883"/>
                      <a:pt x="2272" y="10843"/>
                    </a:cubicBezTo>
                    <a:lnTo>
                      <a:pt x="2322" y="10780"/>
                    </a:lnTo>
                    <a:cubicBezTo>
                      <a:pt x="2344" y="10757"/>
                      <a:pt x="2362" y="10730"/>
                      <a:pt x="2385" y="10708"/>
                    </a:cubicBezTo>
                    <a:cubicBezTo>
                      <a:pt x="2403" y="10681"/>
                      <a:pt x="2425" y="10649"/>
                      <a:pt x="2443" y="10627"/>
                    </a:cubicBezTo>
                    <a:lnTo>
                      <a:pt x="2502" y="10555"/>
                    </a:lnTo>
                    <a:cubicBezTo>
                      <a:pt x="2547" y="10496"/>
                      <a:pt x="2587" y="10447"/>
                      <a:pt x="2627" y="10388"/>
                    </a:cubicBezTo>
                    <a:cubicBezTo>
                      <a:pt x="2659" y="10348"/>
                      <a:pt x="2695" y="10303"/>
                      <a:pt x="2726" y="10262"/>
                    </a:cubicBezTo>
                    <a:cubicBezTo>
                      <a:pt x="2749" y="10235"/>
                      <a:pt x="2771" y="10204"/>
                      <a:pt x="2789" y="10177"/>
                    </a:cubicBezTo>
                    <a:lnTo>
                      <a:pt x="2834" y="10118"/>
                    </a:lnTo>
                    <a:lnTo>
                      <a:pt x="2884" y="10055"/>
                    </a:lnTo>
                    <a:cubicBezTo>
                      <a:pt x="2906" y="10028"/>
                      <a:pt x="2924" y="10001"/>
                      <a:pt x="2947" y="9974"/>
                    </a:cubicBezTo>
                    <a:lnTo>
                      <a:pt x="2983" y="9929"/>
                    </a:lnTo>
                    <a:cubicBezTo>
                      <a:pt x="3005" y="9898"/>
                      <a:pt x="3028" y="9866"/>
                      <a:pt x="3050" y="9835"/>
                    </a:cubicBezTo>
                    <a:cubicBezTo>
                      <a:pt x="3091" y="9785"/>
                      <a:pt x="3131" y="9731"/>
                      <a:pt x="3167" y="9682"/>
                    </a:cubicBezTo>
                    <a:cubicBezTo>
                      <a:pt x="3217" y="9614"/>
                      <a:pt x="3266" y="9547"/>
                      <a:pt x="3311" y="9475"/>
                    </a:cubicBezTo>
                    <a:lnTo>
                      <a:pt x="3379" y="9385"/>
                    </a:lnTo>
                    <a:cubicBezTo>
                      <a:pt x="3442" y="9291"/>
                      <a:pt x="3505" y="9192"/>
                      <a:pt x="3563" y="9093"/>
                    </a:cubicBezTo>
                    <a:cubicBezTo>
                      <a:pt x="3590" y="9039"/>
                      <a:pt x="3622" y="8989"/>
                      <a:pt x="3653" y="8935"/>
                    </a:cubicBezTo>
                    <a:cubicBezTo>
                      <a:pt x="3685" y="8881"/>
                      <a:pt x="3716" y="8832"/>
                      <a:pt x="3743" y="8778"/>
                    </a:cubicBezTo>
                    <a:lnTo>
                      <a:pt x="3775" y="8728"/>
                    </a:lnTo>
                    <a:cubicBezTo>
                      <a:pt x="3820" y="8647"/>
                      <a:pt x="3865" y="8566"/>
                      <a:pt x="3910" y="8490"/>
                    </a:cubicBezTo>
                    <a:cubicBezTo>
                      <a:pt x="4179" y="8040"/>
                      <a:pt x="4400" y="7658"/>
                      <a:pt x="4598" y="7262"/>
                    </a:cubicBezTo>
                    <a:cubicBezTo>
                      <a:pt x="4602" y="7257"/>
                      <a:pt x="4602" y="7253"/>
                      <a:pt x="4607" y="7248"/>
                    </a:cubicBezTo>
                    <a:cubicBezTo>
                      <a:pt x="4661" y="7136"/>
                      <a:pt x="4719" y="7028"/>
                      <a:pt x="4769" y="6920"/>
                    </a:cubicBezTo>
                    <a:lnTo>
                      <a:pt x="4791" y="6879"/>
                    </a:lnTo>
                    <a:cubicBezTo>
                      <a:pt x="4836" y="6789"/>
                      <a:pt x="4881" y="6699"/>
                      <a:pt x="4922" y="6605"/>
                    </a:cubicBezTo>
                    <a:cubicBezTo>
                      <a:pt x="4935" y="6573"/>
                      <a:pt x="4953" y="6546"/>
                      <a:pt x="4967" y="6515"/>
                    </a:cubicBezTo>
                    <a:lnTo>
                      <a:pt x="5003" y="6443"/>
                    </a:lnTo>
                    <a:cubicBezTo>
                      <a:pt x="5012" y="6416"/>
                      <a:pt x="5025" y="6389"/>
                      <a:pt x="5039" y="6362"/>
                    </a:cubicBezTo>
                    <a:cubicBezTo>
                      <a:pt x="5048" y="6335"/>
                      <a:pt x="5066" y="6303"/>
                      <a:pt x="5079" y="6272"/>
                    </a:cubicBezTo>
                    <a:cubicBezTo>
                      <a:pt x="5111" y="6209"/>
                      <a:pt x="5142" y="6150"/>
                      <a:pt x="5169" y="6088"/>
                    </a:cubicBezTo>
                    <a:lnTo>
                      <a:pt x="5232" y="5953"/>
                    </a:lnTo>
                    <a:cubicBezTo>
                      <a:pt x="5327" y="5764"/>
                      <a:pt x="5412" y="5566"/>
                      <a:pt x="5493" y="5372"/>
                    </a:cubicBezTo>
                    <a:lnTo>
                      <a:pt x="5520" y="5309"/>
                    </a:lnTo>
                    <a:cubicBezTo>
                      <a:pt x="5588" y="5147"/>
                      <a:pt x="5646" y="4981"/>
                      <a:pt x="5705" y="4819"/>
                    </a:cubicBezTo>
                    <a:lnTo>
                      <a:pt x="5754" y="4670"/>
                    </a:lnTo>
                    <a:cubicBezTo>
                      <a:pt x="5781" y="4603"/>
                      <a:pt x="5803" y="4535"/>
                      <a:pt x="5830" y="4468"/>
                    </a:cubicBezTo>
                    <a:lnTo>
                      <a:pt x="5871" y="4351"/>
                    </a:lnTo>
                    <a:cubicBezTo>
                      <a:pt x="5889" y="4315"/>
                      <a:pt x="5902" y="4275"/>
                      <a:pt x="5916" y="4234"/>
                    </a:cubicBezTo>
                    <a:lnTo>
                      <a:pt x="5938" y="4180"/>
                    </a:lnTo>
                    <a:lnTo>
                      <a:pt x="5961" y="4122"/>
                    </a:lnTo>
                    <a:cubicBezTo>
                      <a:pt x="5974" y="4090"/>
                      <a:pt x="5983" y="4059"/>
                      <a:pt x="5997" y="4027"/>
                    </a:cubicBezTo>
                    <a:lnTo>
                      <a:pt x="6024" y="3951"/>
                    </a:lnTo>
                    <a:lnTo>
                      <a:pt x="6033" y="3928"/>
                    </a:lnTo>
                    <a:cubicBezTo>
                      <a:pt x="6042" y="3919"/>
                      <a:pt x="6051" y="3910"/>
                      <a:pt x="6055" y="3897"/>
                    </a:cubicBezTo>
                    <a:cubicBezTo>
                      <a:pt x="6087" y="3829"/>
                      <a:pt x="6118" y="3762"/>
                      <a:pt x="6145" y="3690"/>
                    </a:cubicBezTo>
                    <a:cubicBezTo>
                      <a:pt x="6163" y="3645"/>
                      <a:pt x="6177" y="3600"/>
                      <a:pt x="6195" y="3555"/>
                    </a:cubicBezTo>
                    <a:lnTo>
                      <a:pt x="6204" y="3523"/>
                    </a:lnTo>
                    <a:cubicBezTo>
                      <a:pt x="6226" y="3451"/>
                      <a:pt x="6253" y="3384"/>
                      <a:pt x="6280" y="3316"/>
                    </a:cubicBezTo>
                    <a:cubicBezTo>
                      <a:pt x="6298" y="3267"/>
                      <a:pt x="6321" y="3217"/>
                      <a:pt x="6339" y="3168"/>
                    </a:cubicBezTo>
                    <a:cubicBezTo>
                      <a:pt x="6429" y="2911"/>
                      <a:pt x="6510" y="2673"/>
                      <a:pt x="6577" y="2439"/>
                    </a:cubicBezTo>
                    <a:lnTo>
                      <a:pt x="6622" y="2282"/>
                    </a:lnTo>
                    <a:lnTo>
                      <a:pt x="6681" y="2102"/>
                    </a:lnTo>
                    <a:cubicBezTo>
                      <a:pt x="6721" y="1971"/>
                      <a:pt x="6748" y="1841"/>
                      <a:pt x="6766" y="1742"/>
                    </a:cubicBezTo>
                    <a:cubicBezTo>
                      <a:pt x="6771" y="1728"/>
                      <a:pt x="6771" y="1710"/>
                      <a:pt x="6775" y="1697"/>
                    </a:cubicBezTo>
                    <a:cubicBezTo>
                      <a:pt x="6793" y="1629"/>
                      <a:pt x="6807" y="1566"/>
                      <a:pt x="6825" y="1503"/>
                    </a:cubicBezTo>
                    <a:cubicBezTo>
                      <a:pt x="6847" y="1400"/>
                      <a:pt x="6870" y="1292"/>
                      <a:pt x="6892" y="1180"/>
                    </a:cubicBezTo>
                    <a:cubicBezTo>
                      <a:pt x="6897" y="1148"/>
                      <a:pt x="6901" y="1121"/>
                      <a:pt x="6906" y="1094"/>
                    </a:cubicBezTo>
                    <a:lnTo>
                      <a:pt x="6910" y="1054"/>
                    </a:lnTo>
                    <a:lnTo>
                      <a:pt x="6915" y="1031"/>
                    </a:lnTo>
                    <a:cubicBezTo>
                      <a:pt x="6919" y="1018"/>
                      <a:pt x="6919" y="1004"/>
                      <a:pt x="6919" y="995"/>
                    </a:cubicBezTo>
                    <a:cubicBezTo>
                      <a:pt x="6937" y="986"/>
                      <a:pt x="6946" y="973"/>
                      <a:pt x="6955" y="959"/>
                    </a:cubicBezTo>
                    <a:cubicBezTo>
                      <a:pt x="6969" y="932"/>
                      <a:pt x="6973" y="905"/>
                      <a:pt x="6964" y="883"/>
                    </a:cubicBezTo>
                    <a:cubicBezTo>
                      <a:pt x="6955" y="842"/>
                      <a:pt x="6924" y="815"/>
                      <a:pt x="6888" y="811"/>
                    </a:cubicBezTo>
                    <a:lnTo>
                      <a:pt x="6870" y="806"/>
                    </a:lnTo>
                    <a:lnTo>
                      <a:pt x="6771" y="806"/>
                    </a:lnTo>
                    <a:cubicBezTo>
                      <a:pt x="6712" y="811"/>
                      <a:pt x="6663" y="815"/>
                      <a:pt x="6609" y="815"/>
                    </a:cubicBezTo>
                    <a:lnTo>
                      <a:pt x="6600" y="815"/>
                    </a:lnTo>
                    <a:cubicBezTo>
                      <a:pt x="6541" y="815"/>
                      <a:pt x="6487" y="811"/>
                      <a:pt x="6429" y="802"/>
                    </a:cubicBezTo>
                    <a:lnTo>
                      <a:pt x="6334" y="797"/>
                    </a:lnTo>
                    <a:cubicBezTo>
                      <a:pt x="6307" y="797"/>
                      <a:pt x="6276" y="793"/>
                      <a:pt x="6244" y="788"/>
                    </a:cubicBezTo>
                    <a:lnTo>
                      <a:pt x="6049" y="767"/>
                    </a:lnTo>
                    <a:lnTo>
                      <a:pt x="6049" y="767"/>
                    </a:lnTo>
                    <a:lnTo>
                      <a:pt x="5866" y="734"/>
                    </a:lnTo>
                    <a:cubicBezTo>
                      <a:pt x="5812" y="725"/>
                      <a:pt x="5754" y="716"/>
                      <a:pt x="5700" y="707"/>
                    </a:cubicBezTo>
                    <a:cubicBezTo>
                      <a:pt x="5642" y="698"/>
                      <a:pt x="5588" y="689"/>
                      <a:pt x="5529" y="676"/>
                    </a:cubicBezTo>
                    <a:lnTo>
                      <a:pt x="5462" y="662"/>
                    </a:lnTo>
                    <a:cubicBezTo>
                      <a:pt x="5421" y="653"/>
                      <a:pt x="5376" y="649"/>
                      <a:pt x="5336" y="635"/>
                    </a:cubicBezTo>
                    <a:cubicBezTo>
                      <a:pt x="5273" y="622"/>
                      <a:pt x="5214" y="608"/>
                      <a:pt x="5151" y="590"/>
                    </a:cubicBezTo>
                    <a:lnTo>
                      <a:pt x="5043" y="563"/>
                    </a:lnTo>
                    <a:lnTo>
                      <a:pt x="4967" y="545"/>
                    </a:lnTo>
                    <a:lnTo>
                      <a:pt x="4814" y="509"/>
                    </a:lnTo>
                    <a:cubicBezTo>
                      <a:pt x="4737" y="491"/>
                      <a:pt x="4661" y="473"/>
                      <a:pt x="4589" y="451"/>
                    </a:cubicBezTo>
                    <a:cubicBezTo>
                      <a:pt x="4472" y="419"/>
                      <a:pt x="4355" y="383"/>
                      <a:pt x="4247" y="343"/>
                    </a:cubicBezTo>
                    <a:lnTo>
                      <a:pt x="4202" y="329"/>
                    </a:lnTo>
                    <a:cubicBezTo>
                      <a:pt x="4085" y="289"/>
                      <a:pt x="3955" y="244"/>
                      <a:pt x="3829" y="194"/>
                    </a:cubicBezTo>
                    <a:lnTo>
                      <a:pt x="3761" y="167"/>
                    </a:lnTo>
                    <a:lnTo>
                      <a:pt x="3779" y="176"/>
                    </a:lnTo>
                    <a:cubicBezTo>
                      <a:pt x="3721" y="149"/>
                      <a:pt x="3658" y="122"/>
                      <a:pt x="3595" y="91"/>
                    </a:cubicBezTo>
                    <a:cubicBezTo>
                      <a:pt x="3581" y="46"/>
                      <a:pt x="3541" y="14"/>
                      <a:pt x="3496" y="10"/>
                    </a:cubicBezTo>
                    <a:lnTo>
                      <a:pt x="3496" y="1"/>
                    </a:lnTo>
                    <a:close/>
                  </a:path>
                </a:pathLst>
              </a:custGeom>
              <a:solidFill>
                <a:srgbClr val="5777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9" name="Google Shape;2306;p69">
                <a:extLst>
                  <a:ext uri="{FF2B5EF4-FFF2-40B4-BE49-F238E27FC236}">
                    <a16:creationId xmlns:a16="http://schemas.microsoft.com/office/drawing/2014/main" id="{A6A21F73-30AA-C346-A6D0-637894508F83}"/>
                  </a:ext>
                </a:extLst>
              </p:cNvPr>
              <p:cNvSpPr/>
              <p:nvPr/>
            </p:nvSpPr>
            <p:spPr>
              <a:xfrm>
                <a:off x="5831264" y="3385852"/>
                <a:ext cx="287680" cy="941059"/>
              </a:xfrm>
              <a:custGeom>
                <a:avLst/>
                <a:gdLst/>
                <a:ahLst/>
                <a:cxnLst/>
                <a:rect l="l" t="t" r="r" b="b"/>
                <a:pathLst>
                  <a:path w="4104" h="13425" extrusionOk="0">
                    <a:moveTo>
                      <a:pt x="4009" y="1"/>
                    </a:moveTo>
                    <a:lnTo>
                      <a:pt x="3995" y="23"/>
                    </a:lnTo>
                    <a:cubicBezTo>
                      <a:pt x="3977" y="23"/>
                      <a:pt x="3964" y="23"/>
                      <a:pt x="3955" y="32"/>
                    </a:cubicBezTo>
                    <a:cubicBezTo>
                      <a:pt x="3941" y="28"/>
                      <a:pt x="3932" y="28"/>
                      <a:pt x="3923" y="28"/>
                    </a:cubicBezTo>
                    <a:cubicBezTo>
                      <a:pt x="3887" y="28"/>
                      <a:pt x="3851" y="46"/>
                      <a:pt x="3833" y="77"/>
                    </a:cubicBezTo>
                    <a:cubicBezTo>
                      <a:pt x="3824" y="91"/>
                      <a:pt x="3811" y="100"/>
                      <a:pt x="3797" y="109"/>
                    </a:cubicBezTo>
                    <a:cubicBezTo>
                      <a:pt x="3739" y="149"/>
                      <a:pt x="3676" y="181"/>
                      <a:pt x="3608" y="212"/>
                    </a:cubicBezTo>
                    <a:cubicBezTo>
                      <a:pt x="3532" y="239"/>
                      <a:pt x="3451" y="266"/>
                      <a:pt x="3374" y="293"/>
                    </a:cubicBezTo>
                    <a:cubicBezTo>
                      <a:pt x="3307" y="316"/>
                      <a:pt x="3239" y="347"/>
                      <a:pt x="3176" y="374"/>
                    </a:cubicBezTo>
                    <a:lnTo>
                      <a:pt x="3136" y="392"/>
                    </a:lnTo>
                    <a:cubicBezTo>
                      <a:pt x="3104" y="406"/>
                      <a:pt x="3068" y="419"/>
                      <a:pt x="3032" y="428"/>
                    </a:cubicBezTo>
                    <a:lnTo>
                      <a:pt x="2992" y="446"/>
                    </a:lnTo>
                    <a:cubicBezTo>
                      <a:pt x="2942" y="460"/>
                      <a:pt x="2897" y="478"/>
                      <a:pt x="2852" y="496"/>
                    </a:cubicBezTo>
                    <a:lnTo>
                      <a:pt x="2839" y="500"/>
                    </a:lnTo>
                    <a:cubicBezTo>
                      <a:pt x="2727" y="545"/>
                      <a:pt x="2610" y="586"/>
                      <a:pt x="2497" y="622"/>
                    </a:cubicBezTo>
                    <a:cubicBezTo>
                      <a:pt x="2371" y="667"/>
                      <a:pt x="2268" y="703"/>
                      <a:pt x="2160" y="734"/>
                    </a:cubicBezTo>
                    <a:cubicBezTo>
                      <a:pt x="2047" y="761"/>
                      <a:pt x="1930" y="788"/>
                      <a:pt x="1813" y="806"/>
                    </a:cubicBezTo>
                    <a:cubicBezTo>
                      <a:pt x="1674" y="833"/>
                      <a:pt x="1521" y="856"/>
                      <a:pt x="1332" y="883"/>
                    </a:cubicBezTo>
                    <a:lnTo>
                      <a:pt x="1282" y="887"/>
                    </a:lnTo>
                    <a:lnTo>
                      <a:pt x="1233" y="896"/>
                    </a:lnTo>
                    <a:lnTo>
                      <a:pt x="1210" y="896"/>
                    </a:lnTo>
                    <a:cubicBezTo>
                      <a:pt x="1139" y="905"/>
                      <a:pt x="1067" y="914"/>
                      <a:pt x="995" y="919"/>
                    </a:cubicBezTo>
                    <a:lnTo>
                      <a:pt x="909" y="923"/>
                    </a:lnTo>
                    <a:lnTo>
                      <a:pt x="869" y="923"/>
                    </a:lnTo>
                    <a:cubicBezTo>
                      <a:pt x="828" y="923"/>
                      <a:pt x="783" y="928"/>
                      <a:pt x="743" y="937"/>
                    </a:cubicBezTo>
                    <a:cubicBezTo>
                      <a:pt x="720" y="946"/>
                      <a:pt x="698" y="959"/>
                      <a:pt x="684" y="977"/>
                    </a:cubicBezTo>
                    <a:cubicBezTo>
                      <a:pt x="675" y="973"/>
                      <a:pt x="666" y="973"/>
                      <a:pt x="657" y="973"/>
                    </a:cubicBezTo>
                    <a:cubicBezTo>
                      <a:pt x="654" y="972"/>
                      <a:pt x="652" y="972"/>
                      <a:pt x="649" y="972"/>
                    </a:cubicBezTo>
                    <a:cubicBezTo>
                      <a:pt x="594" y="972"/>
                      <a:pt x="544" y="1016"/>
                      <a:pt x="536" y="1072"/>
                    </a:cubicBezTo>
                    <a:lnTo>
                      <a:pt x="522" y="1202"/>
                    </a:lnTo>
                    <a:cubicBezTo>
                      <a:pt x="513" y="1283"/>
                      <a:pt x="504" y="1369"/>
                      <a:pt x="491" y="1454"/>
                    </a:cubicBezTo>
                    <a:lnTo>
                      <a:pt x="482" y="1539"/>
                    </a:lnTo>
                    <a:cubicBezTo>
                      <a:pt x="473" y="1629"/>
                      <a:pt x="459" y="1724"/>
                      <a:pt x="459" y="1814"/>
                    </a:cubicBezTo>
                    <a:lnTo>
                      <a:pt x="450" y="1998"/>
                    </a:lnTo>
                    <a:lnTo>
                      <a:pt x="441" y="2174"/>
                    </a:lnTo>
                    <a:cubicBezTo>
                      <a:pt x="437" y="2268"/>
                      <a:pt x="428" y="2363"/>
                      <a:pt x="419" y="2462"/>
                    </a:cubicBezTo>
                    <a:lnTo>
                      <a:pt x="414" y="2529"/>
                    </a:lnTo>
                    <a:lnTo>
                      <a:pt x="401" y="2651"/>
                    </a:lnTo>
                    <a:cubicBezTo>
                      <a:pt x="392" y="2655"/>
                      <a:pt x="387" y="2660"/>
                      <a:pt x="383" y="2669"/>
                    </a:cubicBezTo>
                    <a:cubicBezTo>
                      <a:pt x="369" y="2696"/>
                      <a:pt x="356" y="2727"/>
                      <a:pt x="351" y="2759"/>
                    </a:cubicBezTo>
                    <a:cubicBezTo>
                      <a:pt x="342" y="2804"/>
                      <a:pt x="338" y="2831"/>
                      <a:pt x="329" y="2862"/>
                    </a:cubicBezTo>
                    <a:cubicBezTo>
                      <a:pt x="320" y="2930"/>
                      <a:pt x="311" y="2993"/>
                      <a:pt x="302" y="3051"/>
                    </a:cubicBezTo>
                    <a:cubicBezTo>
                      <a:pt x="288" y="3195"/>
                      <a:pt x="275" y="3325"/>
                      <a:pt x="270" y="3451"/>
                    </a:cubicBezTo>
                    <a:lnTo>
                      <a:pt x="270" y="3478"/>
                    </a:lnTo>
                    <a:lnTo>
                      <a:pt x="270" y="3505"/>
                    </a:lnTo>
                    <a:cubicBezTo>
                      <a:pt x="252" y="3622"/>
                      <a:pt x="243" y="3730"/>
                      <a:pt x="234" y="3838"/>
                    </a:cubicBezTo>
                    <a:cubicBezTo>
                      <a:pt x="225" y="3960"/>
                      <a:pt x="216" y="4081"/>
                      <a:pt x="203" y="4203"/>
                    </a:cubicBezTo>
                    <a:cubicBezTo>
                      <a:pt x="194" y="4284"/>
                      <a:pt x="189" y="4365"/>
                      <a:pt x="185" y="4446"/>
                    </a:cubicBezTo>
                    <a:cubicBezTo>
                      <a:pt x="185" y="4491"/>
                      <a:pt x="180" y="4536"/>
                      <a:pt x="180" y="4576"/>
                    </a:cubicBezTo>
                    <a:cubicBezTo>
                      <a:pt x="171" y="4666"/>
                      <a:pt x="167" y="4760"/>
                      <a:pt x="162" y="4850"/>
                    </a:cubicBezTo>
                    <a:lnTo>
                      <a:pt x="162" y="4940"/>
                    </a:lnTo>
                    <a:lnTo>
                      <a:pt x="158" y="5021"/>
                    </a:lnTo>
                    <a:cubicBezTo>
                      <a:pt x="158" y="5053"/>
                      <a:pt x="158" y="5084"/>
                      <a:pt x="153" y="5120"/>
                    </a:cubicBezTo>
                    <a:lnTo>
                      <a:pt x="153" y="5161"/>
                    </a:lnTo>
                    <a:cubicBezTo>
                      <a:pt x="149" y="5201"/>
                      <a:pt x="149" y="5242"/>
                      <a:pt x="144" y="5287"/>
                    </a:cubicBezTo>
                    <a:cubicBezTo>
                      <a:pt x="144" y="5363"/>
                      <a:pt x="140" y="5440"/>
                      <a:pt x="140" y="5516"/>
                    </a:cubicBezTo>
                    <a:lnTo>
                      <a:pt x="140" y="5575"/>
                    </a:lnTo>
                    <a:cubicBezTo>
                      <a:pt x="131" y="5624"/>
                      <a:pt x="126" y="5669"/>
                      <a:pt x="122" y="5710"/>
                    </a:cubicBezTo>
                    <a:cubicBezTo>
                      <a:pt x="117" y="5768"/>
                      <a:pt x="108" y="5822"/>
                      <a:pt x="104" y="5881"/>
                    </a:cubicBezTo>
                    <a:lnTo>
                      <a:pt x="99" y="5908"/>
                    </a:lnTo>
                    <a:cubicBezTo>
                      <a:pt x="86" y="6016"/>
                      <a:pt x="72" y="6124"/>
                      <a:pt x="59" y="6232"/>
                    </a:cubicBezTo>
                    <a:lnTo>
                      <a:pt x="54" y="6281"/>
                    </a:lnTo>
                    <a:lnTo>
                      <a:pt x="50" y="6331"/>
                    </a:lnTo>
                    <a:cubicBezTo>
                      <a:pt x="36" y="6425"/>
                      <a:pt x="32" y="6515"/>
                      <a:pt x="32" y="6609"/>
                    </a:cubicBezTo>
                    <a:cubicBezTo>
                      <a:pt x="32" y="6636"/>
                      <a:pt x="32" y="6663"/>
                      <a:pt x="27" y="6690"/>
                    </a:cubicBezTo>
                    <a:cubicBezTo>
                      <a:pt x="27" y="6740"/>
                      <a:pt x="23" y="6798"/>
                      <a:pt x="23" y="6848"/>
                    </a:cubicBezTo>
                    <a:lnTo>
                      <a:pt x="23" y="6920"/>
                    </a:lnTo>
                    <a:cubicBezTo>
                      <a:pt x="23" y="6969"/>
                      <a:pt x="18" y="7019"/>
                      <a:pt x="18" y="7068"/>
                    </a:cubicBezTo>
                    <a:cubicBezTo>
                      <a:pt x="18" y="7140"/>
                      <a:pt x="14" y="7217"/>
                      <a:pt x="9" y="7289"/>
                    </a:cubicBezTo>
                    <a:lnTo>
                      <a:pt x="5" y="7433"/>
                    </a:lnTo>
                    <a:lnTo>
                      <a:pt x="5" y="7626"/>
                    </a:lnTo>
                    <a:lnTo>
                      <a:pt x="5" y="7797"/>
                    </a:lnTo>
                    <a:cubicBezTo>
                      <a:pt x="0" y="8017"/>
                      <a:pt x="5" y="8238"/>
                      <a:pt x="5" y="8458"/>
                    </a:cubicBezTo>
                    <a:lnTo>
                      <a:pt x="5" y="8512"/>
                    </a:lnTo>
                    <a:lnTo>
                      <a:pt x="5" y="8872"/>
                    </a:lnTo>
                    <a:lnTo>
                      <a:pt x="5" y="9232"/>
                    </a:lnTo>
                    <a:lnTo>
                      <a:pt x="5" y="9421"/>
                    </a:lnTo>
                    <a:lnTo>
                      <a:pt x="5" y="9579"/>
                    </a:lnTo>
                    <a:cubicBezTo>
                      <a:pt x="5" y="9659"/>
                      <a:pt x="5" y="9736"/>
                      <a:pt x="9" y="9817"/>
                    </a:cubicBezTo>
                    <a:lnTo>
                      <a:pt x="9" y="9934"/>
                    </a:lnTo>
                    <a:cubicBezTo>
                      <a:pt x="14" y="10199"/>
                      <a:pt x="23" y="10433"/>
                      <a:pt x="45" y="10649"/>
                    </a:cubicBezTo>
                    <a:cubicBezTo>
                      <a:pt x="50" y="10721"/>
                      <a:pt x="54" y="10789"/>
                      <a:pt x="59" y="10861"/>
                    </a:cubicBezTo>
                    <a:cubicBezTo>
                      <a:pt x="59" y="10910"/>
                      <a:pt x="63" y="10960"/>
                      <a:pt x="68" y="11014"/>
                    </a:cubicBezTo>
                    <a:lnTo>
                      <a:pt x="77" y="11189"/>
                    </a:lnTo>
                    <a:lnTo>
                      <a:pt x="90" y="11369"/>
                    </a:lnTo>
                    <a:cubicBezTo>
                      <a:pt x="99" y="11499"/>
                      <a:pt x="108" y="11630"/>
                      <a:pt x="117" y="11756"/>
                    </a:cubicBezTo>
                    <a:cubicBezTo>
                      <a:pt x="122" y="11868"/>
                      <a:pt x="131" y="11981"/>
                      <a:pt x="140" y="12089"/>
                    </a:cubicBezTo>
                    <a:cubicBezTo>
                      <a:pt x="144" y="12156"/>
                      <a:pt x="149" y="12219"/>
                      <a:pt x="153" y="12287"/>
                    </a:cubicBezTo>
                    <a:cubicBezTo>
                      <a:pt x="158" y="12336"/>
                      <a:pt x="162" y="12386"/>
                      <a:pt x="167" y="12435"/>
                    </a:cubicBezTo>
                    <a:cubicBezTo>
                      <a:pt x="176" y="12539"/>
                      <a:pt x="189" y="12647"/>
                      <a:pt x="207" y="12768"/>
                    </a:cubicBezTo>
                    <a:cubicBezTo>
                      <a:pt x="230" y="12894"/>
                      <a:pt x="257" y="13024"/>
                      <a:pt x="297" y="13146"/>
                    </a:cubicBezTo>
                    <a:cubicBezTo>
                      <a:pt x="306" y="13177"/>
                      <a:pt x="315" y="13209"/>
                      <a:pt x="329" y="13240"/>
                    </a:cubicBezTo>
                    <a:cubicBezTo>
                      <a:pt x="351" y="13290"/>
                      <a:pt x="396" y="13330"/>
                      <a:pt x="446" y="13353"/>
                    </a:cubicBezTo>
                    <a:cubicBezTo>
                      <a:pt x="468" y="13357"/>
                      <a:pt x="486" y="13362"/>
                      <a:pt x="509" y="13366"/>
                    </a:cubicBezTo>
                    <a:cubicBezTo>
                      <a:pt x="540" y="13371"/>
                      <a:pt x="563" y="13375"/>
                      <a:pt x="581" y="13380"/>
                    </a:cubicBezTo>
                    <a:cubicBezTo>
                      <a:pt x="617" y="13389"/>
                      <a:pt x="648" y="13393"/>
                      <a:pt x="684" y="13393"/>
                    </a:cubicBezTo>
                    <a:lnTo>
                      <a:pt x="720" y="13398"/>
                    </a:lnTo>
                    <a:cubicBezTo>
                      <a:pt x="756" y="13398"/>
                      <a:pt x="792" y="13402"/>
                      <a:pt x="828" y="13407"/>
                    </a:cubicBezTo>
                    <a:cubicBezTo>
                      <a:pt x="887" y="13416"/>
                      <a:pt x="936" y="13425"/>
                      <a:pt x="995" y="13425"/>
                    </a:cubicBezTo>
                    <a:lnTo>
                      <a:pt x="1040" y="13425"/>
                    </a:lnTo>
                    <a:cubicBezTo>
                      <a:pt x="1103" y="13425"/>
                      <a:pt x="1165" y="13420"/>
                      <a:pt x="1228" y="13416"/>
                    </a:cubicBezTo>
                    <a:cubicBezTo>
                      <a:pt x="1264" y="13416"/>
                      <a:pt x="1296" y="13411"/>
                      <a:pt x="1332" y="13407"/>
                    </a:cubicBezTo>
                    <a:lnTo>
                      <a:pt x="1372" y="13407"/>
                    </a:lnTo>
                    <a:cubicBezTo>
                      <a:pt x="1385" y="13408"/>
                      <a:pt x="1397" y="13408"/>
                      <a:pt x="1410" y="13408"/>
                    </a:cubicBezTo>
                    <a:cubicBezTo>
                      <a:pt x="1466" y="13408"/>
                      <a:pt x="1524" y="13401"/>
                      <a:pt x="1579" y="13393"/>
                    </a:cubicBezTo>
                    <a:cubicBezTo>
                      <a:pt x="1638" y="13380"/>
                      <a:pt x="1692" y="13366"/>
                      <a:pt x="1746" y="13348"/>
                    </a:cubicBezTo>
                    <a:lnTo>
                      <a:pt x="1777" y="13339"/>
                    </a:lnTo>
                    <a:cubicBezTo>
                      <a:pt x="1804" y="13330"/>
                      <a:pt x="1831" y="13317"/>
                      <a:pt x="1858" y="13308"/>
                    </a:cubicBezTo>
                    <a:cubicBezTo>
                      <a:pt x="1881" y="13294"/>
                      <a:pt x="1903" y="13285"/>
                      <a:pt x="1921" y="13272"/>
                    </a:cubicBezTo>
                    <a:cubicBezTo>
                      <a:pt x="1975" y="13249"/>
                      <a:pt x="2007" y="13195"/>
                      <a:pt x="1998" y="13137"/>
                    </a:cubicBezTo>
                    <a:cubicBezTo>
                      <a:pt x="1993" y="13114"/>
                      <a:pt x="1984" y="13092"/>
                      <a:pt x="1971" y="13078"/>
                    </a:cubicBezTo>
                    <a:cubicBezTo>
                      <a:pt x="1980" y="13038"/>
                      <a:pt x="1989" y="12993"/>
                      <a:pt x="1993" y="12952"/>
                    </a:cubicBezTo>
                    <a:cubicBezTo>
                      <a:pt x="2002" y="12912"/>
                      <a:pt x="2007" y="12876"/>
                      <a:pt x="2007" y="12840"/>
                    </a:cubicBezTo>
                    <a:cubicBezTo>
                      <a:pt x="2016" y="12773"/>
                      <a:pt x="2020" y="12701"/>
                      <a:pt x="2025" y="12629"/>
                    </a:cubicBezTo>
                    <a:lnTo>
                      <a:pt x="2029" y="12543"/>
                    </a:lnTo>
                    <a:cubicBezTo>
                      <a:pt x="2034" y="12431"/>
                      <a:pt x="2038" y="12318"/>
                      <a:pt x="2043" y="12206"/>
                    </a:cubicBezTo>
                    <a:cubicBezTo>
                      <a:pt x="2047" y="12044"/>
                      <a:pt x="2061" y="11873"/>
                      <a:pt x="2074" y="11711"/>
                    </a:cubicBezTo>
                    <a:cubicBezTo>
                      <a:pt x="2083" y="11612"/>
                      <a:pt x="2092" y="11513"/>
                      <a:pt x="2101" y="11409"/>
                    </a:cubicBezTo>
                    <a:lnTo>
                      <a:pt x="2101" y="11355"/>
                    </a:lnTo>
                    <a:lnTo>
                      <a:pt x="2101" y="11297"/>
                    </a:lnTo>
                    <a:cubicBezTo>
                      <a:pt x="2101" y="11265"/>
                      <a:pt x="2092" y="11234"/>
                      <a:pt x="2070" y="11216"/>
                    </a:cubicBezTo>
                    <a:cubicBezTo>
                      <a:pt x="2083" y="11090"/>
                      <a:pt x="2097" y="10964"/>
                      <a:pt x="2119" y="10838"/>
                    </a:cubicBezTo>
                    <a:cubicBezTo>
                      <a:pt x="2128" y="10766"/>
                      <a:pt x="2137" y="10694"/>
                      <a:pt x="2146" y="10622"/>
                    </a:cubicBezTo>
                    <a:cubicBezTo>
                      <a:pt x="2155" y="10568"/>
                      <a:pt x="2160" y="10519"/>
                      <a:pt x="2169" y="10465"/>
                    </a:cubicBezTo>
                    <a:cubicBezTo>
                      <a:pt x="2187" y="10339"/>
                      <a:pt x="2205" y="10213"/>
                      <a:pt x="2223" y="10087"/>
                    </a:cubicBezTo>
                    <a:cubicBezTo>
                      <a:pt x="2232" y="10028"/>
                      <a:pt x="2241" y="9974"/>
                      <a:pt x="2245" y="9916"/>
                    </a:cubicBezTo>
                    <a:cubicBezTo>
                      <a:pt x="2259" y="9848"/>
                      <a:pt x="2268" y="9776"/>
                      <a:pt x="2277" y="9704"/>
                    </a:cubicBezTo>
                    <a:cubicBezTo>
                      <a:pt x="2299" y="9583"/>
                      <a:pt x="2313" y="9457"/>
                      <a:pt x="2335" y="9336"/>
                    </a:cubicBezTo>
                    <a:cubicBezTo>
                      <a:pt x="2353" y="9201"/>
                      <a:pt x="2371" y="9066"/>
                      <a:pt x="2394" y="8926"/>
                    </a:cubicBezTo>
                    <a:cubicBezTo>
                      <a:pt x="2407" y="8854"/>
                      <a:pt x="2416" y="8782"/>
                      <a:pt x="2430" y="8706"/>
                    </a:cubicBezTo>
                    <a:lnTo>
                      <a:pt x="2461" y="8535"/>
                    </a:lnTo>
                    <a:cubicBezTo>
                      <a:pt x="2475" y="8431"/>
                      <a:pt x="2497" y="8323"/>
                      <a:pt x="2520" y="8220"/>
                    </a:cubicBezTo>
                    <a:lnTo>
                      <a:pt x="2533" y="8157"/>
                    </a:lnTo>
                    <a:cubicBezTo>
                      <a:pt x="2565" y="8008"/>
                      <a:pt x="2596" y="7856"/>
                      <a:pt x="2623" y="7707"/>
                    </a:cubicBezTo>
                    <a:lnTo>
                      <a:pt x="2646" y="7586"/>
                    </a:lnTo>
                    <a:cubicBezTo>
                      <a:pt x="2664" y="7478"/>
                      <a:pt x="2682" y="7374"/>
                      <a:pt x="2709" y="7275"/>
                    </a:cubicBezTo>
                    <a:lnTo>
                      <a:pt x="2718" y="7244"/>
                    </a:lnTo>
                    <a:lnTo>
                      <a:pt x="2736" y="7190"/>
                    </a:lnTo>
                    <a:cubicBezTo>
                      <a:pt x="2745" y="7163"/>
                      <a:pt x="2754" y="7140"/>
                      <a:pt x="2758" y="7113"/>
                    </a:cubicBezTo>
                    <a:lnTo>
                      <a:pt x="2763" y="7095"/>
                    </a:lnTo>
                    <a:cubicBezTo>
                      <a:pt x="2785" y="7023"/>
                      <a:pt x="2803" y="6951"/>
                      <a:pt x="2821" y="6879"/>
                    </a:cubicBezTo>
                    <a:cubicBezTo>
                      <a:pt x="2848" y="6767"/>
                      <a:pt x="2875" y="6654"/>
                      <a:pt x="2897" y="6542"/>
                    </a:cubicBezTo>
                    <a:lnTo>
                      <a:pt x="2915" y="6456"/>
                    </a:lnTo>
                    <a:lnTo>
                      <a:pt x="2947" y="6317"/>
                    </a:lnTo>
                    <a:cubicBezTo>
                      <a:pt x="2965" y="6227"/>
                      <a:pt x="2987" y="6137"/>
                      <a:pt x="3005" y="6047"/>
                    </a:cubicBezTo>
                    <a:lnTo>
                      <a:pt x="3019" y="5989"/>
                    </a:lnTo>
                    <a:cubicBezTo>
                      <a:pt x="3041" y="5885"/>
                      <a:pt x="3064" y="5782"/>
                      <a:pt x="3077" y="5674"/>
                    </a:cubicBezTo>
                    <a:lnTo>
                      <a:pt x="3077" y="5660"/>
                    </a:lnTo>
                    <a:cubicBezTo>
                      <a:pt x="3082" y="5620"/>
                      <a:pt x="3064" y="5579"/>
                      <a:pt x="3028" y="5561"/>
                    </a:cubicBezTo>
                    <a:cubicBezTo>
                      <a:pt x="3046" y="5480"/>
                      <a:pt x="3068" y="5399"/>
                      <a:pt x="3086" y="5318"/>
                    </a:cubicBezTo>
                    <a:lnTo>
                      <a:pt x="3118" y="5219"/>
                    </a:lnTo>
                    <a:cubicBezTo>
                      <a:pt x="3131" y="5156"/>
                      <a:pt x="3149" y="5093"/>
                      <a:pt x="3167" y="5035"/>
                    </a:cubicBezTo>
                    <a:cubicBezTo>
                      <a:pt x="3185" y="4958"/>
                      <a:pt x="3203" y="4882"/>
                      <a:pt x="3226" y="4805"/>
                    </a:cubicBezTo>
                    <a:cubicBezTo>
                      <a:pt x="3253" y="4693"/>
                      <a:pt x="3280" y="4581"/>
                      <a:pt x="3311" y="4468"/>
                    </a:cubicBezTo>
                    <a:cubicBezTo>
                      <a:pt x="3311" y="4459"/>
                      <a:pt x="3316" y="4455"/>
                      <a:pt x="3316" y="4446"/>
                    </a:cubicBezTo>
                    <a:cubicBezTo>
                      <a:pt x="3329" y="4392"/>
                      <a:pt x="3343" y="4333"/>
                      <a:pt x="3356" y="4279"/>
                    </a:cubicBezTo>
                    <a:lnTo>
                      <a:pt x="3397" y="4117"/>
                    </a:lnTo>
                    <a:cubicBezTo>
                      <a:pt x="3419" y="4041"/>
                      <a:pt x="3437" y="3964"/>
                      <a:pt x="3455" y="3883"/>
                    </a:cubicBezTo>
                    <a:lnTo>
                      <a:pt x="3487" y="3753"/>
                    </a:lnTo>
                    <a:cubicBezTo>
                      <a:pt x="3523" y="3613"/>
                      <a:pt x="3554" y="3469"/>
                      <a:pt x="3586" y="3325"/>
                    </a:cubicBezTo>
                    <a:cubicBezTo>
                      <a:pt x="3604" y="3235"/>
                      <a:pt x="3622" y="3145"/>
                      <a:pt x="3644" y="3056"/>
                    </a:cubicBezTo>
                    <a:cubicBezTo>
                      <a:pt x="3644" y="3051"/>
                      <a:pt x="3644" y="3051"/>
                      <a:pt x="3644" y="3047"/>
                    </a:cubicBezTo>
                    <a:lnTo>
                      <a:pt x="3644" y="3042"/>
                    </a:lnTo>
                    <a:lnTo>
                      <a:pt x="3649" y="3029"/>
                    </a:lnTo>
                    <a:lnTo>
                      <a:pt x="3653" y="3015"/>
                    </a:lnTo>
                    <a:cubicBezTo>
                      <a:pt x="3707" y="2786"/>
                      <a:pt x="3752" y="2547"/>
                      <a:pt x="3793" y="2304"/>
                    </a:cubicBezTo>
                    <a:cubicBezTo>
                      <a:pt x="3815" y="2183"/>
                      <a:pt x="3838" y="2066"/>
                      <a:pt x="3860" y="1949"/>
                    </a:cubicBezTo>
                    <a:cubicBezTo>
                      <a:pt x="3874" y="1868"/>
                      <a:pt x="3892" y="1787"/>
                      <a:pt x="3905" y="1710"/>
                    </a:cubicBezTo>
                    <a:lnTo>
                      <a:pt x="3928" y="1589"/>
                    </a:lnTo>
                    <a:cubicBezTo>
                      <a:pt x="3950" y="1468"/>
                      <a:pt x="3973" y="1342"/>
                      <a:pt x="3995" y="1220"/>
                    </a:cubicBezTo>
                    <a:cubicBezTo>
                      <a:pt x="4018" y="1076"/>
                      <a:pt x="4036" y="964"/>
                      <a:pt x="4045" y="856"/>
                    </a:cubicBezTo>
                    <a:cubicBezTo>
                      <a:pt x="4049" y="806"/>
                      <a:pt x="4058" y="757"/>
                      <a:pt x="4067" y="707"/>
                    </a:cubicBezTo>
                    <a:cubicBezTo>
                      <a:pt x="4072" y="658"/>
                      <a:pt x="4081" y="595"/>
                      <a:pt x="4090" y="541"/>
                    </a:cubicBezTo>
                    <a:cubicBezTo>
                      <a:pt x="4094" y="487"/>
                      <a:pt x="4094" y="442"/>
                      <a:pt x="4094" y="392"/>
                    </a:cubicBezTo>
                    <a:lnTo>
                      <a:pt x="4094" y="370"/>
                    </a:lnTo>
                    <a:cubicBezTo>
                      <a:pt x="4094" y="307"/>
                      <a:pt x="4103" y="244"/>
                      <a:pt x="4099" y="185"/>
                    </a:cubicBezTo>
                    <a:lnTo>
                      <a:pt x="4099" y="149"/>
                    </a:lnTo>
                    <a:lnTo>
                      <a:pt x="4099" y="113"/>
                    </a:lnTo>
                    <a:cubicBezTo>
                      <a:pt x="4103" y="86"/>
                      <a:pt x="4094" y="59"/>
                      <a:pt x="4076" y="41"/>
                    </a:cubicBezTo>
                    <a:cubicBezTo>
                      <a:pt x="4058" y="19"/>
                      <a:pt x="4036" y="5"/>
                      <a:pt x="4009" y="1"/>
                    </a:cubicBezTo>
                    <a:close/>
                  </a:path>
                </a:pathLst>
              </a:custGeom>
              <a:solidFill>
                <a:srgbClr val="5777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0" name="Google Shape;2307;p69">
                <a:extLst>
                  <a:ext uri="{FF2B5EF4-FFF2-40B4-BE49-F238E27FC236}">
                    <a16:creationId xmlns:a16="http://schemas.microsoft.com/office/drawing/2014/main" id="{C86CC1F3-1F5D-4B41-8464-4E4513C39AE5}"/>
                  </a:ext>
                </a:extLst>
              </p:cNvPr>
              <p:cNvSpPr/>
              <p:nvPr/>
            </p:nvSpPr>
            <p:spPr>
              <a:xfrm>
                <a:off x="5870659" y="4354600"/>
                <a:ext cx="295531" cy="102553"/>
              </a:xfrm>
              <a:custGeom>
                <a:avLst/>
                <a:gdLst/>
                <a:ahLst/>
                <a:cxnLst/>
                <a:rect l="l" t="t" r="r" b="b"/>
                <a:pathLst>
                  <a:path w="4216" h="1463" extrusionOk="0">
                    <a:moveTo>
                      <a:pt x="1499" y="1"/>
                    </a:moveTo>
                    <a:lnTo>
                      <a:pt x="1499" y="5"/>
                    </a:lnTo>
                    <a:cubicBezTo>
                      <a:pt x="1472" y="5"/>
                      <a:pt x="1445" y="14"/>
                      <a:pt x="1427" y="28"/>
                    </a:cubicBezTo>
                    <a:cubicBezTo>
                      <a:pt x="1377" y="55"/>
                      <a:pt x="1328" y="77"/>
                      <a:pt x="1278" y="95"/>
                    </a:cubicBezTo>
                    <a:cubicBezTo>
                      <a:pt x="1157" y="131"/>
                      <a:pt x="1031" y="158"/>
                      <a:pt x="909" y="176"/>
                    </a:cubicBezTo>
                    <a:cubicBezTo>
                      <a:pt x="788" y="194"/>
                      <a:pt x="666" y="203"/>
                      <a:pt x="545" y="208"/>
                    </a:cubicBezTo>
                    <a:lnTo>
                      <a:pt x="388" y="208"/>
                    </a:lnTo>
                    <a:cubicBezTo>
                      <a:pt x="302" y="208"/>
                      <a:pt x="221" y="203"/>
                      <a:pt x="136" y="190"/>
                    </a:cubicBezTo>
                    <a:cubicBezTo>
                      <a:pt x="127" y="167"/>
                      <a:pt x="100" y="149"/>
                      <a:pt x="77" y="149"/>
                    </a:cubicBezTo>
                    <a:cubicBezTo>
                      <a:pt x="37" y="154"/>
                      <a:pt x="10" y="185"/>
                      <a:pt x="10" y="221"/>
                    </a:cubicBezTo>
                    <a:cubicBezTo>
                      <a:pt x="1" y="244"/>
                      <a:pt x="5" y="271"/>
                      <a:pt x="19" y="293"/>
                    </a:cubicBezTo>
                    <a:cubicBezTo>
                      <a:pt x="19" y="307"/>
                      <a:pt x="23" y="325"/>
                      <a:pt x="28" y="343"/>
                    </a:cubicBezTo>
                    <a:cubicBezTo>
                      <a:pt x="37" y="379"/>
                      <a:pt x="46" y="419"/>
                      <a:pt x="50" y="464"/>
                    </a:cubicBezTo>
                    <a:cubicBezTo>
                      <a:pt x="50" y="482"/>
                      <a:pt x="50" y="500"/>
                      <a:pt x="46" y="518"/>
                    </a:cubicBezTo>
                    <a:cubicBezTo>
                      <a:pt x="41" y="536"/>
                      <a:pt x="41" y="559"/>
                      <a:pt x="41" y="577"/>
                    </a:cubicBezTo>
                    <a:cubicBezTo>
                      <a:pt x="41" y="622"/>
                      <a:pt x="46" y="667"/>
                      <a:pt x="50" y="711"/>
                    </a:cubicBezTo>
                    <a:cubicBezTo>
                      <a:pt x="64" y="770"/>
                      <a:pt x="91" y="833"/>
                      <a:pt x="127" y="882"/>
                    </a:cubicBezTo>
                    <a:cubicBezTo>
                      <a:pt x="113" y="905"/>
                      <a:pt x="113" y="936"/>
                      <a:pt x="127" y="959"/>
                    </a:cubicBezTo>
                    <a:cubicBezTo>
                      <a:pt x="131" y="972"/>
                      <a:pt x="140" y="986"/>
                      <a:pt x="149" y="995"/>
                    </a:cubicBezTo>
                    <a:cubicBezTo>
                      <a:pt x="158" y="1008"/>
                      <a:pt x="172" y="1022"/>
                      <a:pt x="185" y="1035"/>
                    </a:cubicBezTo>
                    <a:cubicBezTo>
                      <a:pt x="203" y="1053"/>
                      <a:pt x="226" y="1071"/>
                      <a:pt x="253" y="1085"/>
                    </a:cubicBezTo>
                    <a:cubicBezTo>
                      <a:pt x="266" y="1098"/>
                      <a:pt x="280" y="1112"/>
                      <a:pt x="298" y="1121"/>
                    </a:cubicBezTo>
                    <a:cubicBezTo>
                      <a:pt x="383" y="1175"/>
                      <a:pt x="478" y="1211"/>
                      <a:pt x="572" y="1233"/>
                    </a:cubicBezTo>
                    <a:lnTo>
                      <a:pt x="608" y="1247"/>
                    </a:lnTo>
                    <a:cubicBezTo>
                      <a:pt x="711" y="1274"/>
                      <a:pt x="810" y="1301"/>
                      <a:pt x="914" y="1319"/>
                    </a:cubicBezTo>
                    <a:lnTo>
                      <a:pt x="932" y="1319"/>
                    </a:lnTo>
                    <a:cubicBezTo>
                      <a:pt x="990" y="1350"/>
                      <a:pt x="1058" y="1377"/>
                      <a:pt x="1125" y="1391"/>
                    </a:cubicBezTo>
                    <a:cubicBezTo>
                      <a:pt x="1175" y="1400"/>
                      <a:pt x="1229" y="1409"/>
                      <a:pt x="1278" y="1418"/>
                    </a:cubicBezTo>
                    <a:cubicBezTo>
                      <a:pt x="1391" y="1431"/>
                      <a:pt x="1499" y="1440"/>
                      <a:pt x="1611" y="1445"/>
                    </a:cubicBezTo>
                    <a:lnTo>
                      <a:pt x="1809" y="1445"/>
                    </a:lnTo>
                    <a:lnTo>
                      <a:pt x="1890" y="1454"/>
                    </a:lnTo>
                    <a:cubicBezTo>
                      <a:pt x="1967" y="1463"/>
                      <a:pt x="2043" y="1463"/>
                      <a:pt x="2120" y="1463"/>
                    </a:cubicBezTo>
                    <a:lnTo>
                      <a:pt x="2380" y="1463"/>
                    </a:lnTo>
                    <a:cubicBezTo>
                      <a:pt x="2457" y="1463"/>
                      <a:pt x="2533" y="1463"/>
                      <a:pt x="2610" y="1454"/>
                    </a:cubicBezTo>
                    <a:cubicBezTo>
                      <a:pt x="2628" y="1449"/>
                      <a:pt x="2646" y="1445"/>
                      <a:pt x="2664" y="1431"/>
                    </a:cubicBezTo>
                    <a:cubicBezTo>
                      <a:pt x="2758" y="1427"/>
                      <a:pt x="2884" y="1413"/>
                      <a:pt x="3006" y="1391"/>
                    </a:cubicBezTo>
                    <a:cubicBezTo>
                      <a:pt x="3132" y="1373"/>
                      <a:pt x="3244" y="1350"/>
                      <a:pt x="3361" y="1323"/>
                    </a:cubicBezTo>
                    <a:cubicBezTo>
                      <a:pt x="3393" y="1319"/>
                      <a:pt x="3429" y="1310"/>
                      <a:pt x="3465" y="1301"/>
                    </a:cubicBezTo>
                    <a:lnTo>
                      <a:pt x="3537" y="1283"/>
                    </a:lnTo>
                    <a:lnTo>
                      <a:pt x="3600" y="1269"/>
                    </a:lnTo>
                    <a:lnTo>
                      <a:pt x="3690" y="1251"/>
                    </a:lnTo>
                    <a:cubicBezTo>
                      <a:pt x="3753" y="1238"/>
                      <a:pt x="3815" y="1215"/>
                      <a:pt x="3878" y="1188"/>
                    </a:cubicBezTo>
                    <a:cubicBezTo>
                      <a:pt x="3937" y="1170"/>
                      <a:pt x="3977" y="1152"/>
                      <a:pt x="4018" y="1134"/>
                    </a:cubicBezTo>
                    <a:cubicBezTo>
                      <a:pt x="4049" y="1121"/>
                      <a:pt x="4076" y="1103"/>
                      <a:pt x="4103" y="1080"/>
                    </a:cubicBezTo>
                    <a:lnTo>
                      <a:pt x="4117" y="1071"/>
                    </a:lnTo>
                    <a:cubicBezTo>
                      <a:pt x="4153" y="1049"/>
                      <a:pt x="4184" y="1013"/>
                      <a:pt x="4202" y="977"/>
                    </a:cubicBezTo>
                    <a:cubicBezTo>
                      <a:pt x="4216" y="932"/>
                      <a:pt x="4216" y="887"/>
                      <a:pt x="4193" y="846"/>
                    </a:cubicBezTo>
                    <a:cubicBezTo>
                      <a:pt x="4180" y="806"/>
                      <a:pt x="4153" y="774"/>
                      <a:pt x="4121" y="752"/>
                    </a:cubicBezTo>
                    <a:cubicBezTo>
                      <a:pt x="4099" y="734"/>
                      <a:pt x="4072" y="720"/>
                      <a:pt x="4045" y="707"/>
                    </a:cubicBezTo>
                    <a:lnTo>
                      <a:pt x="4036" y="702"/>
                    </a:lnTo>
                    <a:cubicBezTo>
                      <a:pt x="4013" y="689"/>
                      <a:pt x="3986" y="680"/>
                      <a:pt x="3964" y="671"/>
                    </a:cubicBezTo>
                    <a:cubicBezTo>
                      <a:pt x="3914" y="649"/>
                      <a:pt x="3860" y="631"/>
                      <a:pt x="3811" y="613"/>
                    </a:cubicBezTo>
                    <a:cubicBezTo>
                      <a:pt x="3784" y="604"/>
                      <a:pt x="3757" y="599"/>
                      <a:pt x="3730" y="590"/>
                    </a:cubicBezTo>
                    <a:cubicBezTo>
                      <a:pt x="3726" y="568"/>
                      <a:pt x="3712" y="545"/>
                      <a:pt x="3690" y="536"/>
                    </a:cubicBezTo>
                    <a:cubicBezTo>
                      <a:pt x="3654" y="509"/>
                      <a:pt x="3613" y="491"/>
                      <a:pt x="3568" y="473"/>
                    </a:cubicBezTo>
                    <a:cubicBezTo>
                      <a:pt x="3532" y="460"/>
                      <a:pt x="3492" y="446"/>
                      <a:pt x="3451" y="433"/>
                    </a:cubicBezTo>
                    <a:cubicBezTo>
                      <a:pt x="3370" y="406"/>
                      <a:pt x="3289" y="383"/>
                      <a:pt x="3208" y="361"/>
                    </a:cubicBezTo>
                    <a:cubicBezTo>
                      <a:pt x="3042" y="316"/>
                      <a:pt x="2880" y="275"/>
                      <a:pt x="2695" y="235"/>
                    </a:cubicBezTo>
                    <a:cubicBezTo>
                      <a:pt x="2551" y="199"/>
                      <a:pt x="2407" y="163"/>
                      <a:pt x="2259" y="131"/>
                    </a:cubicBezTo>
                    <a:lnTo>
                      <a:pt x="2232" y="131"/>
                    </a:lnTo>
                    <a:lnTo>
                      <a:pt x="2245" y="136"/>
                    </a:lnTo>
                    <a:lnTo>
                      <a:pt x="2245" y="136"/>
                    </a:lnTo>
                    <a:lnTo>
                      <a:pt x="2169" y="118"/>
                    </a:lnTo>
                    <a:lnTo>
                      <a:pt x="1994" y="77"/>
                    </a:lnTo>
                    <a:cubicBezTo>
                      <a:pt x="1886" y="50"/>
                      <a:pt x="1805" y="37"/>
                      <a:pt x="1728" y="23"/>
                    </a:cubicBezTo>
                    <a:cubicBezTo>
                      <a:pt x="1679" y="19"/>
                      <a:pt x="1629" y="14"/>
                      <a:pt x="1580" y="14"/>
                    </a:cubicBezTo>
                    <a:lnTo>
                      <a:pt x="1548" y="14"/>
                    </a:lnTo>
                    <a:cubicBezTo>
                      <a:pt x="1535" y="5"/>
                      <a:pt x="1517" y="1"/>
                      <a:pt x="1499" y="1"/>
                    </a:cubicBez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1" name="Google Shape;2308;p69">
                <a:extLst>
                  <a:ext uri="{FF2B5EF4-FFF2-40B4-BE49-F238E27FC236}">
                    <a16:creationId xmlns:a16="http://schemas.microsoft.com/office/drawing/2014/main" id="{378341B6-91B8-F143-A7B5-ADE9DE3569A2}"/>
                  </a:ext>
                </a:extLst>
              </p:cNvPr>
              <p:cNvSpPr/>
              <p:nvPr/>
            </p:nvSpPr>
            <p:spPr>
              <a:xfrm>
                <a:off x="5222678" y="4218050"/>
                <a:ext cx="218915" cy="236930"/>
              </a:xfrm>
              <a:custGeom>
                <a:avLst/>
                <a:gdLst/>
                <a:ahLst/>
                <a:cxnLst/>
                <a:rect l="l" t="t" r="r" b="b"/>
                <a:pathLst>
                  <a:path w="3123" h="3380" extrusionOk="0">
                    <a:moveTo>
                      <a:pt x="445" y="1"/>
                    </a:moveTo>
                    <a:cubicBezTo>
                      <a:pt x="409" y="1"/>
                      <a:pt x="373" y="28"/>
                      <a:pt x="364" y="64"/>
                    </a:cubicBezTo>
                    <a:cubicBezTo>
                      <a:pt x="364" y="77"/>
                      <a:pt x="360" y="91"/>
                      <a:pt x="355" y="104"/>
                    </a:cubicBezTo>
                    <a:cubicBezTo>
                      <a:pt x="342" y="131"/>
                      <a:pt x="324" y="163"/>
                      <a:pt x="306" y="185"/>
                    </a:cubicBezTo>
                    <a:lnTo>
                      <a:pt x="319" y="172"/>
                    </a:lnTo>
                    <a:lnTo>
                      <a:pt x="301" y="194"/>
                    </a:lnTo>
                    <a:lnTo>
                      <a:pt x="283" y="217"/>
                    </a:lnTo>
                    <a:cubicBezTo>
                      <a:pt x="256" y="253"/>
                      <a:pt x="225" y="293"/>
                      <a:pt x="189" y="334"/>
                    </a:cubicBezTo>
                    <a:cubicBezTo>
                      <a:pt x="144" y="383"/>
                      <a:pt x="108" y="437"/>
                      <a:pt x="77" y="496"/>
                    </a:cubicBezTo>
                    <a:cubicBezTo>
                      <a:pt x="50" y="541"/>
                      <a:pt x="27" y="590"/>
                      <a:pt x="9" y="640"/>
                    </a:cubicBezTo>
                    <a:cubicBezTo>
                      <a:pt x="0" y="694"/>
                      <a:pt x="0" y="752"/>
                      <a:pt x="18" y="806"/>
                    </a:cubicBezTo>
                    <a:lnTo>
                      <a:pt x="27" y="842"/>
                    </a:lnTo>
                    <a:cubicBezTo>
                      <a:pt x="50" y="950"/>
                      <a:pt x="95" y="1053"/>
                      <a:pt x="153" y="1148"/>
                    </a:cubicBezTo>
                    <a:lnTo>
                      <a:pt x="171" y="1179"/>
                    </a:lnTo>
                    <a:cubicBezTo>
                      <a:pt x="198" y="1233"/>
                      <a:pt x="225" y="1287"/>
                      <a:pt x="261" y="1337"/>
                    </a:cubicBezTo>
                    <a:cubicBezTo>
                      <a:pt x="292" y="1391"/>
                      <a:pt x="333" y="1445"/>
                      <a:pt x="373" y="1494"/>
                    </a:cubicBezTo>
                    <a:cubicBezTo>
                      <a:pt x="396" y="1526"/>
                      <a:pt x="423" y="1557"/>
                      <a:pt x="450" y="1584"/>
                    </a:cubicBezTo>
                    <a:lnTo>
                      <a:pt x="486" y="1629"/>
                    </a:lnTo>
                    <a:cubicBezTo>
                      <a:pt x="508" y="1656"/>
                      <a:pt x="531" y="1683"/>
                      <a:pt x="553" y="1710"/>
                    </a:cubicBezTo>
                    <a:lnTo>
                      <a:pt x="594" y="1760"/>
                    </a:lnTo>
                    <a:cubicBezTo>
                      <a:pt x="639" y="1814"/>
                      <a:pt x="684" y="1863"/>
                      <a:pt x="733" y="1913"/>
                    </a:cubicBezTo>
                    <a:cubicBezTo>
                      <a:pt x="760" y="1944"/>
                      <a:pt x="787" y="1971"/>
                      <a:pt x="814" y="2003"/>
                    </a:cubicBezTo>
                    <a:cubicBezTo>
                      <a:pt x="850" y="2043"/>
                      <a:pt x="886" y="2084"/>
                      <a:pt x="922" y="2124"/>
                    </a:cubicBezTo>
                    <a:cubicBezTo>
                      <a:pt x="958" y="2160"/>
                      <a:pt x="1008" y="2219"/>
                      <a:pt x="1053" y="2264"/>
                    </a:cubicBezTo>
                    <a:cubicBezTo>
                      <a:pt x="1129" y="2349"/>
                      <a:pt x="1210" y="2426"/>
                      <a:pt x="1296" y="2498"/>
                    </a:cubicBezTo>
                    <a:cubicBezTo>
                      <a:pt x="1372" y="2561"/>
                      <a:pt x="1449" y="2624"/>
                      <a:pt x="1525" y="2682"/>
                    </a:cubicBezTo>
                    <a:lnTo>
                      <a:pt x="1561" y="2709"/>
                    </a:lnTo>
                    <a:cubicBezTo>
                      <a:pt x="1642" y="2776"/>
                      <a:pt x="1728" y="2844"/>
                      <a:pt x="1818" y="2902"/>
                    </a:cubicBezTo>
                    <a:cubicBezTo>
                      <a:pt x="1984" y="3019"/>
                      <a:pt x="2164" y="3118"/>
                      <a:pt x="2348" y="3204"/>
                    </a:cubicBezTo>
                    <a:lnTo>
                      <a:pt x="2371" y="3213"/>
                    </a:lnTo>
                    <a:lnTo>
                      <a:pt x="2389" y="3217"/>
                    </a:lnTo>
                    <a:lnTo>
                      <a:pt x="2402" y="3222"/>
                    </a:lnTo>
                    <a:cubicBezTo>
                      <a:pt x="2465" y="3249"/>
                      <a:pt x="2524" y="3276"/>
                      <a:pt x="2582" y="3294"/>
                    </a:cubicBezTo>
                    <a:cubicBezTo>
                      <a:pt x="2609" y="3307"/>
                      <a:pt x="2636" y="3312"/>
                      <a:pt x="2668" y="3321"/>
                    </a:cubicBezTo>
                    <a:lnTo>
                      <a:pt x="2735" y="3339"/>
                    </a:lnTo>
                    <a:cubicBezTo>
                      <a:pt x="2758" y="3348"/>
                      <a:pt x="2780" y="3352"/>
                      <a:pt x="2803" y="3357"/>
                    </a:cubicBezTo>
                    <a:lnTo>
                      <a:pt x="2830" y="3361"/>
                    </a:lnTo>
                    <a:cubicBezTo>
                      <a:pt x="2852" y="3366"/>
                      <a:pt x="2875" y="3370"/>
                      <a:pt x="2902" y="3375"/>
                    </a:cubicBezTo>
                    <a:cubicBezTo>
                      <a:pt x="2915" y="3379"/>
                      <a:pt x="2933" y="3379"/>
                      <a:pt x="2947" y="3379"/>
                    </a:cubicBezTo>
                    <a:cubicBezTo>
                      <a:pt x="2969" y="3379"/>
                      <a:pt x="2992" y="3379"/>
                      <a:pt x="3010" y="3370"/>
                    </a:cubicBezTo>
                    <a:cubicBezTo>
                      <a:pt x="3041" y="3366"/>
                      <a:pt x="3064" y="3348"/>
                      <a:pt x="3086" y="3330"/>
                    </a:cubicBezTo>
                    <a:cubicBezTo>
                      <a:pt x="3109" y="3307"/>
                      <a:pt x="3122" y="3280"/>
                      <a:pt x="3122" y="3249"/>
                    </a:cubicBezTo>
                    <a:cubicBezTo>
                      <a:pt x="3122" y="3231"/>
                      <a:pt x="3122" y="3208"/>
                      <a:pt x="3118" y="3190"/>
                    </a:cubicBezTo>
                    <a:lnTo>
                      <a:pt x="3118" y="3177"/>
                    </a:lnTo>
                    <a:cubicBezTo>
                      <a:pt x="3100" y="3087"/>
                      <a:pt x="3068" y="2997"/>
                      <a:pt x="3023" y="2911"/>
                    </a:cubicBezTo>
                    <a:lnTo>
                      <a:pt x="3014" y="2884"/>
                    </a:lnTo>
                    <a:cubicBezTo>
                      <a:pt x="3014" y="2884"/>
                      <a:pt x="3014" y="2884"/>
                      <a:pt x="3010" y="2880"/>
                    </a:cubicBezTo>
                    <a:lnTo>
                      <a:pt x="3010" y="2875"/>
                    </a:lnTo>
                    <a:lnTo>
                      <a:pt x="2996" y="2844"/>
                    </a:lnTo>
                    <a:lnTo>
                      <a:pt x="2992" y="2830"/>
                    </a:lnTo>
                    <a:cubicBezTo>
                      <a:pt x="2969" y="2781"/>
                      <a:pt x="2947" y="2727"/>
                      <a:pt x="2920" y="2677"/>
                    </a:cubicBezTo>
                    <a:lnTo>
                      <a:pt x="2906" y="2650"/>
                    </a:lnTo>
                    <a:cubicBezTo>
                      <a:pt x="2884" y="2606"/>
                      <a:pt x="2857" y="2561"/>
                      <a:pt x="2834" y="2520"/>
                    </a:cubicBezTo>
                    <a:cubicBezTo>
                      <a:pt x="2807" y="2466"/>
                      <a:pt x="2776" y="2412"/>
                      <a:pt x="2744" y="2363"/>
                    </a:cubicBezTo>
                    <a:cubicBezTo>
                      <a:pt x="2722" y="2336"/>
                      <a:pt x="2704" y="2309"/>
                      <a:pt x="2686" y="2277"/>
                    </a:cubicBezTo>
                    <a:lnTo>
                      <a:pt x="2650" y="2219"/>
                    </a:lnTo>
                    <a:lnTo>
                      <a:pt x="2582" y="2124"/>
                    </a:lnTo>
                    <a:cubicBezTo>
                      <a:pt x="2537" y="2052"/>
                      <a:pt x="2492" y="1985"/>
                      <a:pt x="2447" y="1913"/>
                    </a:cubicBezTo>
                    <a:lnTo>
                      <a:pt x="2407" y="1854"/>
                    </a:lnTo>
                    <a:cubicBezTo>
                      <a:pt x="2389" y="1823"/>
                      <a:pt x="2371" y="1791"/>
                      <a:pt x="2353" y="1764"/>
                    </a:cubicBezTo>
                    <a:cubicBezTo>
                      <a:pt x="2321" y="1715"/>
                      <a:pt x="2294" y="1665"/>
                      <a:pt x="2258" y="1616"/>
                    </a:cubicBezTo>
                    <a:cubicBezTo>
                      <a:pt x="2227" y="1571"/>
                      <a:pt x="2191" y="1517"/>
                      <a:pt x="2155" y="1467"/>
                    </a:cubicBezTo>
                    <a:cubicBezTo>
                      <a:pt x="2132" y="1436"/>
                      <a:pt x="2110" y="1404"/>
                      <a:pt x="2092" y="1373"/>
                    </a:cubicBezTo>
                    <a:cubicBezTo>
                      <a:pt x="2078" y="1355"/>
                      <a:pt x="2069" y="1332"/>
                      <a:pt x="2056" y="1314"/>
                    </a:cubicBezTo>
                    <a:cubicBezTo>
                      <a:pt x="1984" y="1206"/>
                      <a:pt x="1916" y="1112"/>
                      <a:pt x="1849" y="1026"/>
                    </a:cubicBezTo>
                    <a:lnTo>
                      <a:pt x="1818" y="986"/>
                    </a:lnTo>
                    <a:cubicBezTo>
                      <a:pt x="1804" y="968"/>
                      <a:pt x="1795" y="955"/>
                      <a:pt x="1782" y="941"/>
                    </a:cubicBezTo>
                    <a:cubicBezTo>
                      <a:pt x="1768" y="919"/>
                      <a:pt x="1755" y="901"/>
                      <a:pt x="1737" y="883"/>
                    </a:cubicBezTo>
                    <a:cubicBezTo>
                      <a:pt x="1719" y="869"/>
                      <a:pt x="1705" y="856"/>
                      <a:pt x="1687" y="842"/>
                    </a:cubicBezTo>
                    <a:cubicBezTo>
                      <a:pt x="1656" y="824"/>
                      <a:pt x="1624" y="811"/>
                      <a:pt x="1593" y="806"/>
                    </a:cubicBezTo>
                    <a:cubicBezTo>
                      <a:pt x="1566" y="802"/>
                      <a:pt x="1543" y="793"/>
                      <a:pt x="1521" y="784"/>
                    </a:cubicBezTo>
                    <a:lnTo>
                      <a:pt x="1507" y="779"/>
                    </a:lnTo>
                    <a:lnTo>
                      <a:pt x="1485" y="770"/>
                    </a:lnTo>
                    <a:lnTo>
                      <a:pt x="1471" y="761"/>
                    </a:lnTo>
                    <a:cubicBezTo>
                      <a:pt x="1444" y="752"/>
                      <a:pt x="1422" y="739"/>
                      <a:pt x="1395" y="725"/>
                    </a:cubicBezTo>
                    <a:lnTo>
                      <a:pt x="1377" y="716"/>
                    </a:lnTo>
                    <a:cubicBezTo>
                      <a:pt x="1350" y="703"/>
                      <a:pt x="1318" y="689"/>
                      <a:pt x="1296" y="676"/>
                    </a:cubicBezTo>
                    <a:lnTo>
                      <a:pt x="1264" y="662"/>
                    </a:lnTo>
                    <a:cubicBezTo>
                      <a:pt x="1228" y="644"/>
                      <a:pt x="1192" y="626"/>
                      <a:pt x="1161" y="604"/>
                    </a:cubicBezTo>
                    <a:cubicBezTo>
                      <a:pt x="1134" y="586"/>
                      <a:pt x="1111" y="568"/>
                      <a:pt x="1084" y="550"/>
                    </a:cubicBezTo>
                    <a:lnTo>
                      <a:pt x="1080" y="545"/>
                    </a:lnTo>
                    <a:cubicBezTo>
                      <a:pt x="1021" y="500"/>
                      <a:pt x="963" y="451"/>
                      <a:pt x="913" y="397"/>
                    </a:cubicBezTo>
                    <a:lnTo>
                      <a:pt x="891" y="374"/>
                    </a:lnTo>
                    <a:cubicBezTo>
                      <a:pt x="846" y="329"/>
                      <a:pt x="801" y="284"/>
                      <a:pt x="760" y="235"/>
                    </a:cubicBezTo>
                    <a:lnTo>
                      <a:pt x="751" y="221"/>
                    </a:lnTo>
                    <a:lnTo>
                      <a:pt x="733" y="199"/>
                    </a:lnTo>
                    <a:lnTo>
                      <a:pt x="711" y="167"/>
                    </a:lnTo>
                    <a:cubicBezTo>
                      <a:pt x="693" y="145"/>
                      <a:pt x="679" y="122"/>
                      <a:pt x="661" y="104"/>
                    </a:cubicBezTo>
                    <a:cubicBezTo>
                      <a:pt x="652" y="91"/>
                      <a:pt x="643" y="82"/>
                      <a:pt x="634" y="73"/>
                    </a:cubicBezTo>
                    <a:cubicBezTo>
                      <a:pt x="612" y="50"/>
                      <a:pt x="585" y="32"/>
                      <a:pt x="558" y="23"/>
                    </a:cubicBezTo>
                    <a:cubicBezTo>
                      <a:pt x="549" y="19"/>
                      <a:pt x="540" y="19"/>
                      <a:pt x="531" y="19"/>
                    </a:cubicBezTo>
                    <a:cubicBezTo>
                      <a:pt x="522" y="19"/>
                      <a:pt x="513" y="19"/>
                      <a:pt x="504" y="23"/>
                    </a:cubicBezTo>
                    <a:cubicBezTo>
                      <a:pt x="495" y="14"/>
                      <a:pt x="486" y="5"/>
                      <a:pt x="472" y="5"/>
                    </a:cubicBezTo>
                    <a:cubicBezTo>
                      <a:pt x="468" y="3"/>
                      <a:pt x="465" y="2"/>
                      <a:pt x="461" y="2"/>
                    </a:cubicBezTo>
                    <a:cubicBezTo>
                      <a:pt x="458" y="2"/>
                      <a:pt x="454" y="3"/>
                      <a:pt x="450" y="5"/>
                    </a:cubicBezTo>
                    <a:lnTo>
                      <a:pt x="445" y="1"/>
                    </a:ln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2" name="Google Shape;2309;p69">
                <a:extLst>
                  <a:ext uri="{FF2B5EF4-FFF2-40B4-BE49-F238E27FC236}">
                    <a16:creationId xmlns:a16="http://schemas.microsoft.com/office/drawing/2014/main" id="{904DBB26-D3A6-8246-A56A-88CC2679E926}"/>
                  </a:ext>
                </a:extLst>
              </p:cNvPr>
              <p:cNvSpPr/>
              <p:nvPr/>
            </p:nvSpPr>
            <p:spPr>
              <a:xfrm>
                <a:off x="5502367" y="2358153"/>
                <a:ext cx="292727" cy="135639"/>
              </a:xfrm>
              <a:custGeom>
                <a:avLst/>
                <a:gdLst/>
                <a:ahLst/>
                <a:cxnLst/>
                <a:rect l="l" t="t" r="r" b="b"/>
                <a:pathLst>
                  <a:path w="4176" h="1935" extrusionOk="0">
                    <a:moveTo>
                      <a:pt x="554" y="1"/>
                    </a:moveTo>
                    <a:cubicBezTo>
                      <a:pt x="522" y="1"/>
                      <a:pt x="486" y="5"/>
                      <a:pt x="459" y="10"/>
                    </a:cubicBezTo>
                    <a:lnTo>
                      <a:pt x="365" y="37"/>
                    </a:lnTo>
                    <a:cubicBezTo>
                      <a:pt x="311" y="55"/>
                      <a:pt x="252" y="77"/>
                      <a:pt x="194" y="95"/>
                    </a:cubicBezTo>
                    <a:cubicBezTo>
                      <a:pt x="149" y="109"/>
                      <a:pt x="90" y="140"/>
                      <a:pt x="81" y="190"/>
                    </a:cubicBezTo>
                    <a:cubicBezTo>
                      <a:pt x="73" y="185"/>
                      <a:pt x="64" y="182"/>
                      <a:pt x="55" y="182"/>
                    </a:cubicBezTo>
                    <a:cubicBezTo>
                      <a:pt x="40" y="182"/>
                      <a:pt x="25" y="189"/>
                      <a:pt x="14" y="203"/>
                    </a:cubicBezTo>
                    <a:cubicBezTo>
                      <a:pt x="0" y="226"/>
                      <a:pt x="5" y="253"/>
                      <a:pt x="27" y="271"/>
                    </a:cubicBezTo>
                    <a:cubicBezTo>
                      <a:pt x="77" y="302"/>
                      <a:pt x="126" y="338"/>
                      <a:pt x="176" y="374"/>
                    </a:cubicBezTo>
                    <a:lnTo>
                      <a:pt x="248" y="424"/>
                    </a:lnTo>
                    <a:cubicBezTo>
                      <a:pt x="270" y="442"/>
                      <a:pt x="297" y="460"/>
                      <a:pt x="324" y="478"/>
                    </a:cubicBezTo>
                    <a:cubicBezTo>
                      <a:pt x="374" y="514"/>
                      <a:pt x="423" y="545"/>
                      <a:pt x="473" y="581"/>
                    </a:cubicBezTo>
                    <a:cubicBezTo>
                      <a:pt x="522" y="617"/>
                      <a:pt x="563" y="644"/>
                      <a:pt x="608" y="676"/>
                    </a:cubicBezTo>
                    <a:cubicBezTo>
                      <a:pt x="657" y="703"/>
                      <a:pt x="702" y="725"/>
                      <a:pt x="743" y="752"/>
                    </a:cubicBezTo>
                    <a:cubicBezTo>
                      <a:pt x="788" y="779"/>
                      <a:pt x="846" y="815"/>
                      <a:pt x="896" y="847"/>
                    </a:cubicBezTo>
                    <a:cubicBezTo>
                      <a:pt x="995" y="905"/>
                      <a:pt x="1093" y="959"/>
                      <a:pt x="1197" y="1013"/>
                    </a:cubicBezTo>
                    <a:cubicBezTo>
                      <a:pt x="1332" y="1090"/>
                      <a:pt x="1471" y="1157"/>
                      <a:pt x="1611" y="1229"/>
                    </a:cubicBezTo>
                    <a:lnTo>
                      <a:pt x="1597" y="1220"/>
                    </a:lnTo>
                    <a:lnTo>
                      <a:pt x="1656" y="1252"/>
                    </a:lnTo>
                    <a:lnTo>
                      <a:pt x="1651" y="1252"/>
                    </a:lnTo>
                    <a:lnTo>
                      <a:pt x="1678" y="1265"/>
                    </a:lnTo>
                    <a:lnTo>
                      <a:pt x="1674" y="1265"/>
                    </a:lnTo>
                    <a:cubicBezTo>
                      <a:pt x="1782" y="1319"/>
                      <a:pt x="1894" y="1378"/>
                      <a:pt x="2002" y="1427"/>
                    </a:cubicBezTo>
                    <a:cubicBezTo>
                      <a:pt x="2110" y="1477"/>
                      <a:pt x="2223" y="1522"/>
                      <a:pt x="2335" y="1562"/>
                    </a:cubicBezTo>
                    <a:cubicBezTo>
                      <a:pt x="2556" y="1647"/>
                      <a:pt x="2785" y="1719"/>
                      <a:pt x="3014" y="1778"/>
                    </a:cubicBezTo>
                    <a:cubicBezTo>
                      <a:pt x="3127" y="1800"/>
                      <a:pt x="3239" y="1832"/>
                      <a:pt x="3352" y="1863"/>
                    </a:cubicBezTo>
                    <a:cubicBezTo>
                      <a:pt x="3406" y="1877"/>
                      <a:pt x="3455" y="1890"/>
                      <a:pt x="3509" y="1899"/>
                    </a:cubicBezTo>
                    <a:cubicBezTo>
                      <a:pt x="3545" y="1908"/>
                      <a:pt x="3581" y="1913"/>
                      <a:pt x="3622" y="1917"/>
                    </a:cubicBezTo>
                    <a:cubicBezTo>
                      <a:pt x="3658" y="1926"/>
                      <a:pt x="3694" y="1931"/>
                      <a:pt x="3730" y="1931"/>
                    </a:cubicBezTo>
                    <a:cubicBezTo>
                      <a:pt x="3739" y="1933"/>
                      <a:pt x="3749" y="1934"/>
                      <a:pt x="3759" y="1934"/>
                    </a:cubicBezTo>
                    <a:cubicBezTo>
                      <a:pt x="3770" y="1934"/>
                      <a:pt x="3781" y="1933"/>
                      <a:pt x="3793" y="1931"/>
                    </a:cubicBezTo>
                    <a:cubicBezTo>
                      <a:pt x="3815" y="1926"/>
                      <a:pt x="3838" y="1922"/>
                      <a:pt x="3860" y="1917"/>
                    </a:cubicBezTo>
                    <a:cubicBezTo>
                      <a:pt x="3905" y="1904"/>
                      <a:pt x="3941" y="1877"/>
                      <a:pt x="3973" y="1850"/>
                    </a:cubicBezTo>
                    <a:cubicBezTo>
                      <a:pt x="4013" y="1805"/>
                      <a:pt x="4054" y="1755"/>
                      <a:pt x="4085" y="1706"/>
                    </a:cubicBezTo>
                    <a:cubicBezTo>
                      <a:pt x="4117" y="1674"/>
                      <a:pt x="4130" y="1629"/>
                      <a:pt x="4126" y="1580"/>
                    </a:cubicBezTo>
                    <a:cubicBezTo>
                      <a:pt x="4144" y="1571"/>
                      <a:pt x="4162" y="1553"/>
                      <a:pt x="4166" y="1535"/>
                    </a:cubicBezTo>
                    <a:cubicBezTo>
                      <a:pt x="4175" y="1513"/>
                      <a:pt x="4175" y="1486"/>
                      <a:pt x="4166" y="1463"/>
                    </a:cubicBezTo>
                    <a:cubicBezTo>
                      <a:pt x="4153" y="1441"/>
                      <a:pt x="4135" y="1423"/>
                      <a:pt x="4112" y="1414"/>
                    </a:cubicBezTo>
                    <a:cubicBezTo>
                      <a:pt x="4099" y="1409"/>
                      <a:pt x="4081" y="1409"/>
                      <a:pt x="4067" y="1405"/>
                    </a:cubicBezTo>
                    <a:lnTo>
                      <a:pt x="4036" y="1405"/>
                    </a:lnTo>
                    <a:cubicBezTo>
                      <a:pt x="4009" y="1400"/>
                      <a:pt x="3986" y="1396"/>
                      <a:pt x="3964" y="1391"/>
                    </a:cubicBezTo>
                    <a:lnTo>
                      <a:pt x="3946" y="1387"/>
                    </a:lnTo>
                    <a:lnTo>
                      <a:pt x="3869" y="1369"/>
                    </a:lnTo>
                    <a:cubicBezTo>
                      <a:pt x="3829" y="1355"/>
                      <a:pt x="3784" y="1351"/>
                      <a:pt x="3743" y="1337"/>
                    </a:cubicBezTo>
                    <a:cubicBezTo>
                      <a:pt x="3649" y="1315"/>
                      <a:pt x="3559" y="1279"/>
                      <a:pt x="3469" y="1247"/>
                    </a:cubicBezTo>
                    <a:cubicBezTo>
                      <a:pt x="3401" y="1225"/>
                      <a:pt x="3334" y="1202"/>
                      <a:pt x="3266" y="1184"/>
                    </a:cubicBezTo>
                    <a:cubicBezTo>
                      <a:pt x="3257" y="1175"/>
                      <a:pt x="3248" y="1166"/>
                      <a:pt x="3239" y="1157"/>
                    </a:cubicBezTo>
                    <a:cubicBezTo>
                      <a:pt x="3199" y="1130"/>
                      <a:pt x="3149" y="1112"/>
                      <a:pt x="3100" y="1103"/>
                    </a:cubicBezTo>
                    <a:cubicBezTo>
                      <a:pt x="3064" y="1090"/>
                      <a:pt x="3032" y="1081"/>
                      <a:pt x="2996" y="1072"/>
                    </a:cubicBezTo>
                    <a:cubicBezTo>
                      <a:pt x="2933" y="1054"/>
                      <a:pt x="2870" y="1031"/>
                      <a:pt x="2807" y="1013"/>
                    </a:cubicBezTo>
                    <a:cubicBezTo>
                      <a:pt x="2740" y="995"/>
                      <a:pt x="2681" y="973"/>
                      <a:pt x="2623" y="950"/>
                    </a:cubicBezTo>
                    <a:cubicBezTo>
                      <a:pt x="2560" y="928"/>
                      <a:pt x="2502" y="905"/>
                      <a:pt x="2443" y="883"/>
                    </a:cubicBezTo>
                    <a:cubicBezTo>
                      <a:pt x="2196" y="779"/>
                      <a:pt x="1944" y="680"/>
                      <a:pt x="1692" y="577"/>
                    </a:cubicBezTo>
                    <a:lnTo>
                      <a:pt x="1669" y="568"/>
                    </a:lnTo>
                    <a:cubicBezTo>
                      <a:pt x="1530" y="491"/>
                      <a:pt x="1386" y="410"/>
                      <a:pt x="1242" y="329"/>
                    </a:cubicBezTo>
                    <a:cubicBezTo>
                      <a:pt x="1228" y="316"/>
                      <a:pt x="1210" y="307"/>
                      <a:pt x="1192" y="293"/>
                    </a:cubicBezTo>
                    <a:cubicBezTo>
                      <a:pt x="1161" y="275"/>
                      <a:pt x="1134" y="257"/>
                      <a:pt x="1107" y="244"/>
                    </a:cubicBezTo>
                    <a:cubicBezTo>
                      <a:pt x="1066" y="221"/>
                      <a:pt x="1031" y="203"/>
                      <a:pt x="990" y="185"/>
                    </a:cubicBezTo>
                    <a:lnTo>
                      <a:pt x="878" y="118"/>
                    </a:lnTo>
                    <a:cubicBezTo>
                      <a:pt x="828" y="91"/>
                      <a:pt x="779" y="59"/>
                      <a:pt x="725" y="32"/>
                    </a:cubicBezTo>
                    <a:cubicBezTo>
                      <a:pt x="702" y="19"/>
                      <a:pt x="675" y="10"/>
                      <a:pt x="644" y="5"/>
                    </a:cubicBezTo>
                    <a:cubicBezTo>
                      <a:pt x="635" y="5"/>
                      <a:pt x="626" y="5"/>
                      <a:pt x="621" y="10"/>
                    </a:cubicBezTo>
                    <a:lnTo>
                      <a:pt x="617" y="1"/>
                    </a:lnTo>
                    <a:lnTo>
                      <a:pt x="608" y="5"/>
                    </a:lnTo>
                    <a:cubicBezTo>
                      <a:pt x="590" y="1"/>
                      <a:pt x="572" y="1"/>
                      <a:pt x="554" y="1"/>
                    </a:cubicBezTo>
                    <a:close/>
                  </a:path>
                </a:pathLst>
              </a:custGeom>
              <a:solidFill>
                <a:srgbClr val="5777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 name="Google Shape;2310;p69">
                <a:extLst>
                  <a:ext uri="{FF2B5EF4-FFF2-40B4-BE49-F238E27FC236}">
                    <a16:creationId xmlns:a16="http://schemas.microsoft.com/office/drawing/2014/main" id="{CFB433E3-3667-904F-8F66-C1F2E8832E49}"/>
                  </a:ext>
                </a:extLst>
              </p:cNvPr>
              <p:cNvSpPr/>
              <p:nvPr/>
            </p:nvSpPr>
            <p:spPr>
              <a:xfrm>
                <a:off x="5750232" y="2325067"/>
                <a:ext cx="124633" cy="142298"/>
              </a:xfrm>
              <a:custGeom>
                <a:avLst/>
                <a:gdLst/>
                <a:ahLst/>
                <a:cxnLst/>
                <a:rect l="l" t="t" r="r" b="b"/>
                <a:pathLst>
                  <a:path w="1778" h="2030" extrusionOk="0">
                    <a:moveTo>
                      <a:pt x="1404" y="1"/>
                    </a:moveTo>
                    <a:lnTo>
                      <a:pt x="1404" y="14"/>
                    </a:lnTo>
                    <a:cubicBezTo>
                      <a:pt x="1386" y="14"/>
                      <a:pt x="1368" y="23"/>
                      <a:pt x="1354" y="37"/>
                    </a:cubicBezTo>
                    <a:lnTo>
                      <a:pt x="1350" y="37"/>
                    </a:lnTo>
                    <a:cubicBezTo>
                      <a:pt x="1314" y="37"/>
                      <a:pt x="1282" y="32"/>
                      <a:pt x="1251" y="28"/>
                    </a:cubicBezTo>
                    <a:cubicBezTo>
                      <a:pt x="1219" y="28"/>
                      <a:pt x="1183" y="28"/>
                      <a:pt x="1156" y="37"/>
                    </a:cubicBezTo>
                    <a:cubicBezTo>
                      <a:pt x="1143" y="37"/>
                      <a:pt x="1129" y="41"/>
                      <a:pt x="1116" y="46"/>
                    </a:cubicBezTo>
                    <a:cubicBezTo>
                      <a:pt x="1093" y="59"/>
                      <a:pt x="1075" y="73"/>
                      <a:pt x="1057" y="91"/>
                    </a:cubicBezTo>
                    <a:cubicBezTo>
                      <a:pt x="1039" y="113"/>
                      <a:pt x="1021" y="131"/>
                      <a:pt x="1008" y="158"/>
                    </a:cubicBezTo>
                    <a:cubicBezTo>
                      <a:pt x="976" y="203"/>
                      <a:pt x="940" y="244"/>
                      <a:pt x="909" y="293"/>
                    </a:cubicBezTo>
                    <a:cubicBezTo>
                      <a:pt x="877" y="338"/>
                      <a:pt x="841" y="392"/>
                      <a:pt x="805" y="441"/>
                    </a:cubicBezTo>
                    <a:cubicBezTo>
                      <a:pt x="769" y="491"/>
                      <a:pt x="738" y="540"/>
                      <a:pt x="707" y="590"/>
                    </a:cubicBezTo>
                    <a:cubicBezTo>
                      <a:pt x="644" y="693"/>
                      <a:pt x="572" y="792"/>
                      <a:pt x="509" y="896"/>
                    </a:cubicBezTo>
                    <a:cubicBezTo>
                      <a:pt x="468" y="963"/>
                      <a:pt x="428" y="1031"/>
                      <a:pt x="383" y="1098"/>
                    </a:cubicBezTo>
                    <a:cubicBezTo>
                      <a:pt x="342" y="1161"/>
                      <a:pt x="288" y="1238"/>
                      <a:pt x="243" y="1310"/>
                    </a:cubicBezTo>
                    <a:cubicBezTo>
                      <a:pt x="194" y="1382"/>
                      <a:pt x="153" y="1440"/>
                      <a:pt x="113" y="1503"/>
                    </a:cubicBezTo>
                    <a:cubicBezTo>
                      <a:pt x="86" y="1544"/>
                      <a:pt x="59" y="1584"/>
                      <a:pt x="36" y="1625"/>
                    </a:cubicBezTo>
                    <a:cubicBezTo>
                      <a:pt x="32" y="1638"/>
                      <a:pt x="23" y="1652"/>
                      <a:pt x="18" y="1665"/>
                    </a:cubicBezTo>
                    <a:cubicBezTo>
                      <a:pt x="5" y="1692"/>
                      <a:pt x="0" y="1719"/>
                      <a:pt x="0" y="1751"/>
                    </a:cubicBezTo>
                    <a:cubicBezTo>
                      <a:pt x="5" y="1787"/>
                      <a:pt x="27" y="1823"/>
                      <a:pt x="63" y="1836"/>
                    </a:cubicBezTo>
                    <a:cubicBezTo>
                      <a:pt x="45" y="1859"/>
                      <a:pt x="36" y="1886"/>
                      <a:pt x="32" y="1917"/>
                    </a:cubicBezTo>
                    <a:cubicBezTo>
                      <a:pt x="23" y="1971"/>
                      <a:pt x="63" y="2020"/>
                      <a:pt x="117" y="2029"/>
                    </a:cubicBezTo>
                    <a:cubicBezTo>
                      <a:pt x="135" y="2029"/>
                      <a:pt x="158" y="2029"/>
                      <a:pt x="176" y="2025"/>
                    </a:cubicBezTo>
                    <a:cubicBezTo>
                      <a:pt x="198" y="2016"/>
                      <a:pt x="216" y="2003"/>
                      <a:pt x="234" y="1989"/>
                    </a:cubicBezTo>
                    <a:cubicBezTo>
                      <a:pt x="257" y="1967"/>
                      <a:pt x="279" y="1944"/>
                      <a:pt x="302" y="1922"/>
                    </a:cubicBezTo>
                    <a:lnTo>
                      <a:pt x="306" y="1917"/>
                    </a:lnTo>
                    <a:cubicBezTo>
                      <a:pt x="320" y="1917"/>
                      <a:pt x="333" y="1913"/>
                      <a:pt x="347" y="1904"/>
                    </a:cubicBezTo>
                    <a:cubicBezTo>
                      <a:pt x="356" y="1926"/>
                      <a:pt x="369" y="1949"/>
                      <a:pt x="387" y="1962"/>
                    </a:cubicBezTo>
                    <a:cubicBezTo>
                      <a:pt x="401" y="1976"/>
                      <a:pt x="423" y="1985"/>
                      <a:pt x="441" y="1985"/>
                    </a:cubicBezTo>
                    <a:cubicBezTo>
                      <a:pt x="447" y="1986"/>
                      <a:pt x="453" y="1986"/>
                      <a:pt x="460" y="1986"/>
                    </a:cubicBezTo>
                    <a:cubicBezTo>
                      <a:pt x="478" y="1986"/>
                      <a:pt x="497" y="1982"/>
                      <a:pt x="513" y="1976"/>
                    </a:cubicBezTo>
                    <a:lnTo>
                      <a:pt x="522" y="1971"/>
                    </a:lnTo>
                    <a:cubicBezTo>
                      <a:pt x="540" y="1985"/>
                      <a:pt x="561" y="1991"/>
                      <a:pt x="583" y="1991"/>
                    </a:cubicBezTo>
                    <a:cubicBezTo>
                      <a:pt x="604" y="1991"/>
                      <a:pt x="626" y="1985"/>
                      <a:pt x="644" y="1971"/>
                    </a:cubicBezTo>
                    <a:cubicBezTo>
                      <a:pt x="666" y="1953"/>
                      <a:pt x="693" y="1931"/>
                      <a:pt x="711" y="1908"/>
                    </a:cubicBezTo>
                    <a:cubicBezTo>
                      <a:pt x="738" y="1904"/>
                      <a:pt x="760" y="1890"/>
                      <a:pt x="778" y="1872"/>
                    </a:cubicBezTo>
                    <a:cubicBezTo>
                      <a:pt x="819" y="1800"/>
                      <a:pt x="859" y="1728"/>
                      <a:pt x="900" y="1661"/>
                    </a:cubicBezTo>
                    <a:lnTo>
                      <a:pt x="927" y="1611"/>
                    </a:lnTo>
                    <a:cubicBezTo>
                      <a:pt x="954" y="1575"/>
                      <a:pt x="976" y="1539"/>
                      <a:pt x="999" y="1499"/>
                    </a:cubicBezTo>
                    <a:cubicBezTo>
                      <a:pt x="1048" y="1418"/>
                      <a:pt x="1098" y="1337"/>
                      <a:pt x="1147" y="1256"/>
                    </a:cubicBezTo>
                    <a:lnTo>
                      <a:pt x="1183" y="1206"/>
                    </a:lnTo>
                    <a:lnTo>
                      <a:pt x="1273" y="1076"/>
                    </a:lnTo>
                    <a:cubicBezTo>
                      <a:pt x="1305" y="1035"/>
                      <a:pt x="1332" y="990"/>
                      <a:pt x="1359" y="945"/>
                    </a:cubicBezTo>
                    <a:cubicBezTo>
                      <a:pt x="1363" y="932"/>
                      <a:pt x="1368" y="923"/>
                      <a:pt x="1368" y="909"/>
                    </a:cubicBezTo>
                    <a:cubicBezTo>
                      <a:pt x="1368" y="905"/>
                      <a:pt x="1368" y="896"/>
                      <a:pt x="1368" y="891"/>
                    </a:cubicBezTo>
                    <a:cubicBezTo>
                      <a:pt x="1368" y="887"/>
                      <a:pt x="1368" y="887"/>
                      <a:pt x="1368" y="882"/>
                    </a:cubicBezTo>
                    <a:cubicBezTo>
                      <a:pt x="1381" y="851"/>
                      <a:pt x="1381" y="815"/>
                      <a:pt x="1359" y="783"/>
                    </a:cubicBezTo>
                    <a:cubicBezTo>
                      <a:pt x="1440" y="684"/>
                      <a:pt x="1521" y="581"/>
                      <a:pt x="1597" y="482"/>
                    </a:cubicBezTo>
                    <a:lnTo>
                      <a:pt x="1642" y="419"/>
                    </a:lnTo>
                    <a:cubicBezTo>
                      <a:pt x="1669" y="387"/>
                      <a:pt x="1692" y="347"/>
                      <a:pt x="1714" y="307"/>
                    </a:cubicBezTo>
                    <a:cubicBezTo>
                      <a:pt x="1728" y="280"/>
                      <a:pt x="1723" y="244"/>
                      <a:pt x="1710" y="212"/>
                    </a:cubicBezTo>
                    <a:cubicBezTo>
                      <a:pt x="1710" y="203"/>
                      <a:pt x="1714" y="194"/>
                      <a:pt x="1714" y="185"/>
                    </a:cubicBezTo>
                    <a:cubicBezTo>
                      <a:pt x="1755" y="176"/>
                      <a:pt x="1777" y="140"/>
                      <a:pt x="1777" y="100"/>
                    </a:cubicBezTo>
                    <a:cubicBezTo>
                      <a:pt x="1773" y="62"/>
                      <a:pt x="1738" y="36"/>
                      <a:pt x="1701" y="36"/>
                    </a:cubicBezTo>
                    <a:cubicBezTo>
                      <a:pt x="1698" y="36"/>
                      <a:pt x="1695" y="36"/>
                      <a:pt x="1692" y="37"/>
                    </a:cubicBezTo>
                    <a:lnTo>
                      <a:pt x="1584" y="37"/>
                    </a:lnTo>
                    <a:lnTo>
                      <a:pt x="1476" y="28"/>
                    </a:lnTo>
                    <a:lnTo>
                      <a:pt x="1467" y="23"/>
                    </a:lnTo>
                    <a:cubicBezTo>
                      <a:pt x="1453" y="10"/>
                      <a:pt x="1435" y="1"/>
                      <a:pt x="1413" y="1"/>
                    </a:cubicBezTo>
                    <a:close/>
                  </a:path>
                </a:pathLst>
              </a:custGeom>
              <a:solidFill>
                <a:srgbClr val="5777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4" name="Google Shape;2319;p69">
                <a:extLst>
                  <a:ext uri="{FF2B5EF4-FFF2-40B4-BE49-F238E27FC236}">
                    <a16:creationId xmlns:a16="http://schemas.microsoft.com/office/drawing/2014/main" id="{3D4CD02D-B055-444D-A2F8-BFF62F88ED67}"/>
                  </a:ext>
                </a:extLst>
              </p:cNvPr>
              <p:cNvSpPr/>
              <p:nvPr/>
            </p:nvSpPr>
            <p:spPr>
              <a:xfrm>
                <a:off x="5355372" y="2061430"/>
                <a:ext cx="109212" cy="116362"/>
              </a:xfrm>
              <a:custGeom>
                <a:avLst/>
                <a:gdLst/>
                <a:ahLst/>
                <a:cxnLst/>
                <a:rect l="l" t="t" r="r" b="b"/>
                <a:pathLst>
                  <a:path w="1558" h="1660" extrusionOk="0">
                    <a:moveTo>
                      <a:pt x="167" y="1"/>
                    </a:moveTo>
                    <a:cubicBezTo>
                      <a:pt x="158" y="14"/>
                      <a:pt x="145" y="28"/>
                      <a:pt x="131" y="46"/>
                    </a:cubicBezTo>
                    <a:lnTo>
                      <a:pt x="127" y="46"/>
                    </a:lnTo>
                    <a:lnTo>
                      <a:pt x="118" y="59"/>
                    </a:lnTo>
                    <a:cubicBezTo>
                      <a:pt x="109" y="104"/>
                      <a:pt x="100" y="149"/>
                      <a:pt x="95" y="199"/>
                    </a:cubicBezTo>
                    <a:cubicBezTo>
                      <a:pt x="91" y="226"/>
                      <a:pt x="86" y="253"/>
                      <a:pt x="82" y="280"/>
                    </a:cubicBezTo>
                    <a:cubicBezTo>
                      <a:pt x="82" y="289"/>
                      <a:pt x="82" y="298"/>
                      <a:pt x="82" y="311"/>
                    </a:cubicBezTo>
                    <a:cubicBezTo>
                      <a:pt x="73" y="307"/>
                      <a:pt x="68" y="307"/>
                      <a:pt x="64" y="307"/>
                    </a:cubicBezTo>
                    <a:cubicBezTo>
                      <a:pt x="37" y="307"/>
                      <a:pt x="10" y="329"/>
                      <a:pt x="10" y="356"/>
                    </a:cubicBezTo>
                    <a:cubicBezTo>
                      <a:pt x="10" y="392"/>
                      <a:pt x="5" y="428"/>
                      <a:pt x="1" y="464"/>
                    </a:cubicBezTo>
                    <a:cubicBezTo>
                      <a:pt x="1" y="496"/>
                      <a:pt x="1" y="527"/>
                      <a:pt x="5" y="559"/>
                    </a:cubicBezTo>
                    <a:cubicBezTo>
                      <a:pt x="5" y="581"/>
                      <a:pt x="10" y="599"/>
                      <a:pt x="14" y="617"/>
                    </a:cubicBezTo>
                    <a:cubicBezTo>
                      <a:pt x="14" y="635"/>
                      <a:pt x="14" y="658"/>
                      <a:pt x="19" y="676"/>
                    </a:cubicBezTo>
                    <a:cubicBezTo>
                      <a:pt x="28" y="721"/>
                      <a:pt x="41" y="761"/>
                      <a:pt x="59" y="802"/>
                    </a:cubicBezTo>
                    <a:cubicBezTo>
                      <a:pt x="77" y="842"/>
                      <a:pt x="91" y="883"/>
                      <a:pt x="109" y="923"/>
                    </a:cubicBezTo>
                    <a:cubicBezTo>
                      <a:pt x="131" y="963"/>
                      <a:pt x="154" y="1008"/>
                      <a:pt x="172" y="1049"/>
                    </a:cubicBezTo>
                    <a:cubicBezTo>
                      <a:pt x="194" y="1098"/>
                      <a:pt x="221" y="1143"/>
                      <a:pt x="248" y="1188"/>
                    </a:cubicBezTo>
                    <a:cubicBezTo>
                      <a:pt x="275" y="1229"/>
                      <a:pt x="307" y="1269"/>
                      <a:pt x="338" y="1310"/>
                    </a:cubicBezTo>
                    <a:cubicBezTo>
                      <a:pt x="379" y="1350"/>
                      <a:pt x="419" y="1386"/>
                      <a:pt x="464" y="1427"/>
                    </a:cubicBezTo>
                    <a:cubicBezTo>
                      <a:pt x="523" y="1476"/>
                      <a:pt x="586" y="1521"/>
                      <a:pt x="653" y="1557"/>
                    </a:cubicBezTo>
                    <a:cubicBezTo>
                      <a:pt x="698" y="1584"/>
                      <a:pt x="743" y="1602"/>
                      <a:pt x="793" y="1620"/>
                    </a:cubicBezTo>
                    <a:cubicBezTo>
                      <a:pt x="806" y="1616"/>
                      <a:pt x="820" y="1611"/>
                      <a:pt x="838" y="1611"/>
                    </a:cubicBezTo>
                    <a:cubicBezTo>
                      <a:pt x="851" y="1611"/>
                      <a:pt x="865" y="1616"/>
                      <a:pt x="878" y="1625"/>
                    </a:cubicBezTo>
                    <a:cubicBezTo>
                      <a:pt x="896" y="1634"/>
                      <a:pt x="910" y="1647"/>
                      <a:pt x="928" y="1656"/>
                    </a:cubicBezTo>
                    <a:lnTo>
                      <a:pt x="932" y="1656"/>
                    </a:lnTo>
                    <a:cubicBezTo>
                      <a:pt x="957" y="1659"/>
                      <a:pt x="982" y="1660"/>
                      <a:pt x="1006" y="1660"/>
                    </a:cubicBezTo>
                    <a:cubicBezTo>
                      <a:pt x="1031" y="1660"/>
                      <a:pt x="1056" y="1659"/>
                      <a:pt x="1081" y="1656"/>
                    </a:cubicBezTo>
                    <a:cubicBezTo>
                      <a:pt x="1112" y="1647"/>
                      <a:pt x="1148" y="1643"/>
                      <a:pt x="1180" y="1634"/>
                    </a:cubicBezTo>
                    <a:cubicBezTo>
                      <a:pt x="1202" y="1625"/>
                      <a:pt x="1225" y="1620"/>
                      <a:pt x="1247" y="1611"/>
                    </a:cubicBezTo>
                    <a:lnTo>
                      <a:pt x="1261" y="1598"/>
                    </a:lnTo>
                    <a:cubicBezTo>
                      <a:pt x="1288" y="1575"/>
                      <a:pt x="1319" y="1553"/>
                      <a:pt x="1346" y="1530"/>
                    </a:cubicBezTo>
                    <a:cubicBezTo>
                      <a:pt x="1369" y="1517"/>
                      <a:pt x="1391" y="1503"/>
                      <a:pt x="1418" y="1485"/>
                    </a:cubicBezTo>
                    <a:cubicBezTo>
                      <a:pt x="1436" y="1472"/>
                      <a:pt x="1459" y="1463"/>
                      <a:pt x="1481" y="1454"/>
                    </a:cubicBezTo>
                    <a:lnTo>
                      <a:pt x="1490" y="1449"/>
                    </a:lnTo>
                    <a:lnTo>
                      <a:pt x="1495" y="1440"/>
                    </a:lnTo>
                    <a:cubicBezTo>
                      <a:pt x="1535" y="1422"/>
                      <a:pt x="1557" y="1382"/>
                      <a:pt x="1553" y="1337"/>
                    </a:cubicBezTo>
                    <a:cubicBezTo>
                      <a:pt x="1548" y="1323"/>
                      <a:pt x="1544" y="1310"/>
                      <a:pt x="1531" y="1301"/>
                    </a:cubicBezTo>
                    <a:cubicBezTo>
                      <a:pt x="1517" y="1283"/>
                      <a:pt x="1495" y="1269"/>
                      <a:pt x="1472" y="1269"/>
                    </a:cubicBezTo>
                    <a:cubicBezTo>
                      <a:pt x="1454" y="1269"/>
                      <a:pt x="1436" y="1269"/>
                      <a:pt x="1423" y="1278"/>
                    </a:cubicBezTo>
                    <a:lnTo>
                      <a:pt x="1405" y="1283"/>
                    </a:lnTo>
                    <a:cubicBezTo>
                      <a:pt x="1369" y="1296"/>
                      <a:pt x="1333" y="1305"/>
                      <a:pt x="1297" y="1314"/>
                    </a:cubicBezTo>
                    <a:cubicBezTo>
                      <a:pt x="1274" y="1323"/>
                      <a:pt x="1252" y="1328"/>
                      <a:pt x="1229" y="1337"/>
                    </a:cubicBezTo>
                    <a:cubicBezTo>
                      <a:pt x="1198" y="1341"/>
                      <a:pt x="1171" y="1346"/>
                      <a:pt x="1139" y="1346"/>
                    </a:cubicBezTo>
                    <a:cubicBezTo>
                      <a:pt x="1114" y="1348"/>
                      <a:pt x="1091" y="1349"/>
                      <a:pt x="1067" y="1349"/>
                    </a:cubicBezTo>
                    <a:cubicBezTo>
                      <a:pt x="1044" y="1349"/>
                      <a:pt x="1020" y="1348"/>
                      <a:pt x="995" y="1346"/>
                    </a:cubicBezTo>
                    <a:cubicBezTo>
                      <a:pt x="973" y="1346"/>
                      <a:pt x="950" y="1341"/>
                      <a:pt x="923" y="1337"/>
                    </a:cubicBezTo>
                    <a:cubicBezTo>
                      <a:pt x="901" y="1337"/>
                      <a:pt x="878" y="1332"/>
                      <a:pt x="856" y="1328"/>
                    </a:cubicBezTo>
                    <a:cubicBezTo>
                      <a:pt x="820" y="1319"/>
                      <a:pt x="784" y="1310"/>
                      <a:pt x="752" y="1296"/>
                    </a:cubicBezTo>
                    <a:cubicBezTo>
                      <a:pt x="725" y="1283"/>
                      <a:pt x="698" y="1274"/>
                      <a:pt x="667" y="1260"/>
                    </a:cubicBezTo>
                    <a:cubicBezTo>
                      <a:pt x="608" y="1224"/>
                      <a:pt x="550" y="1179"/>
                      <a:pt x="500" y="1130"/>
                    </a:cubicBezTo>
                    <a:lnTo>
                      <a:pt x="500" y="1130"/>
                    </a:lnTo>
                    <a:lnTo>
                      <a:pt x="514" y="1143"/>
                    </a:lnTo>
                    <a:cubicBezTo>
                      <a:pt x="482" y="1112"/>
                      <a:pt x="451" y="1085"/>
                      <a:pt x="424" y="1053"/>
                    </a:cubicBezTo>
                    <a:cubicBezTo>
                      <a:pt x="392" y="1017"/>
                      <a:pt x="365" y="986"/>
                      <a:pt x="338" y="950"/>
                    </a:cubicBezTo>
                    <a:lnTo>
                      <a:pt x="338" y="950"/>
                    </a:lnTo>
                    <a:lnTo>
                      <a:pt x="347" y="959"/>
                    </a:lnTo>
                    <a:cubicBezTo>
                      <a:pt x="316" y="909"/>
                      <a:pt x="289" y="860"/>
                      <a:pt x="262" y="806"/>
                    </a:cubicBezTo>
                    <a:cubicBezTo>
                      <a:pt x="235" y="757"/>
                      <a:pt x="217" y="707"/>
                      <a:pt x="199" y="658"/>
                    </a:cubicBezTo>
                    <a:cubicBezTo>
                      <a:pt x="167" y="572"/>
                      <a:pt x="149" y="482"/>
                      <a:pt x="145" y="392"/>
                    </a:cubicBezTo>
                    <a:lnTo>
                      <a:pt x="145" y="392"/>
                    </a:lnTo>
                    <a:cubicBezTo>
                      <a:pt x="145" y="341"/>
                      <a:pt x="145" y="290"/>
                      <a:pt x="154" y="239"/>
                    </a:cubicBezTo>
                    <a:cubicBezTo>
                      <a:pt x="158" y="176"/>
                      <a:pt x="172" y="118"/>
                      <a:pt x="181" y="59"/>
                    </a:cubicBezTo>
                    <a:cubicBezTo>
                      <a:pt x="181" y="59"/>
                      <a:pt x="181" y="64"/>
                      <a:pt x="181" y="68"/>
                    </a:cubicBezTo>
                    <a:cubicBezTo>
                      <a:pt x="181" y="59"/>
                      <a:pt x="185" y="50"/>
                      <a:pt x="190" y="41"/>
                    </a:cubicBezTo>
                    <a:cubicBezTo>
                      <a:pt x="194" y="23"/>
                      <a:pt x="185" y="5"/>
                      <a:pt x="167" y="1"/>
                    </a:cubicBezTo>
                    <a:close/>
                  </a:path>
                </a:pathLst>
              </a:custGeom>
              <a:solidFill>
                <a:srgbClr val="F9BDA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5" name="Google Shape;2320;p69">
                <a:extLst>
                  <a:ext uri="{FF2B5EF4-FFF2-40B4-BE49-F238E27FC236}">
                    <a16:creationId xmlns:a16="http://schemas.microsoft.com/office/drawing/2014/main" id="{6D1ABE97-2795-394D-A619-6E29860AA15A}"/>
                  </a:ext>
                </a:extLst>
              </p:cNvPr>
              <p:cNvSpPr/>
              <p:nvPr/>
            </p:nvSpPr>
            <p:spPr>
              <a:xfrm>
                <a:off x="5405983" y="2144075"/>
                <a:ext cx="339903" cy="119797"/>
              </a:xfrm>
              <a:custGeom>
                <a:avLst/>
                <a:gdLst/>
                <a:ahLst/>
                <a:cxnLst/>
                <a:rect l="l" t="t" r="r" b="b"/>
                <a:pathLst>
                  <a:path w="4849" h="1709" extrusionOk="0">
                    <a:moveTo>
                      <a:pt x="844" y="0"/>
                    </a:moveTo>
                    <a:cubicBezTo>
                      <a:pt x="795" y="5"/>
                      <a:pt x="746" y="18"/>
                      <a:pt x="701" y="41"/>
                    </a:cubicBezTo>
                    <a:lnTo>
                      <a:pt x="701" y="45"/>
                    </a:lnTo>
                    <a:lnTo>
                      <a:pt x="647" y="72"/>
                    </a:lnTo>
                    <a:lnTo>
                      <a:pt x="593" y="104"/>
                    </a:lnTo>
                    <a:cubicBezTo>
                      <a:pt x="552" y="126"/>
                      <a:pt x="516" y="153"/>
                      <a:pt x="476" y="176"/>
                    </a:cubicBezTo>
                    <a:cubicBezTo>
                      <a:pt x="435" y="198"/>
                      <a:pt x="390" y="221"/>
                      <a:pt x="345" y="239"/>
                    </a:cubicBezTo>
                    <a:cubicBezTo>
                      <a:pt x="309" y="257"/>
                      <a:pt x="269" y="266"/>
                      <a:pt x="228" y="275"/>
                    </a:cubicBezTo>
                    <a:lnTo>
                      <a:pt x="170" y="275"/>
                    </a:lnTo>
                    <a:cubicBezTo>
                      <a:pt x="129" y="270"/>
                      <a:pt x="89" y="261"/>
                      <a:pt x="48" y="252"/>
                    </a:cubicBezTo>
                    <a:cubicBezTo>
                      <a:pt x="47" y="252"/>
                      <a:pt x="45" y="252"/>
                      <a:pt x="44" y="252"/>
                    </a:cubicBezTo>
                    <a:cubicBezTo>
                      <a:pt x="11" y="252"/>
                      <a:pt x="0" y="302"/>
                      <a:pt x="35" y="315"/>
                    </a:cubicBezTo>
                    <a:cubicBezTo>
                      <a:pt x="87" y="326"/>
                      <a:pt x="141" y="334"/>
                      <a:pt x="197" y="334"/>
                    </a:cubicBezTo>
                    <a:cubicBezTo>
                      <a:pt x="209" y="334"/>
                      <a:pt x="221" y="334"/>
                      <a:pt x="233" y="333"/>
                    </a:cubicBezTo>
                    <a:lnTo>
                      <a:pt x="314" y="329"/>
                    </a:lnTo>
                    <a:cubicBezTo>
                      <a:pt x="341" y="324"/>
                      <a:pt x="363" y="320"/>
                      <a:pt x="390" y="315"/>
                    </a:cubicBezTo>
                    <a:cubicBezTo>
                      <a:pt x="426" y="306"/>
                      <a:pt x="467" y="297"/>
                      <a:pt x="507" y="284"/>
                    </a:cubicBezTo>
                    <a:cubicBezTo>
                      <a:pt x="543" y="275"/>
                      <a:pt x="575" y="257"/>
                      <a:pt x="611" y="243"/>
                    </a:cubicBezTo>
                    <a:lnTo>
                      <a:pt x="615" y="243"/>
                    </a:lnTo>
                    <a:lnTo>
                      <a:pt x="620" y="239"/>
                    </a:lnTo>
                    <a:lnTo>
                      <a:pt x="633" y="234"/>
                    </a:lnTo>
                    <a:lnTo>
                      <a:pt x="624" y="239"/>
                    </a:lnTo>
                    <a:lnTo>
                      <a:pt x="665" y="221"/>
                    </a:lnTo>
                    <a:lnTo>
                      <a:pt x="665" y="221"/>
                    </a:lnTo>
                    <a:lnTo>
                      <a:pt x="656" y="225"/>
                    </a:lnTo>
                    <a:cubicBezTo>
                      <a:pt x="674" y="216"/>
                      <a:pt x="696" y="207"/>
                      <a:pt x="714" y="198"/>
                    </a:cubicBezTo>
                    <a:cubicBezTo>
                      <a:pt x="750" y="185"/>
                      <a:pt x="791" y="171"/>
                      <a:pt x="826" y="162"/>
                    </a:cubicBezTo>
                    <a:lnTo>
                      <a:pt x="858" y="162"/>
                    </a:lnTo>
                    <a:cubicBezTo>
                      <a:pt x="867" y="167"/>
                      <a:pt x="876" y="171"/>
                      <a:pt x="885" y="180"/>
                    </a:cubicBezTo>
                    <a:cubicBezTo>
                      <a:pt x="912" y="198"/>
                      <a:pt x="939" y="225"/>
                      <a:pt x="961" y="248"/>
                    </a:cubicBezTo>
                    <a:cubicBezTo>
                      <a:pt x="952" y="270"/>
                      <a:pt x="952" y="293"/>
                      <a:pt x="961" y="315"/>
                    </a:cubicBezTo>
                    <a:cubicBezTo>
                      <a:pt x="970" y="329"/>
                      <a:pt x="979" y="347"/>
                      <a:pt x="993" y="360"/>
                    </a:cubicBezTo>
                    <a:cubicBezTo>
                      <a:pt x="1002" y="374"/>
                      <a:pt x="1024" y="396"/>
                      <a:pt x="1038" y="414"/>
                    </a:cubicBezTo>
                    <a:lnTo>
                      <a:pt x="1083" y="468"/>
                    </a:lnTo>
                    <a:cubicBezTo>
                      <a:pt x="1096" y="491"/>
                      <a:pt x="1114" y="513"/>
                      <a:pt x="1128" y="536"/>
                    </a:cubicBezTo>
                    <a:cubicBezTo>
                      <a:pt x="1164" y="585"/>
                      <a:pt x="1200" y="630"/>
                      <a:pt x="1231" y="675"/>
                    </a:cubicBezTo>
                    <a:cubicBezTo>
                      <a:pt x="1258" y="720"/>
                      <a:pt x="1290" y="761"/>
                      <a:pt x="1321" y="797"/>
                    </a:cubicBezTo>
                    <a:cubicBezTo>
                      <a:pt x="1362" y="837"/>
                      <a:pt x="1402" y="869"/>
                      <a:pt x="1438" y="909"/>
                    </a:cubicBezTo>
                    <a:cubicBezTo>
                      <a:pt x="1488" y="954"/>
                      <a:pt x="1533" y="995"/>
                      <a:pt x="1587" y="1031"/>
                    </a:cubicBezTo>
                    <a:cubicBezTo>
                      <a:pt x="1609" y="1044"/>
                      <a:pt x="1632" y="1062"/>
                      <a:pt x="1654" y="1076"/>
                    </a:cubicBezTo>
                    <a:cubicBezTo>
                      <a:pt x="1650" y="1085"/>
                      <a:pt x="1650" y="1094"/>
                      <a:pt x="1654" y="1098"/>
                    </a:cubicBezTo>
                    <a:lnTo>
                      <a:pt x="1654" y="1107"/>
                    </a:lnTo>
                    <a:cubicBezTo>
                      <a:pt x="1659" y="1121"/>
                      <a:pt x="1668" y="1130"/>
                      <a:pt x="1677" y="1139"/>
                    </a:cubicBezTo>
                    <a:lnTo>
                      <a:pt x="1690" y="1148"/>
                    </a:lnTo>
                    <a:lnTo>
                      <a:pt x="1708" y="1161"/>
                    </a:lnTo>
                    <a:cubicBezTo>
                      <a:pt x="1731" y="1175"/>
                      <a:pt x="1749" y="1188"/>
                      <a:pt x="1771" y="1202"/>
                    </a:cubicBezTo>
                    <a:lnTo>
                      <a:pt x="1915" y="1296"/>
                    </a:lnTo>
                    <a:cubicBezTo>
                      <a:pt x="1965" y="1328"/>
                      <a:pt x="2019" y="1359"/>
                      <a:pt x="2073" y="1386"/>
                    </a:cubicBezTo>
                    <a:cubicBezTo>
                      <a:pt x="2131" y="1413"/>
                      <a:pt x="2194" y="1440"/>
                      <a:pt x="2257" y="1462"/>
                    </a:cubicBezTo>
                    <a:cubicBezTo>
                      <a:pt x="2311" y="1480"/>
                      <a:pt x="2370" y="1498"/>
                      <a:pt x="2423" y="1516"/>
                    </a:cubicBezTo>
                    <a:cubicBezTo>
                      <a:pt x="2482" y="1534"/>
                      <a:pt x="2545" y="1561"/>
                      <a:pt x="2608" y="1579"/>
                    </a:cubicBezTo>
                    <a:cubicBezTo>
                      <a:pt x="2666" y="1597"/>
                      <a:pt x="2725" y="1615"/>
                      <a:pt x="2783" y="1629"/>
                    </a:cubicBezTo>
                    <a:cubicBezTo>
                      <a:pt x="2842" y="1642"/>
                      <a:pt x="2905" y="1651"/>
                      <a:pt x="2963" y="1656"/>
                    </a:cubicBezTo>
                    <a:lnTo>
                      <a:pt x="3053" y="1665"/>
                    </a:lnTo>
                    <a:lnTo>
                      <a:pt x="3062" y="1665"/>
                    </a:lnTo>
                    <a:lnTo>
                      <a:pt x="3076" y="1669"/>
                    </a:lnTo>
                    <a:cubicBezTo>
                      <a:pt x="3139" y="1678"/>
                      <a:pt x="3197" y="1687"/>
                      <a:pt x="3256" y="1696"/>
                    </a:cubicBezTo>
                    <a:cubicBezTo>
                      <a:pt x="3319" y="1701"/>
                      <a:pt x="3386" y="1705"/>
                      <a:pt x="3449" y="1705"/>
                    </a:cubicBezTo>
                    <a:cubicBezTo>
                      <a:pt x="3481" y="1708"/>
                      <a:pt x="3510" y="1709"/>
                      <a:pt x="3539" y="1709"/>
                    </a:cubicBezTo>
                    <a:cubicBezTo>
                      <a:pt x="3567" y="1709"/>
                      <a:pt x="3595" y="1708"/>
                      <a:pt x="3625" y="1705"/>
                    </a:cubicBezTo>
                    <a:cubicBezTo>
                      <a:pt x="3683" y="1705"/>
                      <a:pt x="3746" y="1705"/>
                      <a:pt x="3805" y="1701"/>
                    </a:cubicBezTo>
                    <a:cubicBezTo>
                      <a:pt x="3863" y="1692"/>
                      <a:pt x="3913" y="1687"/>
                      <a:pt x="3967" y="1683"/>
                    </a:cubicBezTo>
                    <a:cubicBezTo>
                      <a:pt x="4003" y="1683"/>
                      <a:pt x="4038" y="1683"/>
                      <a:pt x="4074" y="1678"/>
                    </a:cubicBezTo>
                    <a:cubicBezTo>
                      <a:pt x="4110" y="1674"/>
                      <a:pt x="4146" y="1665"/>
                      <a:pt x="4182" y="1660"/>
                    </a:cubicBezTo>
                    <a:cubicBezTo>
                      <a:pt x="4259" y="1642"/>
                      <a:pt x="4335" y="1633"/>
                      <a:pt x="4412" y="1615"/>
                    </a:cubicBezTo>
                    <a:cubicBezTo>
                      <a:pt x="4452" y="1606"/>
                      <a:pt x="4488" y="1602"/>
                      <a:pt x="4524" y="1593"/>
                    </a:cubicBezTo>
                    <a:cubicBezTo>
                      <a:pt x="4560" y="1584"/>
                      <a:pt x="4596" y="1575"/>
                      <a:pt x="4632" y="1566"/>
                    </a:cubicBezTo>
                    <a:cubicBezTo>
                      <a:pt x="4668" y="1557"/>
                      <a:pt x="4709" y="1548"/>
                      <a:pt x="4745" y="1539"/>
                    </a:cubicBezTo>
                    <a:cubicBezTo>
                      <a:pt x="4776" y="1530"/>
                      <a:pt x="4803" y="1521"/>
                      <a:pt x="4830" y="1512"/>
                    </a:cubicBezTo>
                    <a:cubicBezTo>
                      <a:pt x="4839" y="1507"/>
                      <a:pt x="4848" y="1494"/>
                      <a:pt x="4844" y="1485"/>
                    </a:cubicBezTo>
                    <a:cubicBezTo>
                      <a:pt x="4844" y="1467"/>
                      <a:pt x="4830" y="1453"/>
                      <a:pt x="4812" y="1453"/>
                    </a:cubicBezTo>
                    <a:lnTo>
                      <a:pt x="4808" y="1453"/>
                    </a:lnTo>
                    <a:lnTo>
                      <a:pt x="4754" y="1458"/>
                    </a:lnTo>
                    <a:lnTo>
                      <a:pt x="4722" y="1462"/>
                    </a:lnTo>
                    <a:lnTo>
                      <a:pt x="4731" y="1462"/>
                    </a:lnTo>
                    <a:cubicBezTo>
                      <a:pt x="4677" y="1471"/>
                      <a:pt x="4619" y="1471"/>
                      <a:pt x="4565" y="1476"/>
                    </a:cubicBezTo>
                    <a:cubicBezTo>
                      <a:pt x="4488" y="1480"/>
                      <a:pt x="4416" y="1489"/>
                      <a:pt x="4344" y="1494"/>
                    </a:cubicBezTo>
                    <a:cubicBezTo>
                      <a:pt x="4290" y="1498"/>
                      <a:pt x="4241" y="1503"/>
                      <a:pt x="4187" y="1503"/>
                    </a:cubicBezTo>
                    <a:cubicBezTo>
                      <a:pt x="4170" y="1504"/>
                      <a:pt x="4155" y="1505"/>
                      <a:pt x="4140" y="1505"/>
                    </a:cubicBezTo>
                    <a:cubicBezTo>
                      <a:pt x="4110" y="1505"/>
                      <a:pt x="4082" y="1503"/>
                      <a:pt x="4052" y="1503"/>
                    </a:cubicBezTo>
                    <a:lnTo>
                      <a:pt x="3778" y="1503"/>
                    </a:lnTo>
                    <a:cubicBezTo>
                      <a:pt x="3737" y="1503"/>
                      <a:pt x="3692" y="1494"/>
                      <a:pt x="3647" y="1494"/>
                    </a:cubicBezTo>
                    <a:lnTo>
                      <a:pt x="3656" y="1494"/>
                    </a:lnTo>
                    <a:cubicBezTo>
                      <a:pt x="3611" y="1485"/>
                      <a:pt x="3566" y="1485"/>
                      <a:pt x="3521" y="1480"/>
                    </a:cubicBezTo>
                    <a:cubicBezTo>
                      <a:pt x="3490" y="1476"/>
                      <a:pt x="3454" y="1471"/>
                      <a:pt x="3422" y="1462"/>
                    </a:cubicBezTo>
                    <a:lnTo>
                      <a:pt x="3292" y="1449"/>
                    </a:lnTo>
                    <a:lnTo>
                      <a:pt x="3274" y="1449"/>
                    </a:lnTo>
                    <a:lnTo>
                      <a:pt x="3238" y="1444"/>
                    </a:lnTo>
                    <a:lnTo>
                      <a:pt x="3206" y="1444"/>
                    </a:lnTo>
                    <a:cubicBezTo>
                      <a:pt x="3184" y="1444"/>
                      <a:pt x="3161" y="1440"/>
                      <a:pt x="3143" y="1435"/>
                    </a:cubicBezTo>
                    <a:cubicBezTo>
                      <a:pt x="3107" y="1431"/>
                      <a:pt x="3071" y="1422"/>
                      <a:pt x="3040" y="1417"/>
                    </a:cubicBezTo>
                    <a:cubicBezTo>
                      <a:pt x="3004" y="1408"/>
                      <a:pt x="2977" y="1404"/>
                      <a:pt x="2950" y="1395"/>
                    </a:cubicBezTo>
                    <a:cubicBezTo>
                      <a:pt x="2918" y="1390"/>
                      <a:pt x="2905" y="1386"/>
                      <a:pt x="2882" y="1381"/>
                    </a:cubicBezTo>
                    <a:lnTo>
                      <a:pt x="2819" y="1363"/>
                    </a:lnTo>
                    <a:lnTo>
                      <a:pt x="2743" y="1345"/>
                    </a:lnTo>
                    <a:lnTo>
                      <a:pt x="2675" y="1323"/>
                    </a:lnTo>
                    <a:cubicBezTo>
                      <a:pt x="2644" y="1314"/>
                      <a:pt x="2612" y="1305"/>
                      <a:pt x="2586" y="1292"/>
                    </a:cubicBezTo>
                    <a:lnTo>
                      <a:pt x="2586" y="1292"/>
                    </a:lnTo>
                    <a:lnTo>
                      <a:pt x="2603" y="1301"/>
                    </a:lnTo>
                    <a:cubicBezTo>
                      <a:pt x="2531" y="1274"/>
                      <a:pt x="2459" y="1242"/>
                      <a:pt x="2392" y="1206"/>
                    </a:cubicBezTo>
                    <a:cubicBezTo>
                      <a:pt x="2325" y="1170"/>
                      <a:pt x="2262" y="1134"/>
                      <a:pt x="2199" y="1098"/>
                    </a:cubicBezTo>
                    <a:cubicBezTo>
                      <a:pt x="2122" y="1058"/>
                      <a:pt x="2050" y="1008"/>
                      <a:pt x="1978" y="963"/>
                    </a:cubicBezTo>
                    <a:cubicBezTo>
                      <a:pt x="1906" y="914"/>
                      <a:pt x="1848" y="873"/>
                      <a:pt x="1785" y="828"/>
                    </a:cubicBezTo>
                    <a:cubicBezTo>
                      <a:pt x="1740" y="797"/>
                      <a:pt x="1699" y="765"/>
                      <a:pt x="1659" y="729"/>
                    </a:cubicBezTo>
                    <a:cubicBezTo>
                      <a:pt x="1618" y="693"/>
                      <a:pt x="1578" y="648"/>
                      <a:pt x="1537" y="608"/>
                    </a:cubicBezTo>
                    <a:cubicBezTo>
                      <a:pt x="1497" y="572"/>
                      <a:pt x="1443" y="518"/>
                      <a:pt x="1402" y="473"/>
                    </a:cubicBezTo>
                    <a:cubicBezTo>
                      <a:pt x="1357" y="423"/>
                      <a:pt x="1335" y="392"/>
                      <a:pt x="1299" y="351"/>
                    </a:cubicBezTo>
                    <a:cubicBezTo>
                      <a:pt x="1263" y="311"/>
                      <a:pt x="1222" y="266"/>
                      <a:pt x="1186" y="225"/>
                    </a:cubicBezTo>
                    <a:cubicBezTo>
                      <a:pt x="1146" y="185"/>
                      <a:pt x="1119" y="162"/>
                      <a:pt x="1087" y="135"/>
                    </a:cubicBezTo>
                    <a:cubicBezTo>
                      <a:pt x="1047" y="99"/>
                      <a:pt x="1006" y="68"/>
                      <a:pt x="966" y="41"/>
                    </a:cubicBezTo>
                    <a:cubicBezTo>
                      <a:pt x="930" y="18"/>
                      <a:pt x="889" y="5"/>
                      <a:pt x="849" y="0"/>
                    </a:cubicBezTo>
                    <a:close/>
                  </a:path>
                </a:pathLst>
              </a:custGeom>
              <a:solidFill>
                <a:srgbClr val="F9BDA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6" name="Google Shape;2321;p69">
                <a:extLst>
                  <a:ext uri="{FF2B5EF4-FFF2-40B4-BE49-F238E27FC236}">
                    <a16:creationId xmlns:a16="http://schemas.microsoft.com/office/drawing/2014/main" id="{6F5E7ADB-08A1-774E-BCD9-819F0DD40969}"/>
                  </a:ext>
                </a:extLst>
              </p:cNvPr>
              <p:cNvSpPr/>
              <p:nvPr/>
            </p:nvSpPr>
            <p:spPr>
              <a:xfrm>
                <a:off x="5446850" y="1739192"/>
                <a:ext cx="251720" cy="328547"/>
              </a:xfrm>
              <a:custGeom>
                <a:avLst/>
                <a:gdLst/>
                <a:ahLst/>
                <a:cxnLst/>
                <a:rect l="l" t="t" r="r" b="b"/>
                <a:pathLst>
                  <a:path w="3591" h="4687" extrusionOk="0">
                    <a:moveTo>
                      <a:pt x="2142" y="3127"/>
                    </a:moveTo>
                    <a:lnTo>
                      <a:pt x="2126" y="3147"/>
                    </a:lnTo>
                    <a:lnTo>
                      <a:pt x="2126" y="3147"/>
                    </a:lnTo>
                    <a:cubicBezTo>
                      <a:pt x="2128" y="3143"/>
                      <a:pt x="2128" y="3139"/>
                      <a:pt x="2124" y="3136"/>
                    </a:cubicBezTo>
                    <a:lnTo>
                      <a:pt x="2128" y="3131"/>
                    </a:lnTo>
                    <a:lnTo>
                      <a:pt x="2137" y="3127"/>
                    </a:lnTo>
                    <a:lnTo>
                      <a:pt x="2133" y="3136"/>
                    </a:lnTo>
                    <a:lnTo>
                      <a:pt x="2142" y="3127"/>
                    </a:lnTo>
                    <a:close/>
                    <a:moveTo>
                      <a:pt x="3527" y="0"/>
                    </a:moveTo>
                    <a:cubicBezTo>
                      <a:pt x="3500" y="5"/>
                      <a:pt x="3487" y="27"/>
                      <a:pt x="3496" y="54"/>
                    </a:cubicBezTo>
                    <a:cubicBezTo>
                      <a:pt x="3496" y="63"/>
                      <a:pt x="3496" y="72"/>
                      <a:pt x="3500" y="81"/>
                    </a:cubicBezTo>
                    <a:cubicBezTo>
                      <a:pt x="3500" y="113"/>
                      <a:pt x="3500" y="140"/>
                      <a:pt x="3500" y="167"/>
                    </a:cubicBezTo>
                    <a:cubicBezTo>
                      <a:pt x="3491" y="216"/>
                      <a:pt x="3482" y="261"/>
                      <a:pt x="3473" y="306"/>
                    </a:cubicBezTo>
                    <a:cubicBezTo>
                      <a:pt x="3464" y="356"/>
                      <a:pt x="3455" y="401"/>
                      <a:pt x="3446" y="446"/>
                    </a:cubicBezTo>
                    <a:cubicBezTo>
                      <a:pt x="3437" y="495"/>
                      <a:pt x="3429" y="527"/>
                      <a:pt x="3420" y="567"/>
                    </a:cubicBezTo>
                    <a:cubicBezTo>
                      <a:pt x="3411" y="608"/>
                      <a:pt x="3402" y="639"/>
                      <a:pt x="3393" y="679"/>
                    </a:cubicBezTo>
                    <a:cubicBezTo>
                      <a:pt x="3384" y="720"/>
                      <a:pt x="3370" y="756"/>
                      <a:pt x="3361" y="792"/>
                    </a:cubicBezTo>
                    <a:cubicBezTo>
                      <a:pt x="3343" y="841"/>
                      <a:pt x="3330" y="886"/>
                      <a:pt x="3312" y="936"/>
                    </a:cubicBezTo>
                    <a:cubicBezTo>
                      <a:pt x="3294" y="985"/>
                      <a:pt x="3276" y="1021"/>
                      <a:pt x="3258" y="1066"/>
                    </a:cubicBezTo>
                    <a:cubicBezTo>
                      <a:pt x="3242" y="1110"/>
                      <a:pt x="3222" y="1154"/>
                      <a:pt x="3206" y="1197"/>
                    </a:cubicBezTo>
                    <a:lnTo>
                      <a:pt x="3206" y="1197"/>
                    </a:lnTo>
                    <a:cubicBezTo>
                      <a:pt x="3206" y="1196"/>
                      <a:pt x="3207" y="1194"/>
                      <a:pt x="3208" y="1192"/>
                    </a:cubicBezTo>
                    <a:lnTo>
                      <a:pt x="3208" y="1192"/>
                    </a:lnTo>
                    <a:lnTo>
                      <a:pt x="3205" y="1199"/>
                    </a:lnTo>
                    <a:lnTo>
                      <a:pt x="3205" y="1199"/>
                    </a:lnTo>
                    <a:cubicBezTo>
                      <a:pt x="3205" y="1199"/>
                      <a:pt x="3205" y="1198"/>
                      <a:pt x="3206" y="1197"/>
                    </a:cubicBezTo>
                    <a:lnTo>
                      <a:pt x="3206" y="1197"/>
                    </a:lnTo>
                    <a:cubicBezTo>
                      <a:pt x="3204" y="1201"/>
                      <a:pt x="3202" y="1205"/>
                      <a:pt x="3200" y="1209"/>
                    </a:cubicBezTo>
                    <a:lnTo>
                      <a:pt x="3200" y="1209"/>
                    </a:lnTo>
                    <a:lnTo>
                      <a:pt x="3205" y="1199"/>
                    </a:lnTo>
                    <a:lnTo>
                      <a:pt x="3205" y="1199"/>
                    </a:lnTo>
                    <a:cubicBezTo>
                      <a:pt x="3203" y="1204"/>
                      <a:pt x="3201" y="1210"/>
                      <a:pt x="3199" y="1215"/>
                    </a:cubicBezTo>
                    <a:cubicBezTo>
                      <a:pt x="3199" y="1213"/>
                      <a:pt x="3200" y="1211"/>
                      <a:pt x="3200" y="1209"/>
                    </a:cubicBezTo>
                    <a:lnTo>
                      <a:pt x="3200" y="1209"/>
                    </a:lnTo>
                    <a:lnTo>
                      <a:pt x="3181" y="1251"/>
                    </a:lnTo>
                    <a:lnTo>
                      <a:pt x="3181" y="1246"/>
                    </a:lnTo>
                    <a:lnTo>
                      <a:pt x="3168" y="1282"/>
                    </a:lnTo>
                    <a:cubicBezTo>
                      <a:pt x="3141" y="1332"/>
                      <a:pt x="3118" y="1377"/>
                      <a:pt x="3091" y="1426"/>
                    </a:cubicBezTo>
                    <a:lnTo>
                      <a:pt x="3046" y="1503"/>
                    </a:lnTo>
                    <a:cubicBezTo>
                      <a:pt x="3042" y="1503"/>
                      <a:pt x="3042" y="1503"/>
                      <a:pt x="3037" y="1507"/>
                    </a:cubicBezTo>
                    <a:cubicBezTo>
                      <a:pt x="3028" y="1512"/>
                      <a:pt x="3024" y="1521"/>
                      <a:pt x="3015" y="1530"/>
                    </a:cubicBezTo>
                    <a:cubicBezTo>
                      <a:pt x="3001" y="1548"/>
                      <a:pt x="2988" y="1570"/>
                      <a:pt x="2983" y="1593"/>
                    </a:cubicBezTo>
                    <a:cubicBezTo>
                      <a:pt x="2979" y="1597"/>
                      <a:pt x="2979" y="1606"/>
                      <a:pt x="2983" y="1611"/>
                    </a:cubicBezTo>
                    <a:lnTo>
                      <a:pt x="2970" y="1633"/>
                    </a:lnTo>
                    <a:cubicBezTo>
                      <a:pt x="2952" y="1669"/>
                      <a:pt x="2929" y="1705"/>
                      <a:pt x="2911" y="1746"/>
                    </a:cubicBezTo>
                    <a:cubicBezTo>
                      <a:pt x="2884" y="1791"/>
                      <a:pt x="2862" y="1836"/>
                      <a:pt x="2835" y="1881"/>
                    </a:cubicBezTo>
                    <a:lnTo>
                      <a:pt x="2830" y="1885"/>
                    </a:lnTo>
                    <a:cubicBezTo>
                      <a:pt x="2812" y="1903"/>
                      <a:pt x="2794" y="1930"/>
                      <a:pt x="2781" y="1957"/>
                    </a:cubicBezTo>
                    <a:cubicBezTo>
                      <a:pt x="2767" y="1980"/>
                      <a:pt x="2749" y="2002"/>
                      <a:pt x="2736" y="2029"/>
                    </a:cubicBezTo>
                    <a:lnTo>
                      <a:pt x="2700" y="2088"/>
                    </a:lnTo>
                    <a:cubicBezTo>
                      <a:pt x="2686" y="2115"/>
                      <a:pt x="2664" y="2142"/>
                      <a:pt x="2646" y="2169"/>
                    </a:cubicBezTo>
                    <a:cubicBezTo>
                      <a:pt x="2610" y="2227"/>
                      <a:pt x="2574" y="2281"/>
                      <a:pt x="2538" y="2339"/>
                    </a:cubicBezTo>
                    <a:cubicBezTo>
                      <a:pt x="2524" y="2344"/>
                      <a:pt x="2511" y="2353"/>
                      <a:pt x="2502" y="2366"/>
                    </a:cubicBezTo>
                    <a:cubicBezTo>
                      <a:pt x="2484" y="2393"/>
                      <a:pt x="2470" y="2420"/>
                      <a:pt x="2452" y="2447"/>
                    </a:cubicBezTo>
                    <a:cubicBezTo>
                      <a:pt x="2434" y="2479"/>
                      <a:pt x="2416" y="2506"/>
                      <a:pt x="2398" y="2537"/>
                    </a:cubicBezTo>
                    <a:cubicBezTo>
                      <a:pt x="2376" y="2569"/>
                      <a:pt x="2353" y="2605"/>
                      <a:pt x="2331" y="2641"/>
                    </a:cubicBezTo>
                    <a:lnTo>
                      <a:pt x="2272" y="2731"/>
                    </a:lnTo>
                    <a:cubicBezTo>
                      <a:pt x="2263" y="2744"/>
                      <a:pt x="2254" y="2758"/>
                      <a:pt x="2245" y="2776"/>
                    </a:cubicBezTo>
                    <a:cubicBezTo>
                      <a:pt x="2178" y="2875"/>
                      <a:pt x="2110" y="2974"/>
                      <a:pt x="2038" y="3068"/>
                    </a:cubicBezTo>
                    <a:cubicBezTo>
                      <a:pt x="2025" y="3068"/>
                      <a:pt x="2016" y="3073"/>
                      <a:pt x="2007" y="3077"/>
                    </a:cubicBezTo>
                    <a:cubicBezTo>
                      <a:pt x="1998" y="3082"/>
                      <a:pt x="1989" y="3091"/>
                      <a:pt x="1980" y="3100"/>
                    </a:cubicBezTo>
                    <a:lnTo>
                      <a:pt x="1966" y="3118"/>
                    </a:lnTo>
                    <a:lnTo>
                      <a:pt x="1926" y="3172"/>
                    </a:lnTo>
                    <a:cubicBezTo>
                      <a:pt x="1903" y="3199"/>
                      <a:pt x="1881" y="3230"/>
                      <a:pt x="1858" y="3257"/>
                    </a:cubicBezTo>
                    <a:lnTo>
                      <a:pt x="1814" y="3320"/>
                    </a:lnTo>
                    <a:lnTo>
                      <a:pt x="1706" y="3442"/>
                    </a:lnTo>
                    <a:cubicBezTo>
                      <a:pt x="1665" y="3487"/>
                      <a:pt x="1629" y="3532"/>
                      <a:pt x="1593" y="3577"/>
                    </a:cubicBezTo>
                    <a:cubicBezTo>
                      <a:pt x="1571" y="3599"/>
                      <a:pt x="1553" y="3626"/>
                      <a:pt x="1535" y="3649"/>
                    </a:cubicBezTo>
                    <a:cubicBezTo>
                      <a:pt x="1517" y="3667"/>
                      <a:pt x="1503" y="3685"/>
                      <a:pt x="1494" y="3707"/>
                    </a:cubicBezTo>
                    <a:cubicBezTo>
                      <a:pt x="1463" y="3748"/>
                      <a:pt x="1427" y="3784"/>
                      <a:pt x="1391" y="3824"/>
                    </a:cubicBezTo>
                    <a:cubicBezTo>
                      <a:pt x="1350" y="3865"/>
                      <a:pt x="1310" y="3905"/>
                      <a:pt x="1265" y="3941"/>
                    </a:cubicBezTo>
                    <a:cubicBezTo>
                      <a:pt x="1233" y="3968"/>
                      <a:pt x="1197" y="3990"/>
                      <a:pt x="1166" y="4017"/>
                    </a:cubicBezTo>
                    <a:cubicBezTo>
                      <a:pt x="1130" y="4044"/>
                      <a:pt x="1089" y="4076"/>
                      <a:pt x="1053" y="4107"/>
                    </a:cubicBezTo>
                    <a:lnTo>
                      <a:pt x="1062" y="4098"/>
                    </a:lnTo>
                    <a:lnTo>
                      <a:pt x="1062" y="4098"/>
                    </a:lnTo>
                    <a:cubicBezTo>
                      <a:pt x="1031" y="4121"/>
                      <a:pt x="999" y="4143"/>
                      <a:pt x="968" y="4161"/>
                    </a:cubicBezTo>
                    <a:cubicBezTo>
                      <a:pt x="932" y="4184"/>
                      <a:pt x="891" y="4211"/>
                      <a:pt x="855" y="4233"/>
                    </a:cubicBezTo>
                    <a:cubicBezTo>
                      <a:pt x="815" y="4260"/>
                      <a:pt x="783" y="4278"/>
                      <a:pt x="747" y="4296"/>
                    </a:cubicBezTo>
                    <a:cubicBezTo>
                      <a:pt x="707" y="4319"/>
                      <a:pt x="666" y="4346"/>
                      <a:pt x="630" y="4377"/>
                    </a:cubicBezTo>
                    <a:lnTo>
                      <a:pt x="635" y="4373"/>
                    </a:lnTo>
                    <a:lnTo>
                      <a:pt x="635" y="4373"/>
                    </a:lnTo>
                    <a:cubicBezTo>
                      <a:pt x="612" y="4391"/>
                      <a:pt x="594" y="4404"/>
                      <a:pt x="572" y="4418"/>
                    </a:cubicBezTo>
                    <a:cubicBezTo>
                      <a:pt x="549" y="4431"/>
                      <a:pt x="536" y="4440"/>
                      <a:pt x="513" y="4449"/>
                    </a:cubicBezTo>
                    <a:cubicBezTo>
                      <a:pt x="473" y="4472"/>
                      <a:pt x="428" y="4490"/>
                      <a:pt x="383" y="4508"/>
                    </a:cubicBezTo>
                    <a:cubicBezTo>
                      <a:pt x="342" y="4521"/>
                      <a:pt x="302" y="4535"/>
                      <a:pt x="257" y="4544"/>
                    </a:cubicBezTo>
                    <a:cubicBezTo>
                      <a:pt x="212" y="4553"/>
                      <a:pt x="172" y="4562"/>
                      <a:pt x="127" y="4566"/>
                    </a:cubicBezTo>
                    <a:lnTo>
                      <a:pt x="32" y="4566"/>
                    </a:lnTo>
                    <a:cubicBezTo>
                      <a:pt x="10" y="4571"/>
                      <a:pt x="1" y="4598"/>
                      <a:pt x="10" y="4616"/>
                    </a:cubicBezTo>
                    <a:cubicBezTo>
                      <a:pt x="28" y="4634"/>
                      <a:pt x="50" y="4643"/>
                      <a:pt x="77" y="4643"/>
                    </a:cubicBezTo>
                    <a:cubicBezTo>
                      <a:pt x="95" y="4647"/>
                      <a:pt x="113" y="4647"/>
                      <a:pt x="131" y="4652"/>
                    </a:cubicBezTo>
                    <a:cubicBezTo>
                      <a:pt x="154" y="4656"/>
                      <a:pt x="172" y="4661"/>
                      <a:pt x="190" y="4670"/>
                    </a:cubicBezTo>
                    <a:cubicBezTo>
                      <a:pt x="233" y="4681"/>
                      <a:pt x="277" y="4687"/>
                      <a:pt x="320" y="4687"/>
                    </a:cubicBezTo>
                    <a:cubicBezTo>
                      <a:pt x="349" y="4687"/>
                      <a:pt x="377" y="4684"/>
                      <a:pt x="405" y="4679"/>
                    </a:cubicBezTo>
                    <a:cubicBezTo>
                      <a:pt x="428" y="4679"/>
                      <a:pt x="455" y="4674"/>
                      <a:pt x="477" y="4670"/>
                    </a:cubicBezTo>
                    <a:cubicBezTo>
                      <a:pt x="509" y="4661"/>
                      <a:pt x="536" y="4652"/>
                      <a:pt x="567" y="4638"/>
                    </a:cubicBezTo>
                    <a:cubicBezTo>
                      <a:pt x="626" y="4616"/>
                      <a:pt x="693" y="4598"/>
                      <a:pt x="752" y="4575"/>
                    </a:cubicBezTo>
                    <a:cubicBezTo>
                      <a:pt x="797" y="4557"/>
                      <a:pt x="842" y="4535"/>
                      <a:pt x="887" y="4512"/>
                    </a:cubicBezTo>
                    <a:cubicBezTo>
                      <a:pt x="932" y="4494"/>
                      <a:pt x="990" y="4463"/>
                      <a:pt x="1044" y="4436"/>
                    </a:cubicBezTo>
                    <a:cubicBezTo>
                      <a:pt x="1080" y="4413"/>
                      <a:pt x="1116" y="4391"/>
                      <a:pt x="1157" y="4364"/>
                    </a:cubicBezTo>
                    <a:cubicBezTo>
                      <a:pt x="1206" y="4332"/>
                      <a:pt x="1260" y="4296"/>
                      <a:pt x="1310" y="4260"/>
                    </a:cubicBezTo>
                    <a:cubicBezTo>
                      <a:pt x="1404" y="4184"/>
                      <a:pt x="1494" y="4103"/>
                      <a:pt x="1589" y="4026"/>
                    </a:cubicBezTo>
                    <a:cubicBezTo>
                      <a:pt x="1634" y="3981"/>
                      <a:pt x="1679" y="3941"/>
                      <a:pt x="1724" y="3896"/>
                    </a:cubicBezTo>
                    <a:cubicBezTo>
                      <a:pt x="1769" y="3856"/>
                      <a:pt x="1805" y="3815"/>
                      <a:pt x="1840" y="3775"/>
                    </a:cubicBezTo>
                    <a:cubicBezTo>
                      <a:pt x="1917" y="3694"/>
                      <a:pt x="1993" y="3608"/>
                      <a:pt x="2065" y="3523"/>
                    </a:cubicBezTo>
                    <a:cubicBezTo>
                      <a:pt x="2142" y="3437"/>
                      <a:pt x="2214" y="3352"/>
                      <a:pt x="2281" y="3262"/>
                    </a:cubicBezTo>
                    <a:cubicBezTo>
                      <a:pt x="2353" y="3172"/>
                      <a:pt x="2412" y="3086"/>
                      <a:pt x="2475" y="2996"/>
                    </a:cubicBezTo>
                    <a:cubicBezTo>
                      <a:pt x="2506" y="2951"/>
                      <a:pt x="2538" y="2906"/>
                      <a:pt x="2569" y="2857"/>
                    </a:cubicBezTo>
                    <a:cubicBezTo>
                      <a:pt x="2596" y="2807"/>
                      <a:pt x="2632" y="2749"/>
                      <a:pt x="2664" y="2695"/>
                    </a:cubicBezTo>
                    <a:cubicBezTo>
                      <a:pt x="2722" y="2591"/>
                      <a:pt x="2785" y="2492"/>
                      <a:pt x="2844" y="2389"/>
                    </a:cubicBezTo>
                    <a:cubicBezTo>
                      <a:pt x="2871" y="2339"/>
                      <a:pt x="2898" y="2294"/>
                      <a:pt x="2920" y="2245"/>
                    </a:cubicBezTo>
                    <a:cubicBezTo>
                      <a:pt x="2947" y="2196"/>
                      <a:pt x="2974" y="2146"/>
                      <a:pt x="3001" y="2092"/>
                    </a:cubicBezTo>
                    <a:cubicBezTo>
                      <a:pt x="3028" y="2043"/>
                      <a:pt x="3055" y="1993"/>
                      <a:pt x="3082" y="1939"/>
                    </a:cubicBezTo>
                    <a:cubicBezTo>
                      <a:pt x="3105" y="1890"/>
                      <a:pt x="3132" y="1836"/>
                      <a:pt x="3159" y="1782"/>
                    </a:cubicBezTo>
                    <a:cubicBezTo>
                      <a:pt x="3204" y="1683"/>
                      <a:pt x="3244" y="1584"/>
                      <a:pt x="3285" y="1485"/>
                    </a:cubicBezTo>
                    <a:cubicBezTo>
                      <a:pt x="3325" y="1386"/>
                      <a:pt x="3361" y="1296"/>
                      <a:pt x="3397" y="1197"/>
                    </a:cubicBezTo>
                    <a:cubicBezTo>
                      <a:pt x="3433" y="1098"/>
                      <a:pt x="3469" y="1003"/>
                      <a:pt x="3491" y="904"/>
                    </a:cubicBezTo>
                    <a:cubicBezTo>
                      <a:pt x="3500" y="859"/>
                      <a:pt x="3514" y="814"/>
                      <a:pt x="3523" y="765"/>
                    </a:cubicBezTo>
                    <a:cubicBezTo>
                      <a:pt x="3527" y="729"/>
                      <a:pt x="3532" y="693"/>
                      <a:pt x="3541" y="657"/>
                    </a:cubicBezTo>
                    <a:lnTo>
                      <a:pt x="3541" y="652"/>
                    </a:lnTo>
                    <a:lnTo>
                      <a:pt x="3541" y="648"/>
                    </a:lnTo>
                    <a:cubicBezTo>
                      <a:pt x="3541" y="634"/>
                      <a:pt x="3541" y="625"/>
                      <a:pt x="3545" y="617"/>
                    </a:cubicBezTo>
                    <a:lnTo>
                      <a:pt x="3545" y="630"/>
                    </a:lnTo>
                    <a:cubicBezTo>
                      <a:pt x="3550" y="585"/>
                      <a:pt x="3554" y="536"/>
                      <a:pt x="3563" y="491"/>
                    </a:cubicBezTo>
                    <a:cubicBezTo>
                      <a:pt x="3568" y="441"/>
                      <a:pt x="3568" y="396"/>
                      <a:pt x="3572" y="351"/>
                    </a:cubicBezTo>
                    <a:cubicBezTo>
                      <a:pt x="3581" y="297"/>
                      <a:pt x="3586" y="239"/>
                      <a:pt x="3590" y="185"/>
                    </a:cubicBezTo>
                    <a:lnTo>
                      <a:pt x="3590" y="117"/>
                    </a:lnTo>
                    <a:cubicBezTo>
                      <a:pt x="3590" y="90"/>
                      <a:pt x="3586" y="59"/>
                      <a:pt x="3581" y="32"/>
                    </a:cubicBezTo>
                    <a:cubicBezTo>
                      <a:pt x="3577" y="14"/>
                      <a:pt x="3559" y="0"/>
                      <a:pt x="3536" y="0"/>
                    </a:cubicBezTo>
                    <a:close/>
                  </a:path>
                </a:pathLst>
              </a:custGeom>
              <a:solidFill>
                <a:srgbClr val="F9BDA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7" name="Google Shape;2322;p69">
                <a:extLst>
                  <a:ext uri="{FF2B5EF4-FFF2-40B4-BE49-F238E27FC236}">
                    <a16:creationId xmlns:a16="http://schemas.microsoft.com/office/drawing/2014/main" id="{16F1D387-BE08-3946-95A7-85DCBA4DA667}"/>
                  </a:ext>
                </a:extLst>
              </p:cNvPr>
              <p:cNvSpPr/>
              <p:nvPr/>
            </p:nvSpPr>
            <p:spPr>
              <a:xfrm>
                <a:off x="5690929" y="1740734"/>
                <a:ext cx="186740" cy="192277"/>
              </a:xfrm>
              <a:custGeom>
                <a:avLst/>
                <a:gdLst/>
                <a:ahLst/>
                <a:cxnLst/>
                <a:rect l="l" t="t" r="r" b="b"/>
                <a:pathLst>
                  <a:path w="2664" h="2743" extrusionOk="0">
                    <a:moveTo>
                      <a:pt x="50" y="1"/>
                    </a:moveTo>
                    <a:cubicBezTo>
                      <a:pt x="18" y="10"/>
                      <a:pt x="0" y="41"/>
                      <a:pt x="5" y="73"/>
                    </a:cubicBezTo>
                    <a:cubicBezTo>
                      <a:pt x="18" y="100"/>
                      <a:pt x="27" y="131"/>
                      <a:pt x="41" y="163"/>
                    </a:cubicBezTo>
                    <a:lnTo>
                      <a:pt x="36" y="154"/>
                    </a:lnTo>
                    <a:lnTo>
                      <a:pt x="36" y="154"/>
                    </a:lnTo>
                    <a:cubicBezTo>
                      <a:pt x="49" y="183"/>
                      <a:pt x="62" y="208"/>
                      <a:pt x="71" y="237"/>
                    </a:cubicBezTo>
                    <a:lnTo>
                      <a:pt x="71" y="237"/>
                    </a:lnTo>
                    <a:cubicBezTo>
                      <a:pt x="70" y="235"/>
                      <a:pt x="69" y="232"/>
                      <a:pt x="68" y="230"/>
                    </a:cubicBezTo>
                    <a:lnTo>
                      <a:pt x="68" y="230"/>
                    </a:lnTo>
                    <a:cubicBezTo>
                      <a:pt x="68" y="233"/>
                      <a:pt x="70" y="235"/>
                      <a:pt x="71" y="238"/>
                    </a:cubicBezTo>
                    <a:lnTo>
                      <a:pt x="71" y="238"/>
                    </a:lnTo>
                    <a:cubicBezTo>
                      <a:pt x="71" y="238"/>
                      <a:pt x="71" y="237"/>
                      <a:pt x="71" y="237"/>
                    </a:cubicBezTo>
                    <a:lnTo>
                      <a:pt x="71" y="237"/>
                    </a:lnTo>
                    <a:cubicBezTo>
                      <a:pt x="71" y="238"/>
                      <a:pt x="71" y="238"/>
                      <a:pt x="71" y="239"/>
                    </a:cubicBezTo>
                    <a:lnTo>
                      <a:pt x="71" y="239"/>
                    </a:lnTo>
                    <a:cubicBezTo>
                      <a:pt x="71" y="239"/>
                      <a:pt x="71" y="238"/>
                      <a:pt x="71" y="238"/>
                    </a:cubicBezTo>
                    <a:lnTo>
                      <a:pt x="71" y="238"/>
                    </a:lnTo>
                    <a:cubicBezTo>
                      <a:pt x="71" y="240"/>
                      <a:pt x="72" y="242"/>
                      <a:pt x="72" y="244"/>
                    </a:cubicBezTo>
                    <a:cubicBezTo>
                      <a:pt x="72" y="243"/>
                      <a:pt x="72" y="242"/>
                      <a:pt x="72" y="242"/>
                    </a:cubicBezTo>
                    <a:lnTo>
                      <a:pt x="72" y="242"/>
                    </a:lnTo>
                    <a:cubicBezTo>
                      <a:pt x="107" y="336"/>
                      <a:pt x="151" y="427"/>
                      <a:pt x="194" y="523"/>
                    </a:cubicBezTo>
                    <a:cubicBezTo>
                      <a:pt x="216" y="563"/>
                      <a:pt x="239" y="608"/>
                      <a:pt x="261" y="648"/>
                    </a:cubicBezTo>
                    <a:cubicBezTo>
                      <a:pt x="293" y="698"/>
                      <a:pt x="324" y="743"/>
                      <a:pt x="360" y="788"/>
                    </a:cubicBezTo>
                    <a:lnTo>
                      <a:pt x="365" y="797"/>
                    </a:lnTo>
                    <a:lnTo>
                      <a:pt x="464" y="932"/>
                    </a:lnTo>
                    <a:lnTo>
                      <a:pt x="455" y="923"/>
                    </a:lnTo>
                    <a:lnTo>
                      <a:pt x="455" y="923"/>
                    </a:lnTo>
                    <a:cubicBezTo>
                      <a:pt x="518" y="1008"/>
                      <a:pt x="585" y="1089"/>
                      <a:pt x="648" y="1175"/>
                    </a:cubicBezTo>
                    <a:cubicBezTo>
                      <a:pt x="716" y="1260"/>
                      <a:pt x="765" y="1328"/>
                      <a:pt x="828" y="1400"/>
                    </a:cubicBezTo>
                    <a:cubicBezTo>
                      <a:pt x="891" y="1472"/>
                      <a:pt x="968" y="1562"/>
                      <a:pt x="1040" y="1634"/>
                    </a:cubicBezTo>
                    <a:cubicBezTo>
                      <a:pt x="1076" y="1670"/>
                      <a:pt x="1116" y="1701"/>
                      <a:pt x="1152" y="1737"/>
                    </a:cubicBezTo>
                    <a:cubicBezTo>
                      <a:pt x="1193" y="1769"/>
                      <a:pt x="1233" y="1805"/>
                      <a:pt x="1274" y="1836"/>
                    </a:cubicBezTo>
                    <a:cubicBezTo>
                      <a:pt x="1323" y="1877"/>
                      <a:pt x="1373" y="1917"/>
                      <a:pt x="1422" y="1953"/>
                    </a:cubicBezTo>
                    <a:cubicBezTo>
                      <a:pt x="1472" y="1994"/>
                      <a:pt x="1521" y="2030"/>
                      <a:pt x="1570" y="2066"/>
                    </a:cubicBezTo>
                    <a:cubicBezTo>
                      <a:pt x="1620" y="2102"/>
                      <a:pt x="1656" y="2133"/>
                      <a:pt x="1705" y="2160"/>
                    </a:cubicBezTo>
                    <a:cubicBezTo>
                      <a:pt x="1750" y="2192"/>
                      <a:pt x="1800" y="2223"/>
                      <a:pt x="1845" y="2250"/>
                    </a:cubicBezTo>
                    <a:cubicBezTo>
                      <a:pt x="1894" y="2281"/>
                      <a:pt x="1939" y="2313"/>
                      <a:pt x="1984" y="2344"/>
                    </a:cubicBezTo>
                    <a:cubicBezTo>
                      <a:pt x="2029" y="2376"/>
                      <a:pt x="2074" y="2407"/>
                      <a:pt x="2119" y="2439"/>
                    </a:cubicBezTo>
                    <a:cubicBezTo>
                      <a:pt x="2178" y="2475"/>
                      <a:pt x="2232" y="2511"/>
                      <a:pt x="2290" y="2547"/>
                    </a:cubicBezTo>
                    <a:cubicBezTo>
                      <a:pt x="2317" y="2565"/>
                      <a:pt x="2344" y="2583"/>
                      <a:pt x="2376" y="2601"/>
                    </a:cubicBezTo>
                    <a:cubicBezTo>
                      <a:pt x="2403" y="2619"/>
                      <a:pt x="2430" y="2632"/>
                      <a:pt x="2457" y="2650"/>
                    </a:cubicBezTo>
                    <a:cubicBezTo>
                      <a:pt x="2484" y="2668"/>
                      <a:pt x="2506" y="2677"/>
                      <a:pt x="2529" y="2695"/>
                    </a:cubicBezTo>
                    <a:cubicBezTo>
                      <a:pt x="2538" y="2700"/>
                      <a:pt x="2551" y="2709"/>
                      <a:pt x="2560" y="2718"/>
                    </a:cubicBezTo>
                    <a:lnTo>
                      <a:pt x="2578" y="2731"/>
                    </a:lnTo>
                    <a:cubicBezTo>
                      <a:pt x="2588" y="2738"/>
                      <a:pt x="2600" y="2742"/>
                      <a:pt x="2612" y="2742"/>
                    </a:cubicBezTo>
                    <a:cubicBezTo>
                      <a:pt x="2616" y="2742"/>
                      <a:pt x="2620" y="2742"/>
                      <a:pt x="2623" y="2740"/>
                    </a:cubicBezTo>
                    <a:cubicBezTo>
                      <a:pt x="2646" y="2736"/>
                      <a:pt x="2664" y="2718"/>
                      <a:pt x="2659" y="2695"/>
                    </a:cubicBezTo>
                    <a:cubicBezTo>
                      <a:pt x="2659" y="2691"/>
                      <a:pt x="2659" y="2686"/>
                      <a:pt x="2659" y="2682"/>
                    </a:cubicBezTo>
                    <a:cubicBezTo>
                      <a:pt x="2659" y="2673"/>
                      <a:pt x="2650" y="2659"/>
                      <a:pt x="2641" y="2650"/>
                    </a:cubicBezTo>
                    <a:lnTo>
                      <a:pt x="2619" y="2592"/>
                    </a:lnTo>
                    <a:cubicBezTo>
                      <a:pt x="2605" y="2560"/>
                      <a:pt x="2587" y="2529"/>
                      <a:pt x="2574" y="2497"/>
                    </a:cubicBezTo>
                    <a:cubicBezTo>
                      <a:pt x="2560" y="2461"/>
                      <a:pt x="2556" y="2430"/>
                      <a:pt x="2542" y="2398"/>
                    </a:cubicBezTo>
                    <a:cubicBezTo>
                      <a:pt x="2533" y="2380"/>
                      <a:pt x="2524" y="2358"/>
                      <a:pt x="2511" y="2344"/>
                    </a:cubicBezTo>
                    <a:lnTo>
                      <a:pt x="2511" y="2335"/>
                    </a:lnTo>
                    <a:cubicBezTo>
                      <a:pt x="2515" y="2331"/>
                      <a:pt x="2515" y="2326"/>
                      <a:pt x="2520" y="2322"/>
                    </a:cubicBezTo>
                    <a:cubicBezTo>
                      <a:pt x="2533" y="2299"/>
                      <a:pt x="2529" y="2277"/>
                      <a:pt x="2515" y="2259"/>
                    </a:cubicBezTo>
                    <a:lnTo>
                      <a:pt x="2506" y="2254"/>
                    </a:lnTo>
                    <a:lnTo>
                      <a:pt x="2502" y="2254"/>
                    </a:lnTo>
                    <a:lnTo>
                      <a:pt x="2493" y="2245"/>
                    </a:lnTo>
                    <a:lnTo>
                      <a:pt x="2461" y="2219"/>
                    </a:lnTo>
                    <a:cubicBezTo>
                      <a:pt x="2457" y="2214"/>
                      <a:pt x="2457" y="2214"/>
                      <a:pt x="2457" y="2210"/>
                    </a:cubicBezTo>
                    <a:cubicBezTo>
                      <a:pt x="2443" y="2192"/>
                      <a:pt x="2425" y="2178"/>
                      <a:pt x="2407" y="2165"/>
                    </a:cubicBezTo>
                    <a:cubicBezTo>
                      <a:pt x="2394" y="2151"/>
                      <a:pt x="2380" y="2142"/>
                      <a:pt x="2362" y="2138"/>
                    </a:cubicBezTo>
                    <a:cubicBezTo>
                      <a:pt x="2358" y="2135"/>
                      <a:pt x="2354" y="2134"/>
                      <a:pt x="2351" y="2134"/>
                    </a:cubicBezTo>
                    <a:cubicBezTo>
                      <a:pt x="2348" y="2134"/>
                      <a:pt x="2344" y="2135"/>
                      <a:pt x="2340" y="2138"/>
                    </a:cubicBezTo>
                    <a:lnTo>
                      <a:pt x="2263" y="2084"/>
                    </a:lnTo>
                    <a:cubicBezTo>
                      <a:pt x="2232" y="2066"/>
                      <a:pt x="2205" y="2043"/>
                      <a:pt x="2173" y="2025"/>
                    </a:cubicBezTo>
                    <a:cubicBezTo>
                      <a:pt x="2167" y="2022"/>
                      <a:pt x="2158" y="2019"/>
                      <a:pt x="2149" y="2019"/>
                    </a:cubicBezTo>
                    <a:cubicBezTo>
                      <a:pt x="2145" y="2019"/>
                      <a:pt x="2141" y="2019"/>
                      <a:pt x="2137" y="2021"/>
                    </a:cubicBezTo>
                    <a:cubicBezTo>
                      <a:pt x="2092" y="1994"/>
                      <a:pt x="2043" y="1962"/>
                      <a:pt x="1993" y="1931"/>
                    </a:cubicBezTo>
                    <a:lnTo>
                      <a:pt x="1944" y="1890"/>
                    </a:lnTo>
                    <a:cubicBezTo>
                      <a:pt x="1899" y="1854"/>
                      <a:pt x="1858" y="1823"/>
                      <a:pt x="1813" y="1791"/>
                    </a:cubicBezTo>
                    <a:cubicBezTo>
                      <a:pt x="1768" y="1760"/>
                      <a:pt x="1728" y="1728"/>
                      <a:pt x="1683" y="1701"/>
                    </a:cubicBezTo>
                    <a:cubicBezTo>
                      <a:pt x="1638" y="1674"/>
                      <a:pt x="1611" y="1647"/>
                      <a:pt x="1575" y="1620"/>
                    </a:cubicBezTo>
                    <a:lnTo>
                      <a:pt x="1575" y="1620"/>
                    </a:lnTo>
                    <a:cubicBezTo>
                      <a:pt x="1577" y="1622"/>
                      <a:pt x="1578" y="1624"/>
                      <a:pt x="1579" y="1625"/>
                    </a:cubicBezTo>
                    <a:lnTo>
                      <a:pt x="1579" y="1625"/>
                    </a:lnTo>
                    <a:cubicBezTo>
                      <a:pt x="1540" y="1595"/>
                      <a:pt x="1501" y="1560"/>
                      <a:pt x="1458" y="1526"/>
                    </a:cubicBezTo>
                    <a:cubicBezTo>
                      <a:pt x="1418" y="1490"/>
                      <a:pt x="1386" y="1463"/>
                      <a:pt x="1346" y="1431"/>
                    </a:cubicBezTo>
                    <a:cubicBezTo>
                      <a:pt x="1310" y="1400"/>
                      <a:pt x="1274" y="1364"/>
                      <a:pt x="1233" y="1332"/>
                    </a:cubicBezTo>
                    <a:cubicBezTo>
                      <a:pt x="1197" y="1301"/>
                      <a:pt x="1152" y="1269"/>
                      <a:pt x="1112" y="1238"/>
                    </a:cubicBezTo>
                    <a:cubicBezTo>
                      <a:pt x="1080" y="1211"/>
                      <a:pt x="1053" y="1188"/>
                      <a:pt x="1022" y="1166"/>
                    </a:cubicBezTo>
                    <a:cubicBezTo>
                      <a:pt x="990" y="1143"/>
                      <a:pt x="945" y="1116"/>
                      <a:pt x="914" y="1085"/>
                    </a:cubicBezTo>
                    <a:lnTo>
                      <a:pt x="914" y="1085"/>
                    </a:lnTo>
                    <a:lnTo>
                      <a:pt x="923" y="1098"/>
                    </a:lnTo>
                    <a:cubicBezTo>
                      <a:pt x="851" y="1031"/>
                      <a:pt x="779" y="963"/>
                      <a:pt x="711" y="891"/>
                    </a:cubicBezTo>
                    <a:cubicBezTo>
                      <a:pt x="635" y="815"/>
                      <a:pt x="563" y="734"/>
                      <a:pt x="495" y="648"/>
                    </a:cubicBezTo>
                    <a:cubicBezTo>
                      <a:pt x="459" y="590"/>
                      <a:pt x="419" y="532"/>
                      <a:pt x="378" y="473"/>
                    </a:cubicBezTo>
                    <a:cubicBezTo>
                      <a:pt x="333" y="415"/>
                      <a:pt x="288" y="356"/>
                      <a:pt x="243" y="298"/>
                    </a:cubicBezTo>
                    <a:lnTo>
                      <a:pt x="243" y="298"/>
                    </a:lnTo>
                    <a:cubicBezTo>
                      <a:pt x="243" y="298"/>
                      <a:pt x="248" y="302"/>
                      <a:pt x="248" y="302"/>
                    </a:cubicBezTo>
                    <a:lnTo>
                      <a:pt x="198" y="235"/>
                    </a:lnTo>
                    <a:lnTo>
                      <a:pt x="176" y="185"/>
                    </a:lnTo>
                    <a:cubicBezTo>
                      <a:pt x="158" y="149"/>
                      <a:pt x="140" y="113"/>
                      <a:pt x="122" y="73"/>
                    </a:cubicBezTo>
                    <a:cubicBezTo>
                      <a:pt x="122" y="68"/>
                      <a:pt x="122" y="64"/>
                      <a:pt x="117" y="59"/>
                    </a:cubicBezTo>
                    <a:cubicBezTo>
                      <a:pt x="113" y="32"/>
                      <a:pt x="90" y="14"/>
                      <a:pt x="63" y="14"/>
                    </a:cubicBezTo>
                    <a:lnTo>
                      <a:pt x="50" y="14"/>
                    </a:lnTo>
                    <a:lnTo>
                      <a:pt x="50" y="1"/>
                    </a:lnTo>
                    <a:close/>
                  </a:path>
                </a:pathLst>
              </a:custGeom>
              <a:solidFill>
                <a:srgbClr val="F9BDA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8" name="Google Shape;2323;p69">
                <a:extLst>
                  <a:ext uri="{FF2B5EF4-FFF2-40B4-BE49-F238E27FC236}">
                    <a16:creationId xmlns:a16="http://schemas.microsoft.com/office/drawing/2014/main" id="{C36505BB-334F-734A-9904-15AB95575A6A}"/>
                  </a:ext>
                </a:extLst>
              </p:cNvPr>
              <p:cNvSpPr/>
              <p:nvPr/>
            </p:nvSpPr>
            <p:spPr>
              <a:xfrm>
                <a:off x="5601064" y="2259456"/>
                <a:ext cx="109142" cy="37082"/>
              </a:xfrm>
              <a:custGeom>
                <a:avLst/>
                <a:gdLst/>
                <a:ahLst/>
                <a:cxnLst/>
                <a:rect l="l" t="t" r="r" b="b"/>
                <a:pathLst>
                  <a:path w="1557" h="529" extrusionOk="0">
                    <a:moveTo>
                      <a:pt x="1444" y="1"/>
                    </a:moveTo>
                    <a:cubicBezTo>
                      <a:pt x="1435" y="1"/>
                      <a:pt x="1422" y="5"/>
                      <a:pt x="1413" y="10"/>
                    </a:cubicBezTo>
                    <a:lnTo>
                      <a:pt x="1417" y="10"/>
                    </a:lnTo>
                    <a:cubicBezTo>
                      <a:pt x="1336" y="32"/>
                      <a:pt x="1255" y="50"/>
                      <a:pt x="1175" y="59"/>
                    </a:cubicBezTo>
                    <a:cubicBezTo>
                      <a:pt x="1098" y="64"/>
                      <a:pt x="1022" y="73"/>
                      <a:pt x="950" y="77"/>
                    </a:cubicBezTo>
                    <a:lnTo>
                      <a:pt x="756" y="77"/>
                    </a:lnTo>
                    <a:cubicBezTo>
                      <a:pt x="684" y="77"/>
                      <a:pt x="608" y="77"/>
                      <a:pt x="531" y="68"/>
                    </a:cubicBezTo>
                    <a:cubicBezTo>
                      <a:pt x="495" y="68"/>
                      <a:pt x="459" y="64"/>
                      <a:pt x="419" y="59"/>
                    </a:cubicBezTo>
                    <a:lnTo>
                      <a:pt x="356" y="55"/>
                    </a:lnTo>
                    <a:cubicBezTo>
                      <a:pt x="340" y="52"/>
                      <a:pt x="324" y="49"/>
                      <a:pt x="308" y="49"/>
                    </a:cubicBezTo>
                    <a:cubicBezTo>
                      <a:pt x="301" y="49"/>
                      <a:pt x="295" y="49"/>
                      <a:pt x="288" y="50"/>
                    </a:cubicBezTo>
                    <a:cubicBezTo>
                      <a:pt x="266" y="50"/>
                      <a:pt x="243" y="59"/>
                      <a:pt x="230" y="82"/>
                    </a:cubicBezTo>
                    <a:lnTo>
                      <a:pt x="180" y="64"/>
                    </a:lnTo>
                    <a:cubicBezTo>
                      <a:pt x="153" y="50"/>
                      <a:pt x="126" y="41"/>
                      <a:pt x="95" y="41"/>
                    </a:cubicBezTo>
                    <a:cubicBezTo>
                      <a:pt x="41" y="41"/>
                      <a:pt x="0" y="91"/>
                      <a:pt x="5" y="140"/>
                    </a:cubicBezTo>
                    <a:cubicBezTo>
                      <a:pt x="5" y="167"/>
                      <a:pt x="9" y="190"/>
                      <a:pt x="14" y="212"/>
                    </a:cubicBezTo>
                    <a:cubicBezTo>
                      <a:pt x="23" y="235"/>
                      <a:pt x="32" y="257"/>
                      <a:pt x="41" y="280"/>
                    </a:cubicBezTo>
                    <a:cubicBezTo>
                      <a:pt x="50" y="293"/>
                      <a:pt x="59" y="311"/>
                      <a:pt x="72" y="325"/>
                    </a:cubicBezTo>
                    <a:cubicBezTo>
                      <a:pt x="70" y="324"/>
                      <a:pt x="67" y="324"/>
                      <a:pt x="64" y="324"/>
                    </a:cubicBezTo>
                    <a:cubicBezTo>
                      <a:pt x="41" y="324"/>
                      <a:pt x="22" y="341"/>
                      <a:pt x="14" y="365"/>
                    </a:cubicBezTo>
                    <a:cubicBezTo>
                      <a:pt x="5" y="397"/>
                      <a:pt x="23" y="428"/>
                      <a:pt x="54" y="437"/>
                    </a:cubicBezTo>
                    <a:cubicBezTo>
                      <a:pt x="81" y="442"/>
                      <a:pt x="113" y="446"/>
                      <a:pt x="135" y="451"/>
                    </a:cubicBezTo>
                    <a:cubicBezTo>
                      <a:pt x="162" y="460"/>
                      <a:pt x="185" y="464"/>
                      <a:pt x="207" y="473"/>
                    </a:cubicBezTo>
                    <a:cubicBezTo>
                      <a:pt x="234" y="478"/>
                      <a:pt x="270" y="487"/>
                      <a:pt x="302" y="491"/>
                    </a:cubicBezTo>
                    <a:cubicBezTo>
                      <a:pt x="333" y="496"/>
                      <a:pt x="365" y="500"/>
                      <a:pt x="396" y="505"/>
                    </a:cubicBezTo>
                    <a:lnTo>
                      <a:pt x="392" y="505"/>
                    </a:lnTo>
                    <a:cubicBezTo>
                      <a:pt x="509" y="518"/>
                      <a:pt x="626" y="527"/>
                      <a:pt x="747" y="527"/>
                    </a:cubicBezTo>
                    <a:cubicBezTo>
                      <a:pt x="762" y="528"/>
                      <a:pt x="777" y="528"/>
                      <a:pt x="792" y="528"/>
                    </a:cubicBezTo>
                    <a:cubicBezTo>
                      <a:pt x="894" y="528"/>
                      <a:pt x="996" y="515"/>
                      <a:pt x="1094" y="496"/>
                    </a:cubicBezTo>
                    <a:cubicBezTo>
                      <a:pt x="1143" y="487"/>
                      <a:pt x="1193" y="473"/>
                      <a:pt x="1242" y="460"/>
                    </a:cubicBezTo>
                    <a:cubicBezTo>
                      <a:pt x="1287" y="446"/>
                      <a:pt x="1327" y="428"/>
                      <a:pt x="1368" y="410"/>
                    </a:cubicBezTo>
                    <a:cubicBezTo>
                      <a:pt x="1399" y="392"/>
                      <a:pt x="1431" y="374"/>
                      <a:pt x="1462" y="356"/>
                    </a:cubicBezTo>
                    <a:cubicBezTo>
                      <a:pt x="1503" y="334"/>
                      <a:pt x="1557" y="302"/>
                      <a:pt x="1543" y="244"/>
                    </a:cubicBezTo>
                    <a:cubicBezTo>
                      <a:pt x="1539" y="230"/>
                      <a:pt x="1525" y="212"/>
                      <a:pt x="1512" y="203"/>
                    </a:cubicBezTo>
                    <a:lnTo>
                      <a:pt x="1503" y="203"/>
                    </a:lnTo>
                    <a:cubicBezTo>
                      <a:pt x="1507" y="190"/>
                      <a:pt x="1507" y="181"/>
                      <a:pt x="1507" y="172"/>
                    </a:cubicBezTo>
                    <a:cubicBezTo>
                      <a:pt x="1512" y="154"/>
                      <a:pt x="1503" y="131"/>
                      <a:pt x="1489" y="113"/>
                    </a:cubicBezTo>
                    <a:cubicBezTo>
                      <a:pt x="1534" y="73"/>
                      <a:pt x="1503" y="1"/>
                      <a:pt x="1444" y="1"/>
                    </a:cubicBezTo>
                    <a:close/>
                  </a:path>
                </a:pathLst>
              </a:custGeom>
              <a:solidFill>
                <a:srgbClr val="F9BDA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 name="Google Shape;2324;p69">
                <a:extLst>
                  <a:ext uri="{FF2B5EF4-FFF2-40B4-BE49-F238E27FC236}">
                    <a16:creationId xmlns:a16="http://schemas.microsoft.com/office/drawing/2014/main" id="{844AD664-DEE8-8542-8756-C9218B1D4558}"/>
                  </a:ext>
                </a:extLst>
              </p:cNvPr>
              <p:cNvSpPr/>
              <p:nvPr/>
            </p:nvSpPr>
            <p:spPr>
              <a:xfrm>
                <a:off x="5560057" y="2285672"/>
                <a:ext cx="66943" cy="87201"/>
              </a:xfrm>
              <a:custGeom>
                <a:avLst/>
                <a:gdLst/>
                <a:ahLst/>
                <a:cxnLst/>
                <a:rect l="l" t="t" r="r" b="b"/>
                <a:pathLst>
                  <a:path w="955" h="1244" extrusionOk="0">
                    <a:moveTo>
                      <a:pt x="887" y="0"/>
                    </a:moveTo>
                    <a:cubicBezTo>
                      <a:pt x="860" y="0"/>
                      <a:pt x="833" y="23"/>
                      <a:pt x="828" y="54"/>
                    </a:cubicBezTo>
                    <a:lnTo>
                      <a:pt x="824" y="54"/>
                    </a:lnTo>
                    <a:cubicBezTo>
                      <a:pt x="819" y="86"/>
                      <a:pt x="815" y="122"/>
                      <a:pt x="806" y="153"/>
                    </a:cubicBezTo>
                    <a:lnTo>
                      <a:pt x="806" y="72"/>
                    </a:lnTo>
                    <a:cubicBezTo>
                      <a:pt x="801" y="50"/>
                      <a:pt x="788" y="27"/>
                      <a:pt x="765" y="18"/>
                    </a:cubicBezTo>
                    <a:cubicBezTo>
                      <a:pt x="756" y="15"/>
                      <a:pt x="747" y="13"/>
                      <a:pt x="738" y="13"/>
                    </a:cubicBezTo>
                    <a:cubicBezTo>
                      <a:pt x="712" y="13"/>
                      <a:pt x="690" y="27"/>
                      <a:pt x="680" y="54"/>
                    </a:cubicBezTo>
                    <a:cubicBezTo>
                      <a:pt x="675" y="72"/>
                      <a:pt x="671" y="90"/>
                      <a:pt x="671" y="108"/>
                    </a:cubicBezTo>
                    <a:cubicBezTo>
                      <a:pt x="666" y="126"/>
                      <a:pt x="662" y="144"/>
                      <a:pt x="657" y="162"/>
                    </a:cubicBezTo>
                    <a:cubicBezTo>
                      <a:pt x="639" y="216"/>
                      <a:pt x="621" y="266"/>
                      <a:pt x="599" y="315"/>
                    </a:cubicBezTo>
                    <a:cubicBezTo>
                      <a:pt x="576" y="369"/>
                      <a:pt x="549" y="428"/>
                      <a:pt x="518" y="482"/>
                    </a:cubicBezTo>
                    <a:cubicBezTo>
                      <a:pt x="446" y="594"/>
                      <a:pt x="365" y="698"/>
                      <a:pt x="270" y="788"/>
                    </a:cubicBezTo>
                    <a:cubicBezTo>
                      <a:pt x="221" y="837"/>
                      <a:pt x="167" y="882"/>
                      <a:pt x="109" y="923"/>
                    </a:cubicBezTo>
                    <a:cubicBezTo>
                      <a:pt x="95" y="927"/>
                      <a:pt x="86" y="932"/>
                      <a:pt x="77" y="932"/>
                    </a:cubicBezTo>
                    <a:cubicBezTo>
                      <a:pt x="68" y="936"/>
                      <a:pt x="59" y="936"/>
                      <a:pt x="55" y="941"/>
                    </a:cubicBezTo>
                    <a:cubicBezTo>
                      <a:pt x="28" y="949"/>
                      <a:pt x="10" y="972"/>
                      <a:pt x="5" y="999"/>
                    </a:cubicBezTo>
                    <a:cubicBezTo>
                      <a:pt x="1" y="1035"/>
                      <a:pt x="19" y="1066"/>
                      <a:pt x="55" y="1080"/>
                    </a:cubicBezTo>
                    <a:cubicBezTo>
                      <a:pt x="73" y="1089"/>
                      <a:pt x="91" y="1089"/>
                      <a:pt x="109" y="1093"/>
                    </a:cubicBezTo>
                    <a:cubicBezTo>
                      <a:pt x="122" y="1098"/>
                      <a:pt x="131" y="1102"/>
                      <a:pt x="140" y="1107"/>
                    </a:cubicBezTo>
                    <a:cubicBezTo>
                      <a:pt x="154" y="1116"/>
                      <a:pt x="167" y="1125"/>
                      <a:pt x="181" y="1138"/>
                    </a:cubicBezTo>
                    <a:cubicBezTo>
                      <a:pt x="194" y="1152"/>
                      <a:pt x="203" y="1165"/>
                      <a:pt x="212" y="1179"/>
                    </a:cubicBezTo>
                    <a:cubicBezTo>
                      <a:pt x="217" y="1197"/>
                      <a:pt x="230" y="1210"/>
                      <a:pt x="248" y="1224"/>
                    </a:cubicBezTo>
                    <a:cubicBezTo>
                      <a:pt x="263" y="1235"/>
                      <a:pt x="284" y="1243"/>
                      <a:pt x="303" y="1243"/>
                    </a:cubicBezTo>
                    <a:cubicBezTo>
                      <a:pt x="307" y="1243"/>
                      <a:pt x="311" y="1243"/>
                      <a:pt x="315" y="1242"/>
                    </a:cubicBezTo>
                    <a:cubicBezTo>
                      <a:pt x="324" y="1242"/>
                      <a:pt x="338" y="1237"/>
                      <a:pt x="347" y="1233"/>
                    </a:cubicBezTo>
                    <a:cubicBezTo>
                      <a:pt x="356" y="1233"/>
                      <a:pt x="365" y="1228"/>
                      <a:pt x="374" y="1224"/>
                    </a:cubicBezTo>
                    <a:cubicBezTo>
                      <a:pt x="392" y="1215"/>
                      <a:pt x="410" y="1206"/>
                      <a:pt x="423" y="1192"/>
                    </a:cubicBezTo>
                    <a:cubicBezTo>
                      <a:pt x="446" y="1174"/>
                      <a:pt x="464" y="1152"/>
                      <a:pt x="482" y="1129"/>
                    </a:cubicBezTo>
                    <a:cubicBezTo>
                      <a:pt x="522" y="1080"/>
                      <a:pt x="563" y="1026"/>
                      <a:pt x="603" y="976"/>
                    </a:cubicBezTo>
                    <a:cubicBezTo>
                      <a:pt x="639" y="932"/>
                      <a:pt x="671" y="887"/>
                      <a:pt x="698" y="842"/>
                    </a:cubicBezTo>
                    <a:cubicBezTo>
                      <a:pt x="725" y="797"/>
                      <a:pt x="756" y="752"/>
                      <a:pt x="779" y="702"/>
                    </a:cubicBezTo>
                    <a:cubicBezTo>
                      <a:pt x="801" y="662"/>
                      <a:pt x="819" y="621"/>
                      <a:pt x="833" y="581"/>
                    </a:cubicBezTo>
                    <a:cubicBezTo>
                      <a:pt x="855" y="527"/>
                      <a:pt x="873" y="468"/>
                      <a:pt x="887" y="410"/>
                    </a:cubicBezTo>
                    <a:cubicBezTo>
                      <a:pt x="891" y="387"/>
                      <a:pt x="896" y="360"/>
                      <a:pt x="900" y="338"/>
                    </a:cubicBezTo>
                    <a:cubicBezTo>
                      <a:pt x="909" y="311"/>
                      <a:pt x="918" y="275"/>
                      <a:pt x="923" y="239"/>
                    </a:cubicBezTo>
                    <a:cubicBezTo>
                      <a:pt x="932" y="185"/>
                      <a:pt x="941" y="126"/>
                      <a:pt x="950" y="68"/>
                    </a:cubicBezTo>
                    <a:cubicBezTo>
                      <a:pt x="954" y="36"/>
                      <a:pt x="932" y="5"/>
                      <a:pt x="896" y="0"/>
                    </a:cubicBezTo>
                    <a:close/>
                  </a:path>
                </a:pathLst>
              </a:custGeom>
              <a:solidFill>
                <a:srgbClr val="F9BDA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 name="Google Shape;2325;p69">
                <a:extLst>
                  <a:ext uri="{FF2B5EF4-FFF2-40B4-BE49-F238E27FC236}">
                    <a16:creationId xmlns:a16="http://schemas.microsoft.com/office/drawing/2014/main" id="{209C9B20-A233-C646-BE75-819246526CE7}"/>
                  </a:ext>
                </a:extLst>
              </p:cNvPr>
              <p:cNvSpPr/>
              <p:nvPr/>
            </p:nvSpPr>
            <p:spPr>
              <a:xfrm>
                <a:off x="5399534" y="2656488"/>
                <a:ext cx="655061" cy="458578"/>
              </a:xfrm>
              <a:custGeom>
                <a:avLst/>
                <a:gdLst/>
                <a:ahLst/>
                <a:cxnLst/>
                <a:rect l="l" t="t" r="r" b="b"/>
                <a:pathLst>
                  <a:path w="9345" h="6542" extrusionOk="0">
                    <a:moveTo>
                      <a:pt x="221" y="226"/>
                    </a:moveTo>
                    <a:lnTo>
                      <a:pt x="221" y="230"/>
                    </a:lnTo>
                    <a:lnTo>
                      <a:pt x="226" y="230"/>
                    </a:lnTo>
                    <a:lnTo>
                      <a:pt x="235" y="262"/>
                    </a:lnTo>
                    <a:lnTo>
                      <a:pt x="253" y="307"/>
                    </a:lnTo>
                    <a:cubicBezTo>
                      <a:pt x="248" y="311"/>
                      <a:pt x="239" y="316"/>
                      <a:pt x="235" y="320"/>
                    </a:cubicBezTo>
                    <a:lnTo>
                      <a:pt x="221" y="284"/>
                    </a:lnTo>
                    <a:lnTo>
                      <a:pt x="203" y="226"/>
                    </a:lnTo>
                    <a:close/>
                    <a:moveTo>
                      <a:pt x="824" y="891"/>
                    </a:moveTo>
                    <a:lnTo>
                      <a:pt x="824" y="891"/>
                    </a:lnTo>
                    <a:cubicBezTo>
                      <a:pt x="827" y="896"/>
                      <a:pt x="830" y="901"/>
                      <a:pt x="832" y="905"/>
                    </a:cubicBezTo>
                    <a:lnTo>
                      <a:pt x="832" y="905"/>
                    </a:lnTo>
                    <a:cubicBezTo>
                      <a:pt x="831" y="901"/>
                      <a:pt x="827" y="895"/>
                      <a:pt x="824" y="891"/>
                    </a:cubicBezTo>
                    <a:close/>
                    <a:moveTo>
                      <a:pt x="604" y="765"/>
                    </a:moveTo>
                    <a:cubicBezTo>
                      <a:pt x="649" y="869"/>
                      <a:pt x="694" y="968"/>
                      <a:pt x="743" y="1067"/>
                    </a:cubicBezTo>
                    <a:cubicBezTo>
                      <a:pt x="779" y="1143"/>
                      <a:pt x="820" y="1220"/>
                      <a:pt x="860" y="1292"/>
                    </a:cubicBezTo>
                    <a:cubicBezTo>
                      <a:pt x="842" y="1265"/>
                      <a:pt x="824" y="1238"/>
                      <a:pt x="806" y="1211"/>
                    </a:cubicBezTo>
                    <a:cubicBezTo>
                      <a:pt x="775" y="1139"/>
                      <a:pt x="739" y="1067"/>
                      <a:pt x="703" y="995"/>
                    </a:cubicBezTo>
                    <a:lnTo>
                      <a:pt x="622" y="833"/>
                    </a:lnTo>
                    <a:cubicBezTo>
                      <a:pt x="617" y="824"/>
                      <a:pt x="617" y="815"/>
                      <a:pt x="617" y="806"/>
                    </a:cubicBezTo>
                    <a:cubicBezTo>
                      <a:pt x="613" y="797"/>
                      <a:pt x="608" y="783"/>
                      <a:pt x="604" y="770"/>
                    </a:cubicBezTo>
                    <a:lnTo>
                      <a:pt x="604" y="765"/>
                    </a:lnTo>
                    <a:close/>
                    <a:moveTo>
                      <a:pt x="4918" y="5511"/>
                    </a:moveTo>
                    <a:lnTo>
                      <a:pt x="4940" y="5520"/>
                    </a:lnTo>
                    <a:lnTo>
                      <a:pt x="5039" y="5574"/>
                    </a:lnTo>
                    <a:lnTo>
                      <a:pt x="5026" y="5579"/>
                    </a:lnTo>
                    <a:cubicBezTo>
                      <a:pt x="4990" y="5556"/>
                      <a:pt x="4954" y="5534"/>
                      <a:pt x="4918" y="5511"/>
                    </a:cubicBezTo>
                    <a:close/>
                    <a:moveTo>
                      <a:pt x="406" y="1"/>
                    </a:moveTo>
                    <a:cubicBezTo>
                      <a:pt x="397" y="1"/>
                      <a:pt x="392" y="5"/>
                      <a:pt x="388" y="5"/>
                    </a:cubicBezTo>
                    <a:lnTo>
                      <a:pt x="388" y="14"/>
                    </a:lnTo>
                    <a:cubicBezTo>
                      <a:pt x="361" y="23"/>
                      <a:pt x="347" y="55"/>
                      <a:pt x="356" y="82"/>
                    </a:cubicBezTo>
                    <a:lnTo>
                      <a:pt x="374" y="131"/>
                    </a:lnTo>
                    <a:lnTo>
                      <a:pt x="361" y="131"/>
                    </a:lnTo>
                    <a:cubicBezTo>
                      <a:pt x="356" y="122"/>
                      <a:pt x="352" y="118"/>
                      <a:pt x="343" y="109"/>
                    </a:cubicBezTo>
                    <a:lnTo>
                      <a:pt x="334" y="95"/>
                    </a:lnTo>
                    <a:lnTo>
                      <a:pt x="325" y="82"/>
                    </a:lnTo>
                    <a:cubicBezTo>
                      <a:pt x="316" y="68"/>
                      <a:pt x="302" y="59"/>
                      <a:pt x="289" y="55"/>
                    </a:cubicBezTo>
                    <a:cubicBezTo>
                      <a:pt x="280" y="50"/>
                      <a:pt x="266" y="46"/>
                      <a:pt x="253" y="41"/>
                    </a:cubicBezTo>
                    <a:cubicBezTo>
                      <a:pt x="235" y="41"/>
                      <a:pt x="221" y="37"/>
                      <a:pt x="203" y="32"/>
                    </a:cubicBezTo>
                    <a:cubicBezTo>
                      <a:pt x="185" y="28"/>
                      <a:pt x="167" y="19"/>
                      <a:pt x="149" y="19"/>
                    </a:cubicBezTo>
                    <a:cubicBezTo>
                      <a:pt x="140" y="17"/>
                      <a:pt x="131" y="16"/>
                      <a:pt x="122" y="16"/>
                    </a:cubicBezTo>
                    <a:cubicBezTo>
                      <a:pt x="87" y="16"/>
                      <a:pt x="53" y="30"/>
                      <a:pt x="28" y="59"/>
                    </a:cubicBezTo>
                    <a:cubicBezTo>
                      <a:pt x="5" y="95"/>
                      <a:pt x="1" y="140"/>
                      <a:pt x="14" y="181"/>
                    </a:cubicBezTo>
                    <a:cubicBezTo>
                      <a:pt x="28" y="226"/>
                      <a:pt x="46" y="266"/>
                      <a:pt x="59" y="311"/>
                    </a:cubicBezTo>
                    <a:lnTo>
                      <a:pt x="113" y="473"/>
                    </a:lnTo>
                    <a:cubicBezTo>
                      <a:pt x="113" y="478"/>
                      <a:pt x="113" y="478"/>
                      <a:pt x="113" y="478"/>
                    </a:cubicBezTo>
                    <a:lnTo>
                      <a:pt x="113" y="487"/>
                    </a:lnTo>
                    <a:cubicBezTo>
                      <a:pt x="113" y="491"/>
                      <a:pt x="113" y="491"/>
                      <a:pt x="118" y="496"/>
                    </a:cubicBezTo>
                    <a:cubicBezTo>
                      <a:pt x="136" y="540"/>
                      <a:pt x="149" y="590"/>
                      <a:pt x="172" y="635"/>
                    </a:cubicBezTo>
                    <a:lnTo>
                      <a:pt x="185" y="675"/>
                    </a:lnTo>
                    <a:cubicBezTo>
                      <a:pt x="203" y="729"/>
                      <a:pt x="226" y="783"/>
                      <a:pt x="244" y="837"/>
                    </a:cubicBezTo>
                    <a:cubicBezTo>
                      <a:pt x="266" y="891"/>
                      <a:pt x="293" y="954"/>
                      <a:pt x="320" y="1013"/>
                    </a:cubicBezTo>
                    <a:lnTo>
                      <a:pt x="343" y="1067"/>
                    </a:lnTo>
                    <a:cubicBezTo>
                      <a:pt x="343" y="1071"/>
                      <a:pt x="338" y="1076"/>
                      <a:pt x="338" y="1080"/>
                    </a:cubicBezTo>
                    <a:cubicBezTo>
                      <a:pt x="334" y="1089"/>
                      <a:pt x="334" y="1098"/>
                      <a:pt x="329" y="1103"/>
                    </a:cubicBezTo>
                    <a:cubicBezTo>
                      <a:pt x="329" y="1121"/>
                      <a:pt x="329" y="1134"/>
                      <a:pt x="334" y="1152"/>
                    </a:cubicBezTo>
                    <a:cubicBezTo>
                      <a:pt x="338" y="1166"/>
                      <a:pt x="347" y="1184"/>
                      <a:pt x="356" y="1197"/>
                    </a:cubicBezTo>
                    <a:cubicBezTo>
                      <a:pt x="365" y="1215"/>
                      <a:pt x="374" y="1233"/>
                      <a:pt x="383" y="1251"/>
                    </a:cubicBezTo>
                    <a:cubicBezTo>
                      <a:pt x="392" y="1269"/>
                      <a:pt x="415" y="1301"/>
                      <a:pt x="428" y="1328"/>
                    </a:cubicBezTo>
                    <a:lnTo>
                      <a:pt x="437" y="1346"/>
                    </a:lnTo>
                    <a:cubicBezTo>
                      <a:pt x="473" y="1418"/>
                      <a:pt x="509" y="1494"/>
                      <a:pt x="545" y="1566"/>
                    </a:cubicBezTo>
                    <a:cubicBezTo>
                      <a:pt x="604" y="1688"/>
                      <a:pt x="667" y="1805"/>
                      <a:pt x="734" y="1926"/>
                    </a:cubicBezTo>
                    <a:cubicBezTo>
                      <a:pt x="802" y="2043"/>
                      <a:pt x="869" y="2160"/>
                      <a:pt x="945" y="2277"/>
                    </a:cubicBezTo>
                    <a:lnTo>
                      <a:pt x="972" y="2317"/>
                    </a:lnTo>
                    <a:cubicBezTo>
                      <a:pt x="999" y="2367"/>
                      <a:pt x="1031" y="2421"/>
                      <a:pt x="1062" y="2470"/>
                    </a:cubicBezTo>
                    <a:cubicBezTo>
                      <a:pt x="1076" y="2493"/>
                      <a:pt x="1089" y="2511"/>
                      <a:pt x="1103" y="2533"/>
                    </a:cubicBezTo>
                    <a:cubicBezTo>
                      <a:pt x="1103" y="2547"/>
                      <a:pt x="1107" y="2556"/>
                      <a:pt x="1116" y="2569"/>
                    </a:cubicBezTo>
                    <a:cubicBezTo>
                      <a:pt x="1152" y="2619"/>
                      <a:pt x="1188" y="2673"/>
                      <a:pt x="1229" y="2727"/>
                    </a:cubicBezTo>
                    <a:cubicBezTo>
                      <a:pt x="1251" y="2754"/>
                      <a:pt x="1274" y="2785"/>
                      <a:pt x="1296" y="2817"/>
                    </a:cubicBezTo>
                    <a:cubicBezTo>
                      <a:pt x="1319" y="2844"/>
                      <a:pt x="1328" y="2862"/>
                      <a:pt x="1346" y="2884"/>
                    </a:cubicBezTo>
                    <a:lnTo>
                      <a:pt x="1472" y="3042"/>
                    </a:lnTo>
                    <a:cubicBezTo>
                      <a:pt x="1512" y="3091"/>
                      <a:pt x="1553" y="3141"/>
                      <a:pt x="1593" y="3190"/>
                    </a:cubicBezTo>
                    <a:cubicBezTo>
                      <a:pt x="1674" y="3280"/>
                      <a:pt x="1760" y="3370"/>
                      <a:pt x="1850" y="3460"/>
                    </a:cubicBezTo>
                    <a:lnTo>
                      <a:pt x="1904" y="3514"/>
                    </a:lnTo>
                    <a:cubicBezTo>
                      <a:pt x="2061" y="3685"/>
                      <a:pt x="2223" y="3856"/>
                      <a:pt x="2390" y="4022"/>
                    </a:cubicBezTo>
                    <a:cubicBezTo>
                      <a:pt x="2390" y="4027"/>
                      <a:pt x="2394" y="4031"/>
                      <a:pt x="2399" y="4036"/>
                    </a:cubicBezTo>
                    <a:cubicBezTo>
                      <a:pt x="2435" y="4081"/>
                      <a:pt x="2475" y="4121"/>
                      <a:pt x="2520" y="4157"/>
                    </a:cubicBezTo>
                    <a:cubicBezTo>
                      <a:pt x="2524" y="4157"/>
                      <a:pt x="2524" y="4162"/>
                      <a:pt x="2529" y="4166"/>
                    </a:cubicBezTo>
                    <a:cubicBezTo>
                      <a:pt x="2574" y="4211"/>
                      <a:pt x="2614" y="4256"/>
                      <a:pt x="2664" y="4301"/>
                    </a:cubicBezTo>
                    <a:cubicBezTo>
                      <a:pt x="2763" y="4396"/>
                      <a:pt x="2862" y="4486"/>
                      <a:pt x="2965" y="4576"/>
                    </a:cubicBezTo>
                    <a:cubicBezTo>
                      <a:pt x="3019" y="4621"/>
                      <a:pt x="3069" y="4666"/>
                      <a:pt x="3123" y="4711"/>
                    </a:cubicBezTo>
                    <a:cubicBezTo>
                      <a:pt x="3172" y="4751"/>
                      <a:pt x="3235" y="4801"/>
                      <a:pt x="3289" y="4841"/>
                    </a:cubicBezTo>
                    <a:cubicBezTo>
                      <a:pt x="3393" y="4927"/>
                      <a:pt x="3501" y="5003"/>
                      <a:pt x="3609" y="5080"/>
                    </a:cubicBezTo>
                    <a:lnTo>
                      <a:pt x="3699" y="5138"/>
                    </a:lnTo>
                    <a:cubicBezTo>
                      <a:pt x="3735" y="5165"/>
                      <a:pt x="3775" y="5188"/>
                      <a:pt x="3811" y="5210"/>
                    </a:cubicBezTo>
                    <a:cubicBezTo>
                      <a:pt x="3822" y="5215"/>
                      <a:pt x="3835" y="5217"/>
                      <a:pt x="3848" y="5217"/>
                    </a:cubicBezTo>
                    <a:cubicBezTo>
                      <a:pt x="3861" y="5217"/>
                      <a:pt x="3874" y="5215"/>
                      <a:pt x="3888" y="5210"/>
                    </a:cubicBezTo>
                    <a:cubicBezTo>
                      <a:pt x="3900" y="5213"/>
                      <a:pt x="3911" y="5216"/>
                      <a:pt x="3922" y="5216"/>
                    </a:cubicBezTo>
                    <a:cubicBezTo>
                      <a:pt x="3927" y="5216"/>
                      <a:pt x="3932" y="5216"/>
                      <a:pt x="3937" y="5215"/>
                    </a:cubicBezTo>
                    <a:cubicBezTo>
                      <a:pt x="3996" y="5251"/>
                      <a:pt x="4054" y="5287"/>
                      <a:pt x="4117" y="5323"/>
                    </a:cubicBezTo>
                    <a:cubicBezTo>
                      <a:pt x="4162" y="5350"/>
                      <a:pt x="4207" y="5372"/>
                      <a:pt x="4252" y="5399"/>
                    </a:cubicBezTo>
                    <a:cubicBezTo>
                      <a:pt x="4252" y="5408"/>
                      <a:pt x="4252" y="5417"/>
                      <a:pt x="4256" y="5426"/>
                    </a:cubicBezTo>
                    <a:cubicBezTo>
                      <a:pt x="4261" y="5439"/>
                      <a:pt x="4270" y="5453"/>
                      <a:pt x="4279" y="5462"/>
                    </a:cubicBezTo>
                    <a:cubicBezTo>
                      <a:pt x="4292" y="5475"/>
                      <a:pt x="4306" y="5484"/>
                      <a:pt x="4319" y="5493"/>
                    </a:cubicBezTo>
                    <a:cubicBezTo>
                      <a:pt x="4337" y="5502"/>
                      <a:pt x="4355" y="5511"/>
                      <a:pt x="4373" y="5525"/>
                    </a:cubicBezTo>
                    <a:lnTo>
                      <a:pt x="4486" y="5592"/>
                    </a:lnTo>
                    <a:cubicBezTo>
                      <a:pt x="4540" y="5628"/>
                      <a:pt x="4603" y="5664"/>
                      <a:pt x="4666" y="5696"/>
                    </a:cubicBezTo>
                    <a:cubicBezTo>
                      <a:pt x="4724" y="5732"/>
                      <a:pt x="4787" y="5759"/>
                      <a:pt x="4846" y="5790"/>
                    </a:cubicBezTo>
                    <a:cubicBezTo>
                      <a:pt x="4909" y="5822"/>
                      <a:pt x="4967" y="5849"/>
                      <a:pt x="5030" y="5876"/>
                    </a:cubicBezTo>
                    <a:cubicBezTo>
                      <a:pt x="5089" y="5903"/>
                      <a:pt x="5147" y="5925"/>
                      <a:pt x="5210" y="5948"/>
                    </a:cubicBezTo>
                    <a:cubicBezTo>
                      <a:pt x="5269" y="5975"/>
                      <a:pt x="5323" y="5993"/>
                      <a:pt x="5377" y="6011"/>
                    </a:cubicBezTo>
                    <a:cubicBezTo>
                      <a:pt x="5503" y="6060"/>
                      <a:pt x="5633" y="6110"/>
                      <a:pt x="5759" y="6155"/>
                    </a:cubicBezTo>
                    <a:cubicBezTo>
                      <a:pt x="5790" y="6168"/>
                      <a:pt x="5822" y="6177"/>
                      <a:pt x="5853" y="6186"/>
                    </a:cubicBezTo>
                    <a:cubicBezTo>
                      <a:pt x="5858" y="6187"/>
                      <a:pt x="5863" y="6187"/>
                      <a:pt x="5867" y="6187"/>
                    </a:cubicBezTo>
                    <a:cubicBezTo>
                      <a:pt x="5888" y="6187"/>
                      <a:pt x="5906" y="6179"/>
                      <a:pt x="5921" y="6164"/>
                    </a:cubicBezTo>
                    <a:lnTo>
                      <a:pt x="5930" y="6168"/>
                    </a:lnTo>
                    <a:cubicBezTo>
                      <a:pt x="5961" y="6182"/>
                      <a:pt x="5997" y="6191"/>
                      <a:pt x="6029" y="6200"/>
                    </a:cubicBezTo>
                    <a:lnTo>
                      <a:pt x="6218" y="6263"/>
                    </a:lnTo>
                    <a:cubicBezTo>
                      <a:pt x="6249" y="6276"/>
                      <a:pt x="6285" y="6285"/>
                      <a:pt x="6317" y="6294"/>
                    </a:cubicBezTo>
                    <a:cubicBezTo>
                      <a:pt x="6348" y="6303"/>
                      <a:pt x="6371" y="6312"/>
                      <a:pt x="6402" y="6317"/>
                    </a:cubicBezTo>
                    <a:lnTo>
                      <a:pt x="6456" y="6330"/>
                    </a:lnTo>
                    <a:lnTo>
                      <a:pt x="6470" y="6344"/>
                    </a:lnTo>
                    <a:cubicBezTo>
                      <a:pt x="6479" y="6348"/>
                      <a:pt x="6488" y="6353"/>
                      <a:pt x="6501" y="6357"/>
                    </a:cubicBezTo>
                    <a:lnTo>
                      <a:pt x="6533" y="6362"/>
                    </a:lnTo>
                    <a:lnTo>
                      <a:pt x="6609" y="6384"/>
                    </a:lnTo>
                    <a:cubicBezTo>
                      <a:pt x="6650" y="6398"/>
                      <a:pt x="6695" y="6407"/>
                      <a:pt x="6735" y="6416"/>
                    </a:cubicBezTo>
                    <a:cubicBezTo>
                      <a:pt x="6830" y="6434"/>
                      <a:pt x="6924" y="6456"/>
                      <a:pt x="7019" y="6470"/>
                    </a:cubicBezTo>
                    <a:cubicBezTo>
                      <a:pt x="7113" y="6488"/>
                      <a:pt x="7221" y="6497"/>
                      <a:pt x="7320" y="6510"/>
                    </a:cubicBezTo>
                    <a:lnTo>
                      <a:pt x="7450" y="6524"/>
                    </a:lnTo>
                    <a:cubicBezTo>
                      <a:pt x="7504" y="6528"/>
                      <a:pt x="7554" y="6533"/>
                      <a:pt x="7608" y="6537"/>
                    </a:cubicBezTo>
                    <a:cubicBezTo>
                      <a:pt x="7639" y="6533"/>
                      <a:pt x="7662" y="6515"/>
                      <a:pt x="7675" y="6488"/>
                    </a:cubicBezTo>
                    <a:cubicBezTo>
                      <a:pt x="7675" y="6479"/>
                      <a:pt x="7680" y="6474"/>
                      <a:pt x="7680" y="6465"/>
                    </a:cubicBezTo>
                    <a:lnTo>
                      <a:pt x="7693" y="6465"/>
                    </a:lnTo>
                    <a:cubicBezTo>
                      <a:pt x="7689" y="6474"/>
                      <a:pt x="7684" y="6483"/>
                      <a:pt x="7689" y="6492"/>
                    </a:cubicBezTo>
                    <a:cubicBezTo>
                      <a:pt x="7689" y="6515"/>
                      <a:pt x="7707" y="6533"/>
                      <a:pt x="7725" y="6533"/>
                    </a:cubicBezTo>
                    <a:cubicBezTo>
                      <a:pt x="7736" y="6535"/>
                      <a:pt x="7747" y="6536"/>
                      <a:pt x="7759" y="6536"/>
                    </a:cubicBezTo>
                    <a:cubicBezTo>
                      <a:pt x="7770" y="6536"/>
                      <a:pt x="7781" y="6535"/>
                      <a:pt x="7792" y="6533"/>
                    </a:cubicBezTo>
                    <a:lnTo>
                      <a:pt x="7963" y="6533"/>
                    </a:lnTo>
                    <a:cubicBezTo>
                      <a:pt x="8026" y="6533"/>
                      <a:pt x="8085" y="6542"/>
                      <a:pt x="8143" y="6542"/>
                    </a:cubicBezTo>
                    <a:cubicBezTo>
                      <a:pt x="8211" y="6542"/>
                      <a:pt x="8278" y="6542"/>
                      <a:pt x="8341" y="6533"/>
                    </a:cubicBezTo>
                    <a:cubicBezTo>
                      <a:pt x="8404" y="6528"/>
                      <a:pt x="8463" y="6519"/>
                      <a:pt x="8526" y="6510"/>
                    </a:cubicBezTo>
                    <a:lnTo>
                      <a:pt x="8530" y="6510"/>
                    </a:lnTo>
                    <a:cubicBezTo>
                      <a:pt x="8620" y="6510"/>
                      <a:pt x="8715" y="6506"/>
                      <a:pt x="8809" y="6492"/>
                    </a:cubicBezTo>
                    <a:cubicBezTo>
                      <a:pt x="8859" y="6488"/>
                      <a:pt x="8904" y="6479"/>
                      <a:pt x="8953" y="6470"/>
                    </a:cubicBezTo>
                    <a:lnTo>
                      <a:pt x="9011" y="6452"/>
                    </a:lnTo>
                    <a:cubicBezTo>
                      <a:pt x="9034" y="6447"/>
                      <a:pt x="9052" y="6438"/>
                      <a:pt x="9070" y="6434"/>
                    </a:cubicBezTo>
                    <a:cubicBezTo>
                      <a:pt x="9092" y="6425"/>
                      <a:pt x="9110" y="6402"/>
                      <a:pt x="9110" y="6375"/>
                    </a:cubicBezTo>
                    <a:cubicBezTo>
                      <a:pt x="9151" y="6366"/>
                      <a:pt x="9187" y="6353"/>
                      <a:pt x="9227" y="6339"/>
                    </a:cubicBezTo>
                    <a:cubicBezTo>
                      <a:pt x="9268" y="6330"/>
                      <a:pt x="9344" y="6312"/>
                      <a:pt x="9326" y="6263"/>
                    </a:cubicBezTo>
                    <a:cubicBezTo>
                      <a:pt x="9316" y="6238"/>
                      <a:pt x="9286" y="6236"/>
                      <a:pt x="9263" y="6236"/>
                    </a:cubicBezTo>
                    <a:cubicBezTo>
                      <a:pt x="9257" y="6236"/>
                      <a:pt x="9250" y="6236"/>
                      <a:pt x="9245" y="6236"/>
                    </a:cubicBezTo>
                    <a:cubicBezTo>
                      <a:pt x="9218" y="6240"/>
                      <a:pt x="9196" y="6245"/>
                      <a:pt x="9173" y="6245"/>
                    </a:cubicBezTo>
                    <a:cubicBezTo>
                      <a:pt x="9146" y="6249"/>
                      <a:pt x="9119" y="6254"/>
                      <a:pt x="9092" y="6254"/>
                    </a:cubicBezTo>
                    <a:cubicBezTo>
                      <a:pt x="9061" y="6254"/>
                      <a:pt x="9025" y="6263"/>
                      <a:pt x="8989" y="6263"/>
                    </a:cubicBezTo>
                    <a:cubicBezTo>
                      <a:pt x="8957" y="6263"/>
                      <a:pt x="8926" y="6267"/>
                      <a:pt x="8890" y="6272"/>
                    </a:cubicBezTo>
                    <a:lnTo>
                      <a:pt x="8778" y="6276"/>
                    </a:lnTo>
                    <a:cubicBezTo>
                      <a:pt x="8688" y="6285"/>
                      <a:pt x="8593" y="6285"/>
                      <a:pt x="8503" y="6285"/>
                    </a:cubicBezTo>
                    <a:lnTo>
                      <a:pt x="8328" y="6285"/>
                    </a:lnTo>
                    <a:cubicBezTo>
                      <a:pt x="8265" y="6285"/>
                      <a:pt x="8197" y="6285"/>
                      <a:pt x="8130" y="6281"/>
                    </a:cubicBezTo>
                    <a:lnTo>
                      <a:pt x="8148" y="6281"/>
                    </a:lnTo>
                    <a:cubicBezTo>
                      <a:pt x="8094" y="6281"/>
                      <a:pt x="8035" y="6272"/>
                      <a:pt x="7981" y="6267"/>
                    </a:cubicBezTo>
                    <a:cubicBezTo>
                      <a:pt x="7923" y="6258"/>
                      <a:pt x="7864" y="6254"/>
                      <a:pt x="7806" y="6249"/>
                    </a:cubicBezTo>
                    <a:cubicBezTo>
                      <a:pt x="7747" y="6240"/>
                      <a:pt x="7689" y="6236"/>
                      <a:pt x="7630" y="6227"/>
                    </a:cubicBezTo>
                    <a:cubicBezTo>
                      <a:pt x="7572" y="6218"/>
                      <a:pt x="7513" y="6204"/>
                      <a:pt x="7455" y="6191"/>
                    </a:cubicBezTo>
                    <a:cubicBezTo>
                      <a:pt x="7338" y="6164"/>
                      <a:pt x="7221" y="6132"/>
                      <a:pt x="7109" y="6110"/>
                    </a:cubicBezTo>
                    <a:cubicBezTo>
                      <a:pt x="6992" y="6083"/>
                      <a:pt x="6879" y="6051"/>
                      <a:pt x="6767" y="6020"/>
                    </a:cubicBezTo>
                    <a:lnTo>
                      <a:pt x="6690" y="5997"/>
                    </a:lnTo>
                    <a:lnTo>
                      <a:pt x="6699" y="5997"/>
                    </a:lnTo>
                    <a:cubicBezTo>
                      <a:pt x="6533" y="5948"/>
                      <a:pt x="6371" y="5903"/>
                      <a:pt x="6204" y="5853"/>
                    </a:cubicBezTo>
                    <a:lnTo>
                      <a:pt x="6204" y="5853"/>
                    </a:lnTo>
                    <a:lnTo>
                      <a:pt x="6222" y="5858"/>
                    </a:lnTo>
                    <a:cubicBezTo>
                      <a:pt x="6105" y="5822"/>
                      <a:pt x="5988" y="5777"/>
                      <a:pt x="5871" y="5732"/>
                    </a:cubicBezTo>
                    <a:cubicBezTo>
                      <a:pt x="5817" y="5709"/>
                      <a:pt x="5754" y="5687"/>
                      <a:pt x="5696" y="5664"/>
                    </a:cubicBezTo>
                    <a:cubicBezTo>
                      <a:pt x="5642" y="5642"/>
                      <a:pt x="5579" y="5619"/>
                      <a:pt x="5516" y="5592"/>
                    </a:cubicBezTo>
                    <a:cubicBezTo>
                      <a:pt x="5404" y="5543"/>
                      <a:pt x="5291" y="5484"/>
                      <a:pt x="5183" y="5426"/>
                    </a:cubicBezTo>
                    <a:cubicBezTo>
                      <a:pt x="5075" y="5363"/>
                      <a:pt x="4963" y="5309"/>
                      <a:pt x="4855" y="5246"/>
                    </a:cubicBezTo>
                    <a:cubicBezTo>
                      <a:pt x="4801" y="5215"/>
                      <a:pt x="4742" y="5183"/>
                      <a:pt x="4688" y="5147"/>
                    </a:cubicBezTo>
                    <a:lnTo>
                      <a:pt x="4612" y="5102"/>
                    </a:lnTo>
                    <a:cubicBezTo>
                      <a:pt x="4562" y="5071"/>
                      <a:pt x="4513" y="5035"/>
                      <a:pt x="4468" y="5003"/>
                    </a:cubicBezTo>
                    <a:cubicBezTo>
                      <a:pt x="4418" y="4972"/>
                      <a:pt x="4369" y="4931"/>
                      <a:pt x="4324" y="4895"/>
                    </a:cubicBezTo>
                    <a:cubicBezTo>
                      <a:pt x="4225" y="4823"/>
                      <a:pt x="4130" y="4751"/>
                      <a:pt x="4032" y="4675"/>
                    </a:cubicBezTo>
                    <a:cubicBezTo>
                      <a:pt x="3838" y="4531"/>
                      <a:pt x="3645" y="4382"/>
                      <a:pt x="3460" y="4225"/>
                    </a:cubicBezTo>
                    <a:cubicBezTo>
                      <a:pt x="3388" y="4166"/>
                      <a:pt x="3316" y="4099"/>
                      <a:pt x="3244" y="4031"/>
                    </a:cubicBezTo>
                    <a:cubicBezTo>
                      <a:pt x="3172" y="3968"/>
                      <a:pt x="3096" y="3896"/>
                      <a:pt x="3024" y="3829"/>
                    </a:cubicBezTo>
                    <a:cubicBezTo>
                      <a:pt x="2952" y="3757"/>
                      <a:pt x="2880" y="3690"/>
                      <a:pt x="2808" y="3618"/>
                    </a:cubicBezTo>
                    <a:cubicBezTo>
                      <a:pt x="2736" y="3550"/>
                      <a:pt x="2655" y="3474"/>
                      <a:pt x="2583" y="3397"/>
                    </a:cubicBezTo>
                    <a:lnTo>
                      <a:pt x="2583" y="3397"/>
                    </a:lnTo>
                    <a:cubicBezTo>
                      <a:pt x="2587" y="3406"/>
                      <a:pt x="2596" y="3411"/>
                      <a:pt x="2601" y="3420"/>
                    </a:cubicBezTo>
                    <a:lnTo>
                      <a:pt x="2448" y="3253"/>
                    </a:lnTo>
                    <a:lnTo>
                      <a:pt x="2471" y="3276"/>
                    </a:lnTo>
                    <a:cubicBezTo>
                      <a:pt x="2385" y="3181"/>
                      <a:pt x="2295" y="3082"/>
                      <a:pt x="2214" y="2988"/>
                    </a:cubicBezTo>
                    <a:cubicBezTo>
                      <a:pt x="2174" y="2938"/>
                      <a:pt x="2133" y="2889"/>
                      <a:pt x="2097" y="2844"/>
                    </a:cubicBezTo>
                    <a:cubicBezTo>
                      <a:pt x="2061" y="2794"/>
                      <a:pt x="2021" y="2745"/>
                      <a:pt x="1985" y="2695"/>
                    </a:cubicBezTo>
                    <a:cubicBezTo>
                      <a:pt x="1908" y="2592"/>
                      <a:pt x="1832" y="2488"/>
                      <a:pt x="1760" y="2385"/>
                    </a:cubicBezTo>
                    <a:cubicBezTo>
                      <a:pt x="1688" y="2277"/>
                      <a:pt x="1611" y="2178"/>
                      <a:pt x="1544" y="2075"/>
                    </a:cubicBezTo>
                    <a:cubicBezTo>
                      <a:pt x="1481" y="1980"/>
                      <a:pt x="1422" y="1881"/>
                      <a:pt x="1359" y="1787"/>
                    </a:cubicBezTo>
                    <a:cubicBezTo>
                      <a:pt x="1328" y="1737"/>
                      <a:pt x="1296" y="1683"/>
                      <a:pt x="1265" y="1634"/>
                    </a:cubicBezTo>
                    <a:cubicBezTo>
                      <a:pt x="1233" y="1584"/>
                      <a:pt x="1202" y="1535"/>
                      <a:pt x="1170" y="1490"/>
                    </a:cubicBezTo>
                    <a:cubicBezTo>
                      <a:pt x="1112" y="1386"/>
                      <a:pt x="1053" y="1287"/>
                      <a:pt x="995" y="1184"/>
                    </a:cubicBezTo>
                    <a:cubicBezTo>
                      <a:pt x="939" y="1089"/>
                      <a:pt x="888" y="999"/>
                      <a:pt x="832" y="905"/>
                    </a:cubicBezTo>
                    <a:lnTo>
                      <a:pt x="832" y="905"/>
                    </a:lnTo>
                    <a:cubicBezTo>
                      <a:pt x="833" y="907"/>
                      <a:pt x="833" y="908"/>
                      <a:pt x="833" y="909"/>
                    </a:cubicBezTo>
                    <a:cubicBezTo>
                      <a:pt x="757" y="761"/>
                      <a:pt x="685" y="612"/>
                      <a:pt x="617" y="460"/>
                    </a:cubicBezTo>
                    <a:cubicBezTo>
                      <a:pt x="590" y="392"/>
                      <a:pt x="559" y="329"/>
                      <a:pt x="536" y="262"/>
                    </a:cubicBezTo>
                    <a:cubicBezTo>
                      <a:pt x="509" y="194"/>
                      <a:pt x="482" y="113"/>
                      <a:pt x="455" y="37"/>
                    </a:cubicBezTo>
                    <a:cubicBezTo>
                      <a:pt x="446" y="14"/>
                      <a:pt x="428" y="1"/>
                      <a:pt x="406" y="1"/>
                    </a:cubicBezTo>
                    <a:close/>
                  </a:path>
                </a:pathLst>
              </a:custGeom>
              <a:solidFill>
                <a:srgbClr val="F9BDA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 name="Google Shape;2326;p69">
                <a:extLst>
                  <a:ext uri="{FF2B5EF4-FFF2-40B4-BE49-F238E27FC236}">
                    <a16:creationId xmlns:a16="http://schemas.microsoft.com/office/drawing/2014/main" id="{4B81497A-13FA-E34E-AE5F-D2C43EC90A94}"/>
                  </a:ext>
                </a:extLst>
              </p:cNvPr>
              <p:cNvSpPr/>
              <p:nvPr/>
            </p:nvSpPr>
            <p:spPr>
              <a:xfrm>
                <a:off x="5264596" y="4182090"/>
                <a:ext cx="39185" cy="52713"/>
              </a:xfrm>
              <a:custGeom>
                <a:avLst/>
                <a:gdLst/>
                <a:ahLst/>
                <a:cxnLst/>
                <a:rect l="l" t="t" r="r" b="b"/>
                <a:pathLst>
                  <a:path w="559" h="752" extrusionOk="0">
                    <a:moveTo>
                      <a:pt x="378" y="1"/>
                    </a:moveTo>
                    <a:cubicBezTo>
                      <a:pt x="369" y="1"/>
                      <a:pt x="356" y="5"/>
                      <a:pt x="342" y="10"/>
                    </a:cubicBezTo>
                    <a:lnTo>
                      <a:pt x="342" y="14"/>
                    </a:lnTo>
                    <a:cubicBezTo>
                      <a:pt x="329" y="23"/>
                      <a:pt x="315" y="32"/>
                      <a:pt x="306" y="46"/>
                    </a:cubicBezTo>
                    <a:cubicBezTo>
                      <a:pt x="284" y="64"/>
                      <a:pt x="266" y="82"/>
                      <a:pt x="248" y="104"/>
                    </a:cubicBezTo>
                    <a:cubicBezTo>
                      <a:pt x="216" y="140"/>
                      <a:pt x="194" y="176"/>
                      <a:pt x="162" y="217"/>
                    </a:cubicBezTo>
                    <a:cubicBezTo>
                      <a:pt x="126" y="262"/>
                      <a:pt x="95" y="311"/>
                      <a:pt x="63" y="356"/>
                    </a:cubicBezTo>
                    <a:cubicBezTo>
                      <a:pt x="36" y="392"/>
                      <a:pt x="18" y="433"/>
                      <a:pt x="5" y="469"/>
                    </a:cubicBezTo>
                    <a:cubicBezTo>
                      <a:pt x="0" y="496"/>
                      <a:pt x="0" y="527"/>
                      <a:pt x="14" y="550"/>
                    </a:cubicBezTo>
                    <a:cubicBezTo>
                      <a:pt x="18" y="563"/>
                      <a:pt x="27" y="572"/>
                      <a:pt x="36" y="581"/>
                    </a:cubicBezTo>
                    <a:lnTo>
                      <a:pt x="45" y="590"/>
                    </a:lnTo>
                    <a:cubicBezTo>
                      <a:pt x="63" y="622"/>
                      <a:pt x="72" y="653"/>
                      <a:pt x="90" y="680"/>
                    </a:cubicBezTo>
                    <a:cubicBezTo>
                      <a:pt x="104" y="703"/>
                      <a:pt x="117" y="721"/>
                      <a:pt x="140" y="734"/>
                    </a:cubicBezTo>
                    <a:cubicBezTo>
                      <a:pt x="153" y="744"/>
                      <a:pt x="168" y="751"/>
                      <a:pt x="184" y="751"/>
                    </a:cubicBezTo>
                    <a:cubicBezTo>
                      <a:pt x="190" y="751"/>
                      <a:pt x="197" y="750"/>
                      <a:pt x="203" y="748"/>
                    </a:cubicBezTo>
                    <a:cubicBezTo>
                      <a:pt x="216" y="743"/>
                      <a:pt x="230" y="739"/>
                      <a:pt x="239" y="730"/>
                    </a:cubicBezTo>
                    <a:lnTo>
                      <a:pt x="257" y="707"/>
                    </a:lnTo>
                    <a:cubicBezTo>
                      <a:pt x="261" y="703"/>
                      <a:pt x="266" y="698"/>
                      <a:pt x="270" y="689"/>
                    </a:cubicBezTo>
                    <a:cubicBezTo>
                      <a:pt x="275" y="685"/>
                      <a:pt x="279" y="680"/>
                      <a:pt x="279" y="671"/>
                    </a:cubicBezTo>
                    <a:cubicBezTo>
                      <a:pt x="284" y="667"/>
                      <a:pt x="297" y="649"/>
                      <a:pt x="306" y="635"/>
                    </a:cubicBezTo>
                    <a:cubicBezTo>
                      <a:pt x="329" y="599"/>
                      <a:pt x="347" y="563"/>
                      <a:pt x="369" y="523"/>
                    </a:cubicBezTo>
                    <a:cubicBezTo>
                      <a:pt x="423" y="419"/>
                      <a:pt x="486" y="320"/>
                      <a:pt x="545" y="217"/>
                    </a:cubicBezTo>
                    <a:cubicBezTo>
                      <a:pt x="558" y="194"/>
                      <a:pt x="554" y="167"/>
                      <a:pt x="531" y="154"/>
                    </a:cubicBezTo>
                    <a:cubicBezTo>
                      <a:pt x="527" y="145"/>
                      <a:pt x="518" y="145"/>
                      <a:pt x="509" y="145"/>
                    </a:cubicBezTo>
                    <a:cubicBezTo>
                      <a:pt x="509" y="136"/>
                      <a:pt x="509" y="127"/>
                      <a:pt x="509" y="118"/>
                    </a:cubicBezTo>
                    <a:cubicBezTo>
                      <a:pt x="504" y="100"/>
                      <a:pt x="495" y="82"/>
                      <a:pt x="477" y="73"/>
                    </a:cubicBezTo>
                    <a:cubicBezTo>
                      <a:pt x="468" y="68"/>
                      <a:pt x="459" y="64"/>
                      <a:pt x="450" y="64"/>
                    </a:cubicBezTo>
                    <a:cubicBezTo>
                      <a:pt x="450" y="55"/>
                      <a:pt x="446" y="46"/>
                      <a:pt x="446" y="37"/>
                    </a:cubicBezTo>
                    <a:cubicBezTo>
                      <a:pt x="432" y="14"/>
                      <a:pt x="405" y="1"/>
                      <a:pt x="378" y="1"/>
                    </a:cubicBezTo>
                    <a:close/>
                  </a:path>
                </a:pathLst>
              </a:custGeom>
              <a:solidFill>
                <a:srgbClr val="F9BDA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 name="Google Shape;2327;p69">
                <a:extLst>
                  <a:ext uri="{FF2B5EF4-FFF2-40B4-BE49-F238E27FC236}">
                    <a16:creationId xmlns:a16="http://schemas.microsoft.com/office/drawing/2014/main" id="{9B22977C-B89E-D449-A8BD-3E1743B7BD66}"/>
                  </a:ext>
                </a:extLst>
              </p:cNvPr>
              <p:cNvSpPr/>
              <p:nvPr/>
            </p:nvSpPr>
            <p:spPr>
              <a:xfrm>
                <a:off x="5872552" y="4326841"/>
                <a:ext cx="36381" cy="42199"/>
              </a:xfrm>
              <a:custGeom>
                <a:avLst/>
                <a:gdLst/>
                <a:ahLst/>
                <a:cxnLst/>
                <a:rect l="l" t="t" r="r" b="b"/>
                <a:pathLst>
                  <a:path w="519" h="602" extrusionOk="0">
                    <a:moveTo>
                      <a:pt x="329" y="1"/>
                    </a:moveTo>
                    <a:lnTo>
                      <a:pt x="329" y="5"/>
                    </a:lnTo>
                    <a:cubicBezTo>
                      <a:pt x="320" y="10"/>
                      <a:pt x="311" y="14"/>
                      <a:pt x="302" y="23"/>
                    </a:cubicBezTo>
                    <a:cubicBezTo>
                      <a:pt x="289" y="28"/>
                      <a:pt x="271" y="32"/>
                      <a:pt x="253" y="32"/>
                    </a:cubicBezTo>
                    <a:lnTo>
                      <a:pt x="221" y="32"/>
                    </a:lnTo>
                    <a:lnTo>
                      <a:pt x="194" y="28"/>
                    </a:lnTo>
                    <a:cubicBezTo>
                      <a:pt x="185" y="28"/>
                      <a:pt x="172" y="23"/>
                      <a:pt x="163" y="23"/>
                    </a:cubicBezTo>
                    <a:lnTo>
                      <a:pt x="118" y="23"/>
                    </a:lnTo>
                    <a:lnTo>
                      <a:pt x="113" y="28"/>
                    </a:lnTo>
                    <a:cubicBezTo>
                      <a:pt x="109" y="28"/>
                      <a:pt x="109" y="23"/>
                      <a:pt x="109" y="23"/>
                    </a:cubicBezTo>
                    <a:lnTo>
                      <a:pt x="59" y="19"/>
                    </a:lnTo>
                    <a:lnTo>
                      <a:pt x="55" y="19"/>
                    </a:lnTo>
                    <a:cubicBezTo>
                      <a:pt x="46" y="23"/>
                      <a:pt x="37" y="28"/>
                      <a:pt x="32" y="37"/>
                    </a:cubicBezTo>
                    <a:lnTo>
                      <a:pt x="28" y="37"/>
                    </a:lnTo>
                    <a:cubicBezTo>
                      <a:pt x="10" y="37"/>
                      <a:pt x="1" y="55"/>
                      <a:pt x="1" y="73"/>
                    </a:cubicBezTo>
                    <a:cubicBezTo>
                      <a:pt x="10" y="140"/>
                      <a:pt x="14" y="212"/>
                      <a:pt x="23" y="280"/>
                    </a:cubicBezTo>
                    <a:cubicBezTo>
                      <a:pt x="28" y="311"/>
                      <a:pt x="28" y="343"/>
                      <a:pt x="32" y="379"/>
                    </a:cubicBezTo>
                    <a:cubicBezTo>
                      <a:pt x="32" y="392"/>
                      <a:pt x="37" y="406"/>
                      <a:pt x="37" y="424"/>
                    </a:cubicBezTo>
                    <a:cubicBezTo>
                      <a:pt x="37" y="433"/>
                      <a:pt x="41" y="446"/>
                      <a:pt x="46" y="460"/>
                    </a:cubicBezTo>
                    <a:cubicBezTo>
                      <a:pt x="46" y="478"/>
                      <a:pt x="59" y="491"/>
                      <a:pt x="73" y="496"/>
                    </a:cubicBezTo>
                    <a:cubicBezTo>
                      <a:pt x="77" y="498"/>
                      <a:pt x="81" y="499"/>
                      <a:pt x="84" y="499"/>
                    </a:cubicBezTo>
                    <a:cubicBezTo>
                      <a:pt x="87" y="499"/>
                      <a:pt x="91" y="498"/>
                      <a:pt x="95" y="496"/>
                    </a:cubicBezTo>
                    <a:cubicBezTo>
                      <a:pt x="95" y="505"/>
                      <a:pt x="95" y="509"/>
                      <a:pt x="100" y="518"/>
                    </a:cubicBezTo>
                    <a:cubicBezTo>
                      <a:pt x="104" y="536"/>
                      <a:pt x="113" y="550"/>
                      <a:pt x="127" y="563"/>
                    </a:cubicBezTo>
                    <a:cubicBezTo>
                      <a:pt x="139" y="571"/>
                      <a:pt x="151" y="574"/>
                      <a:pt x="164" y="574"/>
                    </a:cubicBezTo>
                    <a:cubicBezTo>
                      <a:pt x="174" y="574"/>
                      <a:pt x="184" y="572"/>
                      <a:pt x="194" y="568"/>
                    </a:cubicBezTo>
                    <a:lnTo>
                      <a:pt x="203" y="563"/>
                    </a:lnTo>
                    <a:cubicBezTo>
                      <a:pt x="217" y="572"/>
                      <a:pt x="230" y="577"/>
                      <a:pt x="244" y="581"/>
                    </a:cubicBezTo>
                    <a:lnTo>
                      <a:pt x="248" y="581"/>
                    </a:lnTo>
                    <a:cubicBezTo>
                      <a:pt x="275" y="581"/>
                      <a:pt x="298" y="572"/>
                      <a:pt x="316" y="554"/>
                    </a:cubicBezTo>
                    <a:cubicBezTo>
                      <a:pt x="326" y="564"/>
                      <a:pt x="343" y="569"/>
                      <a:pt x="359" y="569"/>
                    </a:cubicBezTo>
                    <a:cubicBezTo>
                      <a:pt x="365" y="569"/>
                      <a:pt x="370" y="569"/>
                      <a:pt x="374" y="568"/>
                    </a:cubicBezTo>
                    <a:cubicBezTo>
                      <a:pt x="388" y="591"/>
                      <a:pt x="412" y="602"/>
                      <a:pt x="437" y="602"/>
                    </a:cubicBezTo>
                    <a:cubicBezTo>
                      <a:pt x="461" y="602"/>
                      <a:pt x="485" y="592"/>
                      <a:pt x="500" y="572"/>
                    </a:cubicBezTo>
                    <a:cubicBezTo>
                      <a:pt x="514" y="554"/>
                      <a:pt x="518" y="532"/>
                      <a:pt x="514" y="514"/>
                    </a:cubicBezTo>
                    <a:cubicBezTo>
                      <a:pt x="509" y="500"/>
                      <a:pt x="505" y="487"/>
                      <a:pt x="500" y="473"/>
                    </a:cubicBezTo>
                    <a:lnTo>
                      <a:pt x="487" y="415"/>
                    </a:lnTo>
                    <a:cubicBezTo>
                      <a:pt x="473" y="374"/>
                      <a:pt x="464" y="329"/>
                      <a:pt x="455" y="284"/>
                    </a:cubicBezTo>
                    <a:cubicBezTo>
                      <a:pt x="446" y="244"/>
                      <a:pt x="437" y="194"/>
                      <a:pt x="424" y="149"/>
                    </a:cubicBezTo>
                    <a:cubicBezTo>
                      <a:pt x="424" y="131"/>
                      <a:pt x="415" y="113"/>
                      <a:pt x="410" y="95"/>
                    </a:cubicBezTo>
                    <a:cubicBezTo>
                      <a:pt x="406" y="73"/>
                      <a:pt x="406" y="68"/>
                      <a:pt x="401" y="59"/>
                    </a:cubicBezTo>
                    <a:cubicBezTo>
                      <a:pt x="397" y="41"/>
                      <a:pt x="388" y="23"/>
                      <a:pt x="374" y="14"/>
                    </a:cubicBezTo>
                    <a:cubicBezTo>
                      <a:pt x="365" y="5"/>
                      <a:pt x="352" y="1"/>
                      <a:pt x="343" y="1"/>
                    </a:cubicBezTo>
                    <a:close/>
                  </a:path>
                </a:pathLst>
              </a:custGeom>
              <a:solidFill>
                <a:srgbClr val="F9BDA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 name="Google Shape;2328;p69">
                <a:extLst>
                  <a:ext uri="{FF2B5EF4-FFF2-40B4-BE49-F238E27FC236}">
                    <a16:creationId xmlns:a16="http://schemas.microsoft.com/office/drawing/2014/main" id="{38B7EF72-19F7-5C4D-951E-D0DBDB40EF6A}"/>
                  </a:ext>
                </a:extLst>
              </p:cNvPr>
              <p:cNvSpPr/>
              <p:nvPr/>
            </p:nvSpPr>
            <p:spPr>
              <a:xfrm>
                <a:off x="6218273" y="2284410"/>
                <a:ext cx="546130" cy="252772"/>
              </a:xfrm>
              <a:custGeom>
                <a:avLst/>
                <a:gdLst/>
                <a:ahLst/>
                <a:cxnLst/>
                <a:rect l="l" t="t" r="r" b="b"/>
                <a:pathLst>
                  <a:path w="7791" h="3606" extrusionOk="0">
                    <a:moveTo>
                      <a:pt x="5991" y="0"/>
                    </a:moveTo>
                    <a:lnTo>
                      <a:pt x="5991" y="5"/>
                    </a:lnTo>
                    <a:cubicBezTo>
                      <a:pt x="5942" y="14"/>
                      <a:pt x="5901" y="32"/>
                      <a:pt x="5861" y="59"/>
                    </a:cubicBezTo>
                    <a:cubicBezTo>
                      <a:pt x="5843" y="72"/>
                      <a:pt x="5820" y="90"/>
                      <a:pt x="5802" y="108"/>
                    </a:cubicBezTo>
                    <a:cubicBezTo>
                      <a:pt x="5780" y="126"/>
                      <a:pt x="5762" y="149"/>
                      <a:pt x="5748" y="171"/>
                    </a:cubicBezTo>
                    <a:cubicBezTo>
                      <a:pt x="5690" y="239"/>
                      <a:pt x="5645" y="315"/>
                      <a:pt x="5591" y="383"/>
                    </a:cubicBezTo>
                    <a:cubicBezTo>
                      <a:pt x="5568" y="414"/>
                      <a:pt x="5541" y="446"/>
                      <a:pt x="5519" y="473"/>
                    </a:cubicBezTo>
                    <a:lnTo>
                      <a:pt x="5523" y="468"/>
                    </a:lnTo>
                    <a:lnTo>
                      <a:pt x="5487" y="509"/>
                    </a:lnTo>
                    <a:cubicBezTo>
                      <a:pt x="5456" y="549"/>
                      <a:pt x="5420" y="590"/>
                      <a:pt x="5384" y="626"/>
                    </a:cubicBezTo>
                    <a:cubicBezTo>
                      <a:pt x="5343" y="666"/>
                      <a:pt x="5303" y="711"/>
                      <a:pt x="5263" y="752"/>
                    </a:cubicBezTo>
                    <a:cubicBezTo>
                      <a:pt x="5182" y="828"/>
                      <a:pt x="5092" y="900"/>
                      <a:pt x="5011" y="972"/>
                    </a:cubicBezTo>
                    <a:cubicBezTo>
                      <a:pt x="4930" y="1044"/>
                      <a:pt x="4844" y="1116"/>
                      <a:pt x="4754" y="1188"/>
                    </a:cubicBezTo>
                    <a:cubicBezTo>
                      <a:pt x="4669" y="1260"/>
                      <a:pt x="4601" y="1327"/>
                      <a:pt x="4520" y="1390"/>
                    </a:cubicBezTo>
                    <a:cubicBezTo>
                      <a:pt x="4480" y="1422"/>
                      <a:pt x="4439" y="1453"/>
                      <a:pt x="4399" y="1480"/>
                    </a:cubicBezTo>
                    <a:lnTo>
                      <a:pt x="4421" y="1467"/>
                    </a:lnTo>
                    <a:lnTo>
                      <a:pt x="4340" y="1521"/>
                    </a:lnTo>
                    <a:lnTo>
                      <a:pt x="4363" y="1507"/>
                    </a:lnTo>
                    <a:lnTo>
                      <a:pt x="4237" y="1593"/>
                    </a:lnTo>
                    <a:cubicBezTo>
                      <a:pt x="4142" y="1660"/>
                      <a:pt x="4043" y="1723"/>
                      <a:pt x="3944" y="1782"/>
                    </a:cubicBezTo>
                    <a:cubicBezTo>
                      <a:pt x="3836" y="1849"/>
                      <a:pt x="3733" y="1917"/>
                      <a:pt x="3625" y="1989"/>
                    </a:cubicBezTo>
                    <a:cubicBezTo>
                      <a:pt x="3517" y="2056"/>
                      <a:pt x="3414" y="2119"/>
                      <a:pt x="3310" y="2182"/>
                    </a:cubicBezTo>
                    <a:cubicBezTo>
                      <a:pt x="3202" y="2245"/>
                      <a:pt x="3090" y="2308"/>
                      <a:pt x="2982" y="2367"/>
                    </a:cubicBezTo>
                    <a:cubicBezTo>
                      <a:pt x="2869" y="2425"/>
                      <a:pt x="2757" y="2484"/>
                      <a:pt x="2640" y="2542"/>
                    </a:cubicBezTo>
                    <a:cubicBezTo>
                      <a:pt x="2581" y="2574"/>
                      <a:pt x="2527" y="2600"/>
                      <a:pt x="2473" y="2623"/>
                    </a:cubicBezTo>
                    <a:cubicBezTo>
                      <a:pt x="2419" y="2645"/>
                      <a:pt x="2361" y="2681"/>
                      <a:pt x="2302" y="2708"/>
                    </a:cubicBezTo>
                    <a:cubicBezTo>
                      <a:pt x="2190" y="2758"/>
                      <a:pt x="2077" y="2812"/>
                      <a:pt x="1965" y="2861"/>
                    </a:cubicBezTo>
                    <a:cubicBezTo>
                      <a:pt x="1853" y="2911"/>
                      <a:pt x="1740" y="2965"/>
                      <a:pt x="1623" y="3014"/>
                    </a:cubicBezTo>
                    <a:cubicBezTo>
                      <a:pt x="1538" y="3050"/>
                      <a:pt x="1452" y="3086"/>
                      <a:pt x="1367" y="3118"/>
                    </a:cubicBezTo>
                    <a:cubicBezTo>
                      <a:pt x="1286" y="3154"/>
                      <a:pt x="1209" y="3185"/>
                      <a:pt x="1128" y="3212"/>
                    </a:cubicBezTo>
                    <a:cubicBezTo>
                      <a:pt x="1052" y="3244"/>
                      <a:pt x="962" y="3271"/>
                      <a:pt x="881" y="3293"/>
                    </a:cubicBezTo>
                    <a:cubicBezTo>
                      <a:pt x="800" y="3320"/>
                      <a:pt x="701" y="3352"/>
                      <a:pt x="606" y="3374"/>
                    </a:cubicBezTo>
                    <a:cubicBezTo>
                      <a:pt x="530" y="3397"/>
                      <a:pt x="449" y="3415"/>
                      <a:pt x="368" y="3433"/>
                    </a:cubicBezTo>
                    <a:cubicBezTo>
                      <a:pt x="269" y="3451"/>
                      <a:pt x="175" y="3469"/>
                      <a:pt x="76" y="3482"/>
                    </a:cubicBezTo>
                    <a:cubicBezTo>
                      <a:pt x="0" y="3499"/>
                      <a:pt x="18" y="3606"/>
                      <a:pt x="87" y="3606"/>
                    </a:cubicBezTo>
                    <a:cubicBezTo>
                      <a:pt x="92" y="3606"/>
                      <a:pt x="97" y="3605"/>
                      <a:pt x="103" y="3604"/>
                    </a:cubicBezTo>
                    <a:cubicBezTo>
                      <a:pt x="215" y="3586"/>
                      <a:pt x="323" y="3572"/>
                      <a:pt x="431" y="3550"/>
                    </a:cubicBezTo>
                    <a:cubicBezTo>
                      <a:pt x="485" y="3541"/>
                      <a:pt x="534" y="3532"/>
                      <a:pt x="584" y="3523"/>
                    </a:cubicBezTo>
                    <a:cubicBezTo>
                      <a:pt x="638" y="3514"/>
                      <a:pt x="687" y="3505"/>
                      <a:pt x="741" y="3491"/>
                    </a:cubicBezTo>
                    <a:cubicBezTo>
                      <a:pt x="845" y="3469"/>
                      <a:pt x="948" y="3446"/>
                      <a:pt x="1056" y="3419"/>
                    </a:cubicBezTo>
                    <a:cubicBezTo>
                      <a:pt x="1173" y="3388"/>
                      <a:pt x="1286" y="3347"/>
                      <a:pt x="1398" y="3307"/>
                    </a:cubicBezTo>
                    <a:lnTo>
                      <a:pt x="1398" y="3307"/>
                    </a:lnTo>
                    <a:lnTo>
                      <a:pt x="1376" y="3316"/>
                    </a:lnTo>
                    <a:cubicBezTo>
                      <a:pt x="1497" y="3271"/>
                      <a:pt x="1619" y="3230"/>
                      <a:pt x="1736" y="3181"/>
                    </a:cubicBezTo>
                    <a:cubicBezTo>
                      <a:pt x="1853" y="3131"/>
                      <a:pt x="1970" y="3086"/>
                      <a:pt x="2082" y="3041"/>
                    </a:cubicBezTo>
                    <a:lnTo>
                      <a:pt x="2257" y="2965"/>
                    </a:lnTo>
                    <a:lnTo>
                      <a:pt x="2419" y="2893"/>
                    </a:lnTo>
                    <a:lnTo>
                      <a:pt x="2563" y="2825"/>
                    </a:lnTo>
                    <a:lnTo>
                      <a:pt x="2563" y="2825"/>
                    </a:lnTo>
                    <a:cubicBezTo>
                      <a:pt x="2550" y="2884"/>
                      <a:pt x="2586" y="2942"/>
                      <a:pt x="2644" y="2956"/>
                    </a:cubicBezTo>
                    <a:cubicBezTo>
                      <a:pt x="2656" y="2960"/>
                      <a:pt x="2669" y="2962"/>
                      <a:pt x="2683" y="2962"/>
                    </a:cubicBezTo>
                    <a:cubicBezTo>
                      <a:pt x="2699" y="2962"/>
                      <a:pt x="2715" y="2959"/>
                      <a:pt x="2730" y="2951"/>
                    </a:cubicBezTo>
                    <a:cubicBezTo>
                      <a:pt x="2856" y="2897"/>
                      <a:pt x="2977" y="2834"/>
                      <a:pt x="3094" y="2771"/>
                    </a:cubicBezTo>
                    <a:cubicBezTo>
                      <a:pt x="3211" y="2708"/>
                      <a:pt x="3328" y="2650"/>
                      <a:pt x="3441" y="2583"/>
                    </a:cubicBezTo>
                    <a:cubicBezTo>
                      <a:pt x="3495" y="2547"/>
                      <a:pt x="3549" y="2511"/>
                      <a:pt x="3603" y="2475"/>
                    </a:cubicBezTo>
                    <a:lnTo>
                      <a:pt x="3760" y="2371"/>
                    </a:lnTo>
                    <a:cubicBezTo>
                      <a:pt x="3872" y="2295"/>
                      <a:pt x="3980" y="2214"/>
                      <a:pt x="4088" y="2137"/>
                    </a:cubicBezTo>
                    <a:lnTo>
                      <a:pt x="4088" y="2137"/>
                    </a:lnTo>
                    <a:lnTo>
                      <a:pt x="4066" y="2155"/>
                    </a:lnTo>
                    <a:cubicBezTo>
                      <a:pt x="4178" y="2074"/>
                      <a:pt x="4282" y="1993"/>
                      <a:pt x="4394" y="1912"/>
                    </a:cubicBezTo>
                    <a:cubicBezTo>
                      <a:pt x="4489" y="1840"/>
                      <a:pt x="4588" y="1768"/>
                      <a:pt x="4682" y="1692"/>
                    </a:cubicBezTo>
                    <a:cubicBezTo>
                      <a:pt x="4777" y="1615"/>
                      <a:pt x="4858" y="1552"/>
                      <a:pt x="4948" y="1480"/>
                    </a:cubicBezTo>
                    <a:cubicBezTo>
                      <a:pt x="5038" y="1404"/>
                      <a:pt x="5123" y="1323"/>
                      <a:pt x="5209" y="1237"/>
                    </a:cubicBezTo>
                    <a:cubicBezTo>
                      <a:pt x="5334" y="1107"/>
                      <a:pt x="5465" y="976"/>
                      <a:pt x="5586" y="846"/>
                    </a:cubicBezTo>
                    <a:cubicBezTo>
                      <a:pt x="5618" y="815"/>
                      <a:pt x="5649" y="779"/>
                      <a:pt x="5676" y="747"/>
                    </a:cubicBezTo>
                    <a:cubicBezTo>
                      <a:pt x="5708" y="711"/>
                      <a:pt x="5739" y="666"/>
                      <a:pt x="5771" y="621"/>
                    </a:cubicBezTo>
                    <a:lnTo>
                      <a:pt x="5861" y="509"/>
                    </a:lnTo>
                    <a:cubicBezTo>
                      <a:pt x="5883" y="477"/>
                      <a:pt x="5906" y="446"/>
                      <a:pt x="5928" y="414"/>
                    </a:cubicBezTo>
                    <a:cubicBezTo>
                      <a:pt x="5951" y="387"/>
                      <a:pt x="5978" y="360"/>
                      <a:pt x="6009" y="338"/>
                    </a:cubicBezTo>
                    <a:cubicBezTo>
                      <a:pt x="6023" y="329"/>
                      <a:pt x="6036" y="320"/>
                      <a:pt x="6050" y="315"/>
                    </a:cubicBezTo>
                    <a:cubicBezTo>
                      <a:pt x="6068" y="324"/>
                      <a:pt x="6086" y="338"/>
                      <a:pt x="6104" y="342"/>
                    </a:cubicBezTo>
                    <a:cubicBezTo>
                      <a:pt x="6117" y="347"/>
                      <a:pt x="6126" y="351"/>
                      <a:pt x="6140" y="356"/>
                    </a:cubicBezTo>
                    <a:lnTo>
                      <a:pt x="6144" y="356"/>
                    </a:lnTo>
                    <a:lnTo>
                      <a:pt x="6225" y="383"/>
                    </a:lnTo>
                    <a:cubicBezTo>
                      <a:pt x="6279" y="405"/>
                      <a:pt x="6333" y="419"/>
                      <a:pt x="6387" y="441"/>
                    </a:cubicBezTo>
                    <a:cubicBezTo>
                      <a:pt x="6441" y="459"/>
                      <a:pt x="6495" y="473"/>
                      <a:pt x="6549" y="491"/>
                    </a:cubicBezTo>
                    <a:cubicBezTo>
                      <a:pt x="6603" y="509"/>
                      <a:pt x="6662" y="527"/>
                      <a:pt x="6720" y="536"/>
                    </a:cubicBezTo>
                    <a:cubicBezTo>
                      <a:pt x="6774" y="549"/>
                      <a:pt x="6833" y="558"/>
                      <a:pt x="6886" y="572"/>
                    </a:cubicBezTo>
                    <a:cubicBezTo>
                      <a:pt x="6945" y="590"/>
                      <a:pt x="6985" y="608"/>
                      <a:pt x="7035" y="621"/>
                    </a:cubicBezTo>
                    <a:cubicBezTo>
                      <a:pt x="7080" y="639"/>
                      <a:pt x="7125" y="653"/>
                      <a:pt x="7174" y="662"/>
                    </a:cubicBezTo>
                    <a:cubicBezTo>
                      <a:pt x="7201" y="666"/>
                      <a:pt x="7228" y="671"/>
                      <a:pt x="7255" y="671"/>
                    </a:cubicBezTo>
                    <a:lnTo>
                      <a:pt x="7287" y="671"/>
                    </a:lnTo>
                    <a:cubicBezTo>
                      <a:pt x="7305" y="671"/>
                      <a:pt x="7318" y="666"/>
                      <a:pt x="7332" y="662"/>
                    </a:cubicBezTo>
                    <a:cubicBezTo>
                      <a:pt x="7345" y="657"/>
                      <a:pt x="7354" y="644"/>
                      <a:pt x="7363" y="635"/>
                    </a:cubicBezTo>
                    <a:cubicBezTo>
                      <a:pt x="7368" y="626"/>
                      <a:pt x="7372" y="617"/>
                      <a:pt x="7372" y="608"/>
                    </a:cubicBezTo>
                    <a:cubicBezTo>
                      <a:pt x="7399" y="608"/>
                      <a:pt x="7426" y="603"/>
                      <a:pt x="7449" y="603"/>
                    </a:cubicBezTo>
                    <a:cubicBezTo>
                      <a:pt x="7485" y="599"/>
                      <a:pt x="7516" y="594"/>
                      <a:pt x="7552" y="585"/>
                    </a:cubicBezTo>
                    <a:cubicBezTo>
                      <a:pt x="7588" y="576"/>
                      <a:pt x="7629" y="563"/>
                      <a:pt x="7665" y="549"/>
                    </a:cubicBezTo>
                    <a:cubicBezTo>
                      <a:pt x="7705" y="536"/>
                      <a:pt x="7759" y="522"/>
                      <a:pt x="7777" y="482"/>
                    </a:cubicBezTo>
                    <a:cubicBezTo>
                      <a:pt x="7791" y="450"/>
                      <a:pt x="7786" y="419"/>
                      <a:pt x="7764" y="396"/>
                    </a:cubicBezTo>
                    <a:cubicBezTo>
                      <a:pt x="7746" y="379"/>
                      <a:pt x="7723" y="372"/>
                      <a:pt x="7701" y="372"/>
                    </a:cubicBezTo>
                    <a:cubicBezTo>
                      <a:pt x="7695" y="372"/>
                      <a:pt x="7689" y="373"/>
                      <a:pt x="7683" y="374"/>
                    </a:cubicBezTo>
                    <a:lnTo>
                      <a:pt x="7660" y="383"/>
                    </a:lnTo>
                    <a:cubicBezTo>
                      <a:pt x="7638" y="392"/>
                      <a:pt x="7611" y="396"/>
                      <a:pt x="7588" y="405"/>
                    </a:cubicBezTo>
                    <a:cubicBezTo>
                      <a:pt x="7561" y="410"/>
                      <a:pt x="7530" y="419"/>
                      <a:pt x="7503" y="423"/>
                    </a:cubicBezTo>
                    <a:cubicBezTo>
                      <a:pt x="7485" y="423"/>
                      <a:pt x="7467" y="428"/>
                      <a:pt x="7449" y="428"/>
                    </a:cubicBezTo>
                    <a:cubicBezTo>
                      <a:pt x="7413" y="428"/>
                      <a:pt x="7372" y="428"/>
                      <a:pt x="7336" y="423"/>
                    </a:cubicBezTo>
                    <a:cubicBezTo>
                      <a:pt x="7260" y="410"/>
                      <a:pt x="7192" y="378"/>
                      <a:pt x="7116" y="356"/>
                    </a:cubicBezTo>
                    <a:cubicBezTo>
                      <a:pt x="7044" y="333"/>
                      <a:pt x="6981" y="311"/>
                      <a:pt x="6913" y="288"/>
                    </a:cubicBezTo>
                    <a:cubicBezTo>
                      <a:pt x="6837" y="261"/>
                      <a:pt x="6765" y="234"/>
                      <a:pt x="6689" y="207"/>
                    </a:cubicBezTo>
                    <a:cubicBezTo>
                      <a:pt x="6617" y="176"/>
                      <a:pt x="6536" y="140"/>
                      <a:pt x="6459" y="113"/>
                    </a:cubicBezTo>
                    <a:cubicBezTo>
                      <a:pt x="6378" y="86"/>
                      <a:pt x="6311" y="72"/>
                      <a:pt x="6239" y="50"/>
                    </a:cubicBezTo>
                    <a:cubicBezTo>
                      <a:pt x="6203" y="36"/>
                      <a:pt x="6167" y="23"/>
                      <a:pt x="6126" y="14"/>
                    </a:cubicBezTo>
                    <a:cubicBezTo>
                      <a:pt x="6099" y="5"/>
                      <a:pt x="6068" y="0"/>
                      <a:pt x="6041" y="0"/>
                    </a:cubicBezTo>
                    <a:close/>
                  </a:path>
                </a:pathLst>
              </a:custGeom>
              <a:solidFill>
                <a:srgbClr val="F9BDA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4" name="Google Shape;2329;p69">
                <a:extLst>
                  <a:ext uri="{FF2B5EF4-FFF2-40B4-BE49-F238E27FC236}">
                    <a16:creationId xmlns:a16="http://schemas.microsoft.com/office/drawing/2014/main" id="{714F45C1-4A02-8944-A120-BC7DDDFB63B4}"/>
                  </a:ext>
                </a:extLst>
              </p:cNvPr>
              <p:cNvSpPr/>
              <p:nvPr/>
            </p:nvSpPr>
            <p:spPr>
              <a:xfrm>
                <a:off x="6223530" y="2414652"/>
                <a:ext cx="304363" cy="139844"/>
              </a:xfrm>
              <a:custGeom>
                <a:avLst/>
                <a:gdLst/>
                <a:ahLst/>
                <a:cxnLst/>
                <a:rect l="l" t="t" r="r" b="b"/>
                <a:pathLst>
                  <a:path w="4342" h="1995" extrusionOk="0">
                    <a:moveTo>
                      <a:pt x="4297" y="0"/>
                    </a:moveTo>
                    <a:lnTo>
                      <a:pt x="4301" y="5"/>
                    </a:lnTo>
                    <a:lnTo>
                      <a:pt x="4288" y="5"/>
                    </a:lnTo>
                    <a:cubicBezTo>
                      <a:pt x="4279" y="9"/>
                      <a:pt x="4270" y="14"/>
                      <a:pt x="4261" y="18"/>
                    </a:cubicBezTo>
                    <a:cubicBezTo>
                      <a:pt x="4247" y="23"/>
                      <a:pt x="4238" y="32"/>
                      <a:pt x="4229" y="36"/>
                    </a:cubicBezTo>
                    <a:lnTo>
                      <a:pt x="4180" y="72"/>
                    </a:lnTo>
                    <a:cubicBezTo>
                      <a:pt x="4157" y="86"/>
                      <a:pt x="4135" y="104"/>
                      <a:pt x="4112" y="117"/>
                    </a:cubicBezTo>
                    <a:cubicBezTo>
                      <a:pt x="4099" y="117"/>
                      <a:pt x="4085" y="122"/>
                      <a:pt x="4076" y="126"/>
                    </a:cubicBezTo>
                    <a:cubicBezTo>
                      <a:pt x="4058" y="131"/>
                      <a:pt x="4040" y="140"/>
                      <a:pt x="4022" y="153"/>
                    </a:cubicBezTo>
                    <a:lnTo>
                      <a:pt x="4000" y="171"/>
                    </a:lnTo>
                    <a:lnTo>
                      <a:pt x="3941" y="203"/>
                    </a:lnTo>
                    <a:lnTo>
                      <a:pt x="3869" y="252"/>
                    </a:lnTo>
                    <a:cubicBezTo>
                      <a:pt x="3806" y="297"/>
                      <a:pt x="3743" y="342"/>
                      <a:pt x="3680" y="387"/>
                    </a:cubicBezTo>
                    <a:lnTo>
                      <a:pt x="3694" y="374"/>
                    </a:lnTo>
                    <a:lnTo>
                      <a:pt x="3694" y="374"/>
                    </a:lnTo>
                    <a:cubicBezTo>
                      <a:pt x="3595" y="446"/>
                      <a:pt x="3496" y="513"/>
                      <a:pt x="3397" y="581"/>
                    </a:cubicBezTo>
                    <a:cubicBezTo>
                      <a:pt x="3375" y="585"/>
                      <a:pt x="3352" y="594"/>
                      <a:pt x="3330" y="599"/>
                    </a:cubicBezTo>
                    <a:cubicBezTo>
                      <a:pt x="3316" y="603"/>
                      <a:pt x="3303" y="621"/>
                      <a:pt x="3307" y="639"/>
                    </a:cubicBezTo>
                    <a:lnTo>
                      <a:pt x="3222" y="693"/>
                    </a:lnTo>
                    <a:cubicBezTo>
                      <a:pt x="3208" y="684"/>
                      <a:pt x="3190" y="684"/>
                      <a:pt x="3177" y="684"/>
                    </a:cubicBezTo>
                    <a:cubicBezTo>
                      <a:pt x="3145" y="693"/>
                      <a:pt x="3114" y="707"/>
                      <a:pt x="3082" y="725"/>
                    </a:cubicBezTo>
                    <a:lnTo>
                      <a:pt x="3051" y="742"/>
                    </a:lnTo>
                    <a:cubicBezTo>
                      <a:pt x="3019" y="760"/>
                      <a:pt x="2988" y="778"/>
                      <a:pt x="2956" y="792"/>
                    </a:cubicBezTo>
                    <a:lnTo>
                      <a:pt x="2902" y="823"/>
                    </a:lnTo>
                    <a:cubicBezTo>
                      <a:pt x="2885" y="806"/>
                      <a:pt x="2861" y="794"/>
                      <a:pt x="2837" y="794"/>
                    </a:cubicBezTo>
                    <a:cubicBezTo>
                      <a:pt x="2830" y="794"/>
                      <a:pt x="2823" y="795"/>
                      <a:pt x="2817" y="796"/>
                    </a:cubicBezTo>
                    <a:lnTo>
                      <a:pt x="2803" y="796"/>
                    </a:lnTo>
                    <a:cubicBezTo>
                      <a:pt x="2790" y="801"/>
                      <a:pt x="2776" y="805"/>
                      <a:pt x="2767" y="810"/>
                    </a:cubicBezTo>
                    <a:lnTo>
                      <a:pt x="2749" y="814"/>
                    </a:lnTo>
                    <a:lnTo>
                      <a:pt x="2695" y="837"/>
                    </a:lnTo>
                    <a:cubicBezTo>
                      <a:pt x="2664" y="850"/>
                      <a:pt x="2632" y="864"/>
                      <a:pt x="2605" y="873"/>
                    </a:cubicBezTo>
                    <a:cubicBezTo>
                      <a:pt x="2560" y="891"/>
                      <a:pt x="2520" y="909"/>
                      <a:pt x="2475" y="931"/>
                    </a:cubicBezTo>
                    <a:cubicBezTo>
                      <a:pt x="2466" y="931"/>
                      <a:pt x="2452" y="936"/>
                      <a:pt x="2443" y="940"/>
                    </a:cubicBezTo>
                    <a:lnTo>
                      <a:pt x="2407" y="954"/>
                    </a:lnTo>
                    <a:cubicBezTo>
                      <a:pt x="2394" y="958"/>
                      <a:pt x="2385" y="963"/>
                      <a:pt x="2371" y="972"/>
                    </a:cubicBezTo>
                    <a:lnTo>
                      <a:pt x="2281" y="1008"/>
                    </a:lnTo>
                    <a:cubicBezTo>
                      <a:pt x="2223" y="1030"/>
                      <a:pt x="2160" y="1062"/>
                      <a:pt x="2097" y="1084"/>
                    </a:cubicBezTo>
                    <a:lnTo>
                      <a:pt x="1823" y="1206"/>
                    </a:lnTo>
                    <a:lnTo>
                      <a:pt x="1818" y="1210"/>
                    </a:lnTo>
                    <a:cubicBezTo>
                      <a:pt x="1710" y="1251"/>
                      <a:pt x="1607" y="1291"/>
                      <a:pt x="1503" y="1336"/>
                    </a:cubicBezTo>
                    <a:cubicBezTo>
                      <a:pt x="1458" y="1354"/>
                      <a:pt x="1413" y="1372"/>
                      <a:pt x="1364" y="1390"/>
                    </a:cubicBezTo>
                    <a:cubicBezTo>
                      <a:pt x="1337" y="1404"/>
                      <a:pt x="1310" y="1413"/>
                      <a:pt x="1278" y="1426"/>
                    </a:cubicBezTo>
                    <a:cubicBezTo>
                      <a:pt x="1251" y="1444"/>
                      <a:pt x="1229" y="1453"/>
                      <a:pt x="1206" y="1462"/>
                    </a:cubicBezTo>
                    <a:lnTo>
                      <a:pt x="1040" y="1530"/>
                    </a:lnTo>
                    <a:lnTo>
                      <a:pt x="1040" y="1530"/>
                    </a:lnTo>
                    <a:lnTo>
                      <a:pt x="1058" y="1521"/>
                    </a:lnTo>
                    <a:lnTo>
                      <a:pt x="1058" y="1521"/>
                    </a:lnTo>
                    <a:lnTo>
                      <a:pt x="945" y="1561"/>
                    </a:lnTo>
                    <a:cubicBezTo>
                      <a:pt x="938" y="1550"/>
                      <a:pt x="921" y="1542"/>
                      <a:pt x="903" y="1542"/>
                    </a:cubicBezTo>
                    <a:cubicBezTo>
                      <a:pt x="899" y="1542"/>
                      <a:pt x="895" y="1542"/>
                      <a:pt x="891" y="1543"/>
                    </a:cubicBezTo>
                    <a:lnTo>
                      <a:pt x="855" y="1557"/>
                    </a:lnTo>
                    <a:cubicBezTo>
                      <a:pt x="770" y="1579"/>
                      <a:pt x="680" y="1606"/>
                      <a:pt x="594" y="1624"/>
                    </a:cubicBezTo>
                    <a:cubicBezTo>
                      <a:pt x="486" y="1647"/>
                      <a:pt x="378" y="1669"/>
                      <a:pt x="271" y="1696"/>
                    </a:cubicBezTo>
                    <a:cubicBezTo>
                      <a:pt x="212" y="1710"/>
                      <a:pt x="154" y="1723"/>
                      <a:pt x="100" y="1746"/>
                    </a:cubicBezTo>
                    <a:cubicBezTo>
                      <a:pt x="55" y="1759"/>
                      <a:pt x="10" y="1786"/>
                      <a:pt x="5" y="1831"/>
                    </a:cubicBezTo>
                    <a:cubicBezTo>
                      <a:pt x="1" y="1849"/>
                      <a:pt x="5" y="1867"/>
                      <a:pt x="10" y="1885"/>
                    </a:cubicBezTo>
                    <a:cubicBezTo>
                      <a:pt x="19" y="1930"/>
                      <a:pt x="55" y="1971"/>
                      <a:pt x="100" y="1984"/>
                    </a:cubicBezTo>
                    <a:cubicBezTo>
                      <a:pt x="119" y="1991"/>
                      <a:pt x="142" y="1995"/>
                      <a:pt x="163" y="1995"/>
                    </a:cubicBezTo>
                    <a:cubicBezTo>
                      <a:pt x="170" y="1995"/>
                      <a:pt x="178" y="1994"/>
                      <a:pt x="185" y="1993"/>
                    </a:cubicBezTo>
                    <a:lnTo>
                      <a:pt x="172" y="1993"/>
                    </a:lnTo>
                    <a:cubicBezTo>
                      <a:pt x="217" y="1989"/>
                      <a:pt x="257" y="1980"/>
                      <a:pt x="302" y="1975"/>
                    </a:cubicBezTo>
                    <a:cubicBezTo>
                      <a:pt x="356" y="1966"/>
                      <a:pt x="410" y="1962"/>
                      <a:pt x="464" y="1953"/>
                    </a:cubicBezTo>
                    <a:cubicBezTo>
                      <a:pt x="518" y="1944"/>
                      <a:pt x="567" y="1930"/>
                      <a:pt x="621" y="1917"/>
                    </a:cubicBezTo>
                    <a:cubicBezTo>
                      <a:pt x="671" y="1903"/>
                      <a:pt x="725" y="1890"/>
                      <a:pt x="774" y="1876"/>
                    </a:cubicBezTo>
                    <a:cubicBezTo>
                      <a:pt x="824" y="1858"/>
                      <a:pt x="882" y="1840"/>
                      <a:pt x="936" y="1822"/>
                    </a:cubicBezTo>
                    <a:lnTo>
                      <a:pt x="977" y="1813"/>
                    </a:lnTo>
                    <a:cubicBezTo>
                      <a:pt x="1040" y="1795"/>
                      <a:pt x="1103" y="1773"/>
                      <a:pt x="1161" y="1755"/>
                    </a:cubicBezTo>
                    <a:cubicBezTo>
                      <a:pt x="1224" y="1737"/>
                      <a:pt x="1278" y="1719"/>
                      <a:pt x="1337" y="1701"/>
                    </a:cubicBezTo>
                    <a:lnTo>
                      <a:pt x="1526" y="1633"/>
                    </a:lnTo>
                    <a:cubicBezTo>
                      <a:pt x="1589" y="1611"/>
                      <a:pt x="1647" y="1588"/>
                      <a:pt x="1706" y="1566"/>
                    </a:cubicBezTo>
                    <a:lnTo>
                      <a:pt x="1881" y="1503"/>
                    </a:lnTo>
                    <a:lnTo>
                      <a:pt x="1940" y="1480"/>
                    </a:lnTo>
                    <a:lnTo>
                      <a:pt x="1958" y="1476"/>
                    </a:lnTo>
                    <a:cubicBezTo>
                      <a:pt x="1971" y="1486"/>
                      <a:pt x="1984" y="1491"/>
                      <a:pt x="2000" y="1491"/>
                    </a:cubicBezTo>
                    <a:cubicBezTo>
                      <a:pt x="2005" y="1491"/>
                      <a:pt x="2010" y="1490"/>
                      <a:pt x="2016" y="1489"/>
                    </a:cubicBezTo>
                    <a:cubicBezTo>
                      <a:pt x="2047" y="1480"/>
                      <a:pt x="2083" y="1467"/>
                      <a:pt x="2115" y="1453"/>
                    </a:cubicBezTo>
                    <a:cubicBezTo>
                      <a:pt x="2146" y="1440"/>
                      <a:pt x="2173" y="1431"/>
                      <a:pt x="2200" y="1417"/>
                    </a:cubicBezTo>
                    <a:cubicBezTo>
                      <a:pt x="2259" y="1390"/>
                      <a:pt x="2313" y="1363"/>
                      <a:pt x="2371" y="1336"/>
                    </a:cubicBezTo>
                    <a:cubicBezTo>
                      <a:pt x="2488" y="1278"/>
                      <a:pt x="2605" y="1215"/>
                      <a:pt x="2722" y="1152"/>
                    </a:cubicBezTo>
                    <a:cubicBezTo>
                      <a:pt x="2781" y="1120"/>
                      <a:pt x="2839" y="1084"/>
                      <a:pt x="2902" y="1053"/>
                    </a:cubicBezTo>
                    <a:cubicBezTo>
                      <a:pt x="2961" y="1017"/>
                      <a:pt x="3024" y="976"/>
                      <a:pt x="3082" y="940"/>
                    </a:cubicBezTo>
                    <a:cubicBezTo>
                      <a:pt x="3145" y="900"/>
                      <a:pt x="3213" y="859"/>
                      <a:pt x="3276" y="819"/>
                    </a:cubicBezTo>
                    <a:cubicBezTo>
                      <a:pt x="3303" y="819"/>
                      <a:pt x="3330" y="814"/>
                      <a:pt x="3348" y="796"/>
                    </a:cubicBezTo>
                    <a:cubicBezTo>
                      <a:pt x="3366" y="787"/>
                      <a:pt x="3384" y="778"/>
                      <a:pt x="3406" y="765"/>
                    </a:cubicBezTo>
                    <a:cubicBezTo>
                      <a:pt x="3442" y="742"/>
                      <a:pt x="3483" y="720"/>
                      <a:pt x="3519" y="693"/>
                    </a:cubicBezTo>
                    <a:cubicBezTo>
                      <a:pt x="3595" y="644"/>
                      <a:pt x="3671" y="590"/>
                      <a:pt x="3743" y="540"/>
                    </a:cubicBezTo>
                    <a:cubicBezTo>
                      <a:pt x="3815" y="486"/>
                      <a:pt x="3883" y="441"/>
                      <a:pt x="3950" y="387"/>
                    </a:cubicBezTo>
                    <a:cubicBezTo>
                      <a:pt x="3982" y="360"/>
                      <a:pt x="4013" y="329"/>
                      <a:pt x="4049" y="302"/>
                    </a:cubicBezTo>
                    <a:lnTo>
                      <a:pt x="4090" y="266"/>
                    </a:lnTo>
                    <a:lnTo>
                      <a:pt x="4126" y="239"/>
                    </a:lnTo>
                    <a:cubicBezTo>
                      <a:pt x="4162" y="212"/>
                      <a:pt x="4193" y="185"/>
                      <a:pt x="4229" y="149"/>
                    </a:cubicBezTo>
                    <a:lnTo>
                      <a:pt x="4279" y="108"/>
                    </a:lnTo>
                    <a:cubicBezTo>
                      <a:pt x="4301" y="95"/>
                      <a:pt x="4319" y="72"/>
                      <a:pt x="4333" y="54"/>
                    </a:cubicBezTo>
                    <a:cubicBezTo>
                      <a:pt x="4342" y="41"/>
                      <a:pt x="4342" y="32"/>
                      <a:pt x="4333" y="18"/>
                    </a:cubicBezTo>
                    <a:cubicBezTo>
                      <a:pt x="4328" y="9"/>
                      <a:pt x="4315" y="0"/>
                      <a:pt x="4301" y="0"/>
                    </a:cubicBezTo>
                    <a:close/>
                  </a:path>
                </a:pathLst>
              </a:custGeom>
              <a:solidFill>
                <a:srgbClr val="F9BDA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5" name="Google Shape;2332;p69">
                <a:extLst>
                  <a:ext uri="{FF2B5EF4-FFF2-40B4-BE49-F238E27FC236}">
                    <a16:creationId xmlns:a16="http://schemas.microsoft.com/office/drawing/2014/main" id="{A4759112-34CE-B24B-9469-79ABE7A18838}"/>
                  </a:ext>
                </a:extLst>
              </p:cNvPr>
              <p:cNvSpPr/>
              <p:nvPr/>
            </p:nvSpPr>
            <p:spPr>
              <a:xfrm>
                <a:off x="5282541" y="3406671"/>
                <a:ext cx="487318" cy="787195"/>
              </a:xfrm>
              <a:custGeom>
                <a:avLst/>
                <a:gdLst/>
                <a:ahLst/>
                <a:cxnLst/>
                <a:rect l="l" t="t" r="r" b="b"/>
                <a:pathLst>
                  <a:path w="6952" h="11230" extrusionOk="0">
                    <a:moveTo>
                      <a:pt x="3483" y="1"/>
                    </a:moveTo>
                    <a:cubicBezTo>
                      <a:pt x="3474" y="5"/>
                      <a:pt x="3465" y="10"/>
                      <a:pt x="3456" y="19"/>
                    </a:cubicBezTo>
                    <a:lnTo>
                      <a:pt x="3451" y="5"/>
                    </a:lnTo>
                    <a:cubicBezTo>
                      <a:pt x="3415" y="37"/>
                      <a:pt x="3402" y="91"/>
                      <a:pt x="3420" y="140"/>
                    </a:cubicBezTo>
                    <a:cubicBezTo>
                      <a:pt x="3429" y="163"/>
                      <a:pt x="3438" y="190"/>
                      <a:pt x="3451" y="212"/>
                    </a:cubicBezTo>
                    <a:cubicBezTo>
                      <a:pt x="3429" y="212"/>
                      <a:pt x="3406" y="226"/>
                      <a:pt x="3393" y="244"/>
                    </a:cubicBezTo>
                    <a:cubicBezTo>
                      <a:pt x="3384" y="266"/>
                      <a:pt x="3379" y="289"/>
                      <a:pt x="3384" y="311"/>
                    </a:cubicBezTo>
                    <a:cubicBezTo>
                      <a:pt x="3388" y="329"/>
                      <a:pt x="3402" y="343"/>
                      <a:pt x="3415" y="352"/>
                    </a:cubicBezTo>
                    <a:lnTo>
                      <a:pt x="3433" y="361"/>
                    </a:lnTo>
                    <a:lnTo>
                      <a:pt x="3447" y="370"/>
                    </a:lnTo>
                    <a:cubicBezTo>
                      <a:pt x="3433" y="442"/>
                      <a:pt x="3424" y="523"/>
                      <a:pt x="3415" y="604"/>
                    </a:cubicBezTo>
                    <a:lnTo>
                      <a:pt x="3411" y="653"/>
                    </a:lnTo>
                    <a:cubicBezTo>
                      <a:pt x="3406" y="734"/>
                      <a:pt x="3402" y="815"/>
                      <a:pt x="3388" y="896"/>
                    </a:cubicBezTo>
                    <a:lnTo>
                      <a:pt x="3379" y="973"/>
                    </a:lnTo>
                    <a:cubicBezTo>
                      <a:pt x="3370" y="1013"/>
                      <a:pt x="3361" y="1054"/>
                      <a:pt x="3357" y="1094"/>
                    </a:cubicBezTo>
                    <a:cubicBezTo>
                      <a:pt x="3352" y="1135"/>
                      <a:pt x="3348" y="1171"/>
                      <a:pt x="3343" y="1206"/>
                    </a:cubicBezTo>
                    <a:cubicBezTo>
                      <a:pt x="3339" y="1247"/>
                      <a:pt x="3334" y="1269"/>
                      <a:pt x="3330" y="1301"/>
                    </a:cubicBezTo>
                    <a:lnTo>
                      <a:pt x="3334" y="1292"/>
                    </a:lnTo>
                    <a:lnTo>
                      <a:pt x="3330" y="1319"/>
                    </a:lnTo>
                    <a:lnTo>
                      <a:pt x="3321" y="1359"/>
                    </a:lnTo>
                    <a:cubicBezTo>
                      <a:pt x="3316" y="1400"/>
                      <a:pt x="3307" y="1445"/>
                      <a:pt x="3298" y="1485"/>
                    </a:cubicBezTo>
                    <a:cubicBezTo>
                      <a:pt x="3289" y="1539"/>
                      <a:pt x="3276" y="1593"/>
                      <a:pt x="3267" y="1647"/>
                    </a:cubicBezTo>
                    <a:cubicBezTo>
                      <a:pt x="3253" y="1742"/>
                      <a:pt x="3235" y="1845"/>
                      <a:pt x="3213" y="1944"/>
                    </a:cubicBezTo>
                    <a:cubicBezTo>
                      <a:pt x="3190" y="2048"/>
                      <a:pt x="3168" y="2160"/>
                      <a:pt x="3150" y="2268"/>
                    </a:cubicBezTo>
                    <a:cubicBezTo>
                      <a:pt x="3145" y="2300"/>
                      <a:pt x="3136" y="2327"/>
                      <a:pt x="3132" y="2354"/>
                    </a:cubicBezTo>
                    <a:lnTo>
                      <a:pt x="3123" y="2412"/>
                    </a:lnTo>
                    <a:cubicBezTo>
                      <a:pt x="3109" y="2471"/>
                      <a:pt x="3100" y="2529"/>
                      <a:pt x="3091" y="2588"/>
                    </a:cubicBezTo>
                    <a:lnTo>
                      <a:pt x="3091" y="2601"/>
                    </a:lnTo>
                    <a:lnTo>
                      <a:pt x="3078" y="2696"/>
                    </a:lnTo>
                    <a:lnTo>
                      <a:pt x="3078" y="2705"/>
                    </a:lnTo>
                    <a:cubicBezTo>
                      <a:pt x="3078" y="2705"/>
                      <a:pt x="3078" y="2709"/>
                      <a:pt x="3078" y="2714"/>
                    </a:cubicBezTo>
                    <a:lnTo>
                      <a:pt x="3078" y="2718"/>
                    </a:lnTo>
                    <a:lnTo>
                      <a:pt x="3078" y="2732"/>
                    </a:lnTo>
                    <a:lnTo>
                      <a:pt x="3078" y="2750"/>
                    </a:lnTo>
                    <a:lnTo>
                      <a:pt x="3073" y="2777"/>
                    </a:lnTo>
                    <a:cubicBezTo>
                      <a:pt x="3069" y="2808"/>
                      <a:pt x="3060" y="2839"/>
                      <a:pt x="3055" y="2871"/>
                    </a:cubicBezTo>
                    <a:lnTo>
                      <a:pt x="3042" y="2925"/>
                    </a:lnTo>
                    <a:cubicBezTo>
                      <a:pt x="3033" y="2983"/>
                      <a:pt x="3024" y="3037"/>
                      <a:pt x="3015" y="3096"/>
                    </a:cubicBezTo>
                    <a:cubicBezTo>
                      <a:pt x="3010" y="3123"/>
                      <a:pt x="3001" y="3154"/>
                      <a:pt x="2997" y="3186"/>
                    </a:cubicBezTo>
                    <a:lnTo>
                      <a:pt x="2988" y="3244"/>
                    </a:lnTo>
                    <a:cubicBezTo>
                      <a:pt x="2983" y="3271"/>
                      <a:pt x="2974" y="3303"/>
                      <a:pt x="2970" y="3334"/>
                    </a:cubicBezTo>
                    <a:cubicBezTo>
                      <a:pt x="2961" y="3361"/>
                      <a:pt x="2956" y="3379"/>
                      <a:pt x="2952" y="3406"/>
                    </a:cubicBezTo>
                    <a:cubicBezTo>
                      <a:pt x="2947" y="3429"/>
                      <a:pt x="2943" y="3460"/>
                      <a:pt x="2934" y="3487"/>
                    </a:cubicBezTo>
                    <a:cubicBezTo>
                      <a:pt x="2929" y="3510"/>
                      <a:pt x="2925" y="3541"/>
                      <a:pt x="2920" y="3568"/>
                    </a:cubicBezTo>
                    <a:cubicBezTo>
                      <a:pt x="2916" y="3595"/>
                      <a:pt x="2902" y="3640"/>
                      <a:pt x="2898" y="3676"/>
                    </a:cubicBezTo>
                    <a:lnTo>
                      <a:pt x="2884" y="3730"/>
                    </a:lnTo>
                    <a:lnTo>
                      <a:pt x="2862" y="3852"/>
                    </a:lnTo>
                    <a:cubicBezTo>
                      <a:pt x="2848" y="3919"/>
                      <a:pt x="2835" y="3982"/>
                      <a:pt x="2821" y="4050"/>
                    </a:cubicBezTo>
                    <a:cubicBezTo>
                      <a:pt x="2808" y="4099"/>
                      <a:pt x="2799" y="4153"/>
                      <a:pt x="2785" y="4203"/>
                    </a:cubicBezTo>
                    <a:cubicBezTo>
                      <a:pt x="2776" y="4261"/>
                      <a:pt x="2763" y="4324"/>
                      <a:pt x="2749" y="4383"/>
                    </a:cubicBezTo>
                    <a:cubicBezTo>
                      <a:pt x="2736" y="4423"/>
                      <a:pt x="2731" y="4459"/>
                      <a:pt x="2722" y="4499"/>
                    </a:cubicBezTo>
                    <a:lnTo>
                      <a:pt x="2709" y="4558"/>
                    </a:lnTo>
                    <a:cubicBezTo>
                      <a:pt x="2695" y="4612"/>
                      <a:pt x="2682" y="4675"/>
                      <a:pt x="2668" y="4733"/>
                    </a:cubicBezTo>
                    <a:cubicBezTo>
                      <a:pt x="2659" y="4774"/>
                      <a:pt x="2646" y="4819"/>
                      <a:pt x="2637" y="4864"/>
                    </a:cubicBezTo>
                    <a:cubicBezTo>
                      <a:pt x="2619" y="4940"/>
                      <a:pt x="2605" y="5017"/>
                      <a:pt x="2583" y="5089"/>
                    </a:cubicBezTo>
                    <a:cubicBezTo>
                      <a:pt x="2565" y="5152"/>
                      <a:pt x="2552" y="5201"/>
                      <a:pt x="2538" y="5255"/>
                    </a:cubicBezTo>
                    <a:cubicBezTo>
                      <a:pt x="2525" y="5309"/>
                      <a:pt x="2507" y="5368"/>
                      <a:pt x="2493" y="5426"/>
                    </a:cubicBezTo>
                    <a:cubicBezTo>
                      <a:pt x="2471" y="5507"/>
                      <a:pt x="2444" y="5584"/>
                      <a:pt x="2421" y="5665"/>
                    </a:cubicBezTo>
                    <a:lnTo>
                      <a:pt x="2385" y="5773"/>
                    </a:lnTo>
                    <a:cubicBezTo>
                      <a:pt x="2354" y="5881"/>
                      <a:pt x="2318" y="5998"/>
                      <a:pt x="2273" y="6110"/>
                    </a:cubicBezTo>
                    <a:cubicBezTo>
                      <a:pt x="2219" y="6263"/>
                      <a:pt x="2156" y="6420"/>
                      <a:pt x="2097" y="6573"/>
                    </a:cubicBezTo>
                    <a:lnTo>
                      <a:pt x="2016" y="6789"/>
                    </a:lnTo>
                    <a:cubicBezTo>
                      <a:pt x="1998" y="6834"/>
                      <a:pt x="1980" y="6879"/>
                      <a:pt x="1962" y="6924"/>
                    </a:cubicBezTo>
                    <a:lnTo>
                      <a:pt x="1931" y="7001"/>
                    </a:lnTo>
                    <a:cubicBezTo>
                      <a:pt x="1904" y="7068"/>
                      <a:pt x="1877" y="7136"/>
                      <a:pt x="1850" y="7203"/>
                    </a:cubicBezTo>
                    <a:lnTo>
                      <a:pt x="1863" y="7176"/>
                    </a:lnTo>
                    <a:lnTo>
                      <a:pt x="1796" y="7329"/>
                    </a:lnTo>
                    <a:lnTo>
                      <a:pt x="1778" y="7365"/>
                    </a:lnTo>
                    <a:lnTo>
                      <a:pt x="1773" y="7383"/>
                    </a:lnTo>
                    <a:cubicBezTo>
                      <a:pt x="1760" y="7410"/>
                      <a:pt x="1746" y="7437"/>
                      <a:pt x="1737" y="7460"/>
                    </a:cubicBezTo>
                    <a:cubicBezTo>
                      <a:pt x="1697" y="7554"/>
                      <a:pt x="1656" y="7644"/>
                      <a:pt x="1620" y="7743"/>
                    </a:cubicBezTo>
                    <a:cubicBezTo>
                      <a:pt x="1580" y="7828"/>
                      <a:pt x="1544" y="7918"/>
                      <a:pt x="1508" y="8008"/>
                    </a:cubicBezTo>
                    <a:lnTo>
                      <a:pt x="1499" y="8022"/>
                    </a:lnTo>
                    <a:lnTo>
                      <a:pt x="1463" y="8107"/>
                    </a:lnTo>
                    <a:lnTo>
                      <a:pt x="1445" y="8148"/>
                    </a:lnTo>
                    <a:cubicBezTo>
                      <a:pt x="1395" y="8251"/>
                      <a:pt x="1346" y="8359"/>
                      <a:pt x="1292" y="8463"/>
                    </a:cubicBezTo>
                    <a:cubicBezTo>
                      <a:pt x="1265" y="8521"/>
                      <a:pt x="1238" y="8575"/>
                      <a:pt x="1206" y="8629"/>
                    </a:cubicBezTo>
                    <a:lnTo>
                      <a:pt x="1184" y="8670"/>
                    </a:lnTo>
                    <a:lnTo>
                      <a:pt x="1125" y="8782"/>
                    </a:lnTo>
                    <a:cubicBezTo>
                      <a:pt x="1089" y="8850"/>
                      <a:pt x="1049" y="8922"/>
                      <a:pt x="1008" y="8994"/>
                    </a:cubicBezTo>
                    <a:lnTo>
                      <a:pt x="937" y="9120"/>
                    </a:lnTo>
                    <a:cubicBezTo>
                      <a:pt x="878" y="9223"/>
                      <a:pt x="820" y="9331"/>
                      <a:pt x="757" y="9434"/>
                    </a:cubicBezTo>
                    <a:cubicBezTo>
                      <a:pt x="739" y="9470"/>
                      <a:pt x="721" y="9506"/>
                      <a:pt x="703" y="9547"/>
                    </a:cubicBezTo>
                    <a:cubicBezTo>
                      <a:pt x="698" y="9560"/>
                      <a:pt x="698" y="9574"/>
                      <a:pt x="698" y="9587"/>
                    </a:cubicBezTo>
                    <a:lnTo>
                      <a:pt x="689" y="9605"/>
                    </a:lnTo>
                    <a:lnTo>
                      <a:pt x="662" y="9659"/>
                    </a:lnTo>
                    <a:cubicBezTo>
                      <a:pt x="644" y="9700"/>
                      <a:pt x="622" y="9740"/>
                      <a:pt x="604" y="9781"/>
                    </a:cubicBezTo>
                    <a:cubicBezTo>
                      <a:pt x="572" y="9839"/>
                      <a:pt x="541" y="9893"/>
                      <a:pt x="509" y="9947"/>
                    </a:cubicBezTo>
                    <a:cubicBezTo>
                      <a:pt x="473" y="10001"/>
                      <a:pt x="437" y="10046"/>
                      <a:pt x="401" y="10100"/>
                    </a:cubicBezTo>
                    <a:lnTo>
                      <a:pt x="374" y="10127"/>
                    </a:lnTo>
                    <a:cubicBezTo>
                      <a:pt x="347" y="10172"/>
                      <a:pt x="316" y="10213"/>
                      <a:pt x="284" y="10253"/>
                    </a:cubicBezTo>
                    <a:cubicBezTo>
                      <a:pt x="257" y="10298"/>
                      <a:pt x="221" y="10352"/>
                      <a:pt x="190" y="10402"/>
                    </a:cubicBezTo>
                    <a:cubicBezTo>
                      <a:pt x="158" y="10451"/>
                      <a:pt x="127" y="10510"/>
                      <a:pt x="95" y="10564"/>
                    </a:cubicBezTo>
                    <a:cubicBezTo>
                      <a:pt x="77" y="10586"/>
                      <a:pt x="64" y="10613"/>
                      <a:pt x="50" y="10640"/>
                    </a:cubicBezTo>
                    <a:cubicBezTo>
                      <a:pt x="37" y="10663"/>
                      <a:pt x="23" y="10690"/>
                      <a:pt x="14" y="10721"/>
                    </a:cubicBezTo>
                    <a:cubicBezTo>
                      <a:pt x="1" y="10753"/>
                      <a:pt x="1" y="10793"/>
                      <a:pt x="10" y="10829"/>
                    </a:cubicBezTo>
                    <a:cubicBezTo>
                      <a:pt x="19" y="10852"/>
                      <a:pt x="32" y="10874"/>
                      <a:pt x="46" y="10897"/>
                    </a:cubicBezTo>
                    <a:lnTo>
                      <a:pt x="59" y="10915"/>
                    </a:lnTo>
                    <a:lnTo>
                      <a:pt x="82" y="10937"/>
                    </a:lnTo>
                    <a:lnTo>
                      <a:pt x="91" y="10951"/>
                    </a:lnTo>
                    <a:lnTo>
                      <a:pt x="109" y="10977"/>
                    </a:lnTo>
                    <a:lnTo>
                      <a:pt x="140" y="11018"/>
                    </a:lnTo>
                    <a:lnTo>
                      <a:pt x="154" y="11031"/>
                    </a:lnTo>
                    <a:lnTo>
                      <a:pt x="176" y="11067"/>
                    </a:lnTo>
                    <a:lnTo>
                      <a:pt x="190" y="11090"/>
                    </a:lnTo>
                    <a:lnTo>
                      <a:pt x="199" y="11103"/>
                    </a:lnTo>
                    <a:cubicBezTo>
                      <a:pt x="217" y="11126"/>
                      <a:pt x="235" y="11148"/>
                      <a:pt x="257" y="11171"/>
                    </a:cubicBezTo>
                    <a:cubicBezTo>
                      <a:pt x="284" y="11202"/>
                      <a:pt x="325" y="11225"/>
                      <a:pt x="370" y="11229"/>
                    </a:cubicBezTo>
                    <a:cubicBezTo>
                      <a:pt x="397" y="11229"/>
                      <a:pt x="419" y="11220"/>
                      <a:pt x="442" y="11211"/>
                    </a:cubicBezTo>
                    <a:cubicBezTo>
                      <a:pt x="455" y="11202"/>
                      <a:pt x="469" y="11193"/>
                      <a:pt x="482" y="11180"/>
                    </a:cubicBezTo>
                    <a:lnTo>
                      <a:pt x="491" y="11166"/>
                    </a:lnTo>
                    <a:lnTo>
                      <a:pt x="500" y="11153"/>
                    </a:lnTo>
                    <a:lnTo>
                      <a:pt x="518" y="11130"/>
                    </a:lnTo>
                    <a:cubicBezTo>
                      <a:pt x="532" y="11121"/>
                      <a:pt x="541" y="11117"/>
                      <a:pt x="550" y="11108"/>
                    </a:cubicBezTo>
                    <a:lnTo>
                      <a:pt x="568" y="11085"/>
                    </a:lnTo>
                    <a:cubicBezTo>
                      <a:pt x="599" y="11058"/>
                      <a:pt x="626" y="11027"/>
                      <a:pt x="653" y="10995"/>
                    </a:cubicBezTo>
                    <a:cubicBezTo>
                      <a:pt x="716" y="10915"/>
                      <a:pt x="797" y="10820"/>
                      <a:pt x="869" y="10717"/>
                    </a:cubicBezTo>
                    <a:cubicBezTo>
                      <a:pt x="910" y="10663"/>
                      <a:pt x="950" y="10604"/>
                      <a:pt x="990" y="10550"/>
                    </a:cubicBezTo>
                    <a:lnTo>
                      <a:pt x="1067" y="10442"/>
                    </a:lnTo>
                    <a:cubicBezTo>
                      <a:pt x="1098" y="10397"/>
                      <a:pt x="1130" y="10357"/>
                      <a:pt x="1161" y="10312"/>
                    </a:cubicBezTo>
                    <a:cubicBezTo>
                      <a:pt x="1193" y="10267"/>
                      <a:pt x="1233" y="10217"/>
                      <a:pt x="1269" y="10168"/>
                    </a:cubicBezTo>
                    <a:cubicBezTo>
                      <a:pt x="1310" y="10105"/>
                      <a:pt x="1350" y="10046"/>
                      <a:pt x="1391" y="9983"/>
                    </a:cubicBezTo>
                    <a:cubicBezTo>
                      <a:pt x="1418" y="9943"/>
                      <a:pt x="1440" y="9902"/>
                      <a:pt x="1467" y="9862"/>
                    </a:cubicBezTo>
                    <a:cubicBezTo>
                      <a:pt x="1535" y="9758"/>
                      <a:pt x="1602" y="9655"/>
                      <a:pt x="1670" y="9551"/>
                    </a:cubicBezTo>
                    <a:lnTo>
                      <a:pt x="1701" y="9502"/>
                    </a:lnTo>
                    <a:cubicBezTo>
                      <a:pt x="1755" y="9412"/>
                      <a:pt x="1814" y="9327"/>
                      <a:pt x="1868" y="9237"/>
                    </a:cubicBezTo>
                    <a:cubicBezTo>
                      <a:pt x="1940" y="9124"/>
                      <a:pt x="2003" y="9025"/>
                      <a:pt x="2057" y="8926"/>
                    </a:cubicBezTo>
                    <a:cubicBezTo>
                      <a:pt x="2115" y="8832"/>
                      <a:pt x="2174" y="8715"/>
                      <a:pt x="2232" y="8607"/>
                    </a:cubicBezTo>
                    <a:cubicBezTo>
                      <a:pt x="2291" y="8499"/>
                      <a:pt x="2345" y="8395"/>
                      <a:pt x="2399" y="8287"/>
                    </a:cubicBezTo>
                    <a:cubicBezTo>
                      <a:pt x="2439" y="8206"/>
                      <a:pt x="2480" y="8121"/>
                      <a:pt x="2516" y="8035"/>
                    </a:cubicBezTo>
                    <a:lnTo>
                      <a:pt x="2556" y="7954"/>
                    </a:lnTo>
                    <a:cubicBezTo>
                      <a:pt x="2619" y="7819"/>
                      <a:pt x="2668" y="7707"/>
                      <a:pt x="2713" y="7604"/>
                    </a:cubicBezTo>
                    <a:lnTo>
                      <a:pt x="2763" y="7482"/>
                    </a:lnTo>
                    <a:cubicBezTo>
                      <a:pt x="2794" y="7410"/>
                      <a:pt x="2826" y="7338"/>
                      <a:pt x="2853" y="7262"/>
                    </a:cubicBezTo>
                    <a:cubicBezTo>
                      <a:pt x="2884" y="7190"/>
                      <a:pt x="2911" y="7122"/>
                      <a:pt x="2943" y="7050"/>
                    </a:cubicBezTo>
                    <a:lnTo>
                      <a:pt x="2992" y="6924"/>
                    </a:lnTo>
                    <a:lnTo>
                      <a:pt x="3028" y="6830"/>
                    </a:lnTo>
                    <a:cubicBezTo>
                      <a:pt x="3064" y="6744"/>
                      <a:pt x="3100" y="6654"/>
                      <a:pt x="3136" y="6569"/>
                    </a:cubicBezTo>
                    <a:lnTo>
                      <a:pt x="3190" y="6416"/>
                    </a:lnTo>
                    <a:lnTo>
                      <a:pt x="3262" y="6218"/>
                    </a:lnTo>
                    <a:cubicBezTo>
                      <a:pt x="3280" y="6177"/>
                      <a:pt x="3294" y="6132"/>
                      <a:pt x="3312" y="6087"/>
                    </a:cubicBezTo>
                    <a:lnTo>
                      <a:pt x="3330" y="6034"/>
                    </a:lnTo>
                    <a:cubicBezTo>
                      <a:pt x="3343" y="5993"/>
                      <a:pt x="3357" y="5953"/>
                      <a:pt x="3370" y="5908"/>
                    </a:cubicBezTo>
                    <a:lnTo>
                      <a:pt x="3384" y="5867"/>
                    </a:lnTo>
                    <a:cubicBezTo>
                      <a:pt x="3393" y="5836"/>
                      <a:pt x="3402" y="5809"/>
                      <a:pt x="3415" y="5777"/>
                    </a:cubicBezTo>
                    <a:cubicBezTo>
                      <a:pt x="3424" y="5746"/>
                      <a:pt x="3433" y="5719"/>
                      <a:pt x="3442" y="5696"/>
                    </a:cubicBezTo>
                    <a:cubicBezTo>
                      <a:pt x="3460" y="5638"/>
                      <a:pt x="3478" y="5584"/>
                      <a:pt x="3492" y="5525"/>
                    </a:cubicBezTo>
                    <a:cubicBezTo>
                      <a:pt x="3532" y="5408"/>
                      <a:pt x="3568" y="5287"/>
                      <a:pt x="3600" y="5165"/>
                    </a:cubicBezTo>
                    <a:cubicBezTo>
                      <a:pt x="3618" y="5107"/>
                      <a:pt x="3631" y="5044"/>
                      <a:pt x="3649" y="4981"/>
                    </a:cubicBezTo>
                    <a:cubicBezTo>
                      <a:pt x="3663" y="4918"/>
                      <a:pt x="3676" y="4859"/>
                      <a:pt x="3694" y="4801"/>
                    </a:cubicBezTo>
                    <a:cubicBezTo>
                      <a:pt x="3708" y="4742"/>
                      <a:pt x="3730" y="4679"/>
                      <a:pt x="3744" y="4616"/>
                    </a:cubicBezTo>
                    <a:cubicBezTo>
                      <a:pt x="3753" y="4589"/>
                      <a:pt x="3757" y="4562"/>
                      <a:pt x="3766" y="4526"/>
                    </a:cubicBezTo>
                    <a:cubicBezTo>
                      <a:pt x="3771" y="4495"/>
                      <a:pt x="3780" y="4459"/>
                      <a:pt x="3789" y="4428"/>
                    </a:cubicBezTo>
                    <a:cubicBezTo>
                      <a:pt x="3820" y="4306"/>
                      <a:pt x="3847" y="4180"/>
                      <a:pt x="3874" y="4054"/>
                    </a:cubicBezTo>
                    <a:cubicBezTo>
                      <a:pt x="3901" y="3933"/>
                      <a:pt x="3928" y="3802"/>
                      <a:pt x="3955" y="3676"/>
                    </a:cubicBezTo>
                    <a:cubicBezTo>
                      <a:pt x="3973" y="3600"/>
                      <a:pt x="3987" y="3523"/>
                      <a:pt x="4005" y="3447"/>
                    </a:cubicBezTo>
                    <a:lnTo>
                      <a:pt x="4036" y="3298"/>
                    </a:lnTo>
                    <a:lnTo>
                      <a:pt x="4059" y="3186"/>
                    </a:lnTo>
                    <a:cubicBezTo>
                      <a:pt x="4072" y="3127"/>
                      <a:pt x="4081" y="3078"/>
                      <a:pt x="4095" y="3019"/>
                    </a:cubicBezTo>
                    <a:cubicBezTo>
                      <a:pt x="4113" y="2925"/>
                      <a:pt x="4131" y="2831"/>
                      <a:pt x="4149" y="2736"/>
                    </a:cubicBezTo>
                    <a:cubicBezTo>
                      <a:pt x="4184" y="2574"/>
                      <a:pt x="4220" y="2381"/>
                      <a:pt x="4252" y="2192"/>
                    </a:cubicBezTo>
                    <a:lnTo>
                      <a:pt x="4252" y="2192"/>
                    </a:lnTo>
                    <a:lnTo>
                      <a:pt x="4247" y="2201"/>
                    </a:lnTo>
                    <a:cubicBezTo>
                      <a:pt x="4261" y="2129"/>
                      <a:pt x="4270" y="2057"/>
                      <a:pt x="4279" y="1985"/>
                    </a:cubicBezTo>
                    <a:cubicBezTo>
                      <a:pt x="4283" y="1940"/>
                      <a:pt x="4288" y="1899"/>
                      <a:pt x="4292" y="1854"/>
                    </a:cubicBezTo>
                    <a:lnTo>
                      <a:pt x="4306" y="1746"/>
                    </a:lnTo>
                    <a:cubicBezTo>
                      <a:pt x="4319" y="1661"/>
                      <a:pt x="4328" y="1580"/>
                      <a:pt x="4337" y="1494"/>
                    </a:cubicBezTo>
                    <a:cubicBezTo>
                      <a:pt x="4351" y="1382"/>
                      <a:pt x="4364" y="1260"/>
                      <a:pt x="4369" y="1139"/>
                    </a:cubicBezTo>
                    <a:cubicBezTo>
                      <a:pt x="4369" y="1040"/>
                      <a:pt x="4364" y="937"/>
                      <a:pt x="4355" y="838"/>
                    </a:cubicBezTo>
                    <a:lnTo>
                      <a:pt x="4355" y="806"/>
                    </a:lnTo>
                    <a:cubicBezTo>
                      <a:pt x="4387" y="820"/>
                      <a:pt x="4423" y="833"/>
                      <a:pt x="4454" y="847"/>
                    </a:cubicBezTo>
                    <a:cubicBezTo>
                      <a:pt x="4513" y="869"/>
                      <a:pt x="4571" y="892"/>
                      <a:pt x="4630" y="910"/>
                    </a:cubicBezTo>
                    <a:cubicBezTo>
                      <a:pt x="4688" y="932"/>
                      <a:pt x="4742" y="941"/>
                      <a:pt x="4801" y="955"/>
                    </a:cubicBezTo>
                    <a:cubicBezTo>
                      <a:pt x="4886" y="982"/>
                      <a:pt x="4976" y="1000"/>
                      <a:pt x="5066" y="1018"/>
                    </a:cubicBezTo>
                    <a:lnTo>
                      <a:pt x="5143" y="1036"/>
                    </a:lnTo>
                    <a:cubicBezTo>
                      <a:pt x="5278" y="1067"/>
                      <a:pt x="5417" y="1094"/>
                      <a:pt x="5534" y="1108"/>
                    </a:cubicBezTo>
                    <a:lnTo>
                      <a:pt x="5602" y="1121"/>
                    </a:lnTo>
                    <a:cubicBezTo>
                      <a:pt x="5687" y="1135"/>
                      <a:pt x="5781" y="1153"/>
                      <a:pt x="5871" y="1162"/>
                    </a:cubicBezTo>
                    <a:cubicBezTo>
                      <a:pt x="5961" y="1171"/>
                      <a:pt x="6038" y="1171"/>
                      <a:pt x="6119" y="1175"/>
                    </a:cubicBezTo>
                    <a:lnTo>
                      <a:pt x="6209" y="1180"/>
                    </a:lnTo>
                    <a:cubicBezTo>
                      <a:pt x="6245" y="1180"/>
                      <a:pt x="6281" y="1180"/>
                      <a:pt x="6321" y="1184"/>
                    </a:cubicBezTo>
                    <a:lnTo>
                      <a:pt x="6393" y="1189"/>
                    </a:lnTo>
                    <a:lnTo>
                      <a:pt x="6555" y="1189"/>
                    </a:lnTo>
                    <a:cubicBezTo>
                      <a:pt x="6587" y="1189"/>
                      <a:pt x="6614" y="1184"/>
                      <a:pt x="6645" y="1184"/>
                    </a:cubicBezTo>
                    <a:lnTo>
                      <a:pt x="6704" y="1184"/>
                    </a:lnTo>
                    <a:lnTo>
                      <a:pt x="6771" y="1180"/>
                    </a:lnTo>
                    <a:lnTo>
                      <a:pt x="6830" y="1175"/>
                    </a:lnTo>
                    <a:cubicBezTo>
                      <a:pt x="6861" y="1171"/>
                      <a:pt x="6888" y="1157"/>
                      <a:pt x="6911" y="1135"/>
                    </a:cubicBezTo>
                    <a:cubicBezTo>
                      <a:pt x="6924" y="1117"/>
                      <a:pt x="6938" y="1103"/>
                      <a:pt x="6942" y="1081"/>
                    </a:cubicBezTo>
                    <a:cubicBezTo>
                      <a:pt x="6951" y="1054"/>
                      <a:pt x="6951" y="1018"/>
                      <a:pt x="6938" y="991"/>
                    </a:cubicBezTo>
                    <a:cubicBezTo>
                      <a:pt x="6942" y="959"/>
                      <a:pt x="6938" y="928"/>
                      <a:pt x="6924" y="901"/>
                    </a:cubicBezTo>
                    <a:cubicBezTo>
                      <a:pt x="6929" y="892"/>
                      <a:pt x="6929" y="887"/>
                      <a:pt x="6933" y="883"/>
                    </a:cubicBezTo>
                    <a:cubicBezTo>
                      <a:pt x="6942" y="869"/>
                      <a:pt x="6947" y="851"/>
                      <a:pt x="6947" y="833"/>
                    </a:cubicBezTo>
                    <a:cubicBezTo>
                      <a:pt x="6947" y="815"/>
                      <a:pt x="6942" y="797"/>
                      <a:pt x="6938" y="784"/>
                    </a:cubicBezTo>
                    <a:cubicBezTo>
                      <a:pt x="6906" y="730"/>
                      <a:pt x="6852" y="730"/>
                      <a:pt x="6798" y="721"/>
                    </a:cubicBezTo>
                    <a:lnTo>
                      <a:pt x="6569" y="721"/>
                    </a:lnTo>
                    <a:lnTo>
                      <a:pt x="6452" y="716"/>
                    </a:lnTo>
                    <a:lnTo>
                      <a:pt x="6420" y="716"/>
                    </a:lnTo>
                    <a:cubicBezTo>
                      <a:pt x="6371" y="716"/>
                      <a:pt x="6317" y="716"/>
                      <a:pt x="6267" y="707"/>
                    </a:cubicBezTo>
                    <a:cubicBezTo>
                      <a:pt x="6132" y="698"/>
                      <a:pt x="6015" y="685"/>
                      <a:pt x="5898" y="671"/>
                    </a:cubicBezTo>
                    <a:cubicBezTo>
                      <a:pt x="5862" y="662"/>
                      <a:pt x="5831" y="662"/>
                      <a:pt x="5795" y="658"/>
                    </a:cubicBezTo>
                    <a:lnTo>
                      <a:pt x="5723" y="649"/>
                    </a:lnTo>
                    <a:cubicBezTo>
                      <a:pt x="5674" y="640"/>
                      <a:pt x="5629" y="635"/>
                      <a:pt x="5584" y="626"/>
                    </a:cubicBezTo>
                    <a:lnTo>
                      <a:pt x="5530" y="617"/>
                    </a:lnTo>
                    <a:lnTo>
                      <a:pt x="5435" y="604"/>
                    </a:lnTo>
                    <a:lnTo>
                      <a:pt x="5300" y="581"/>
                    </a:lnTo>
                    <a:lnTo>
                      <a:pt x="5314" y="586"/>
                    </a:lnTo>
                    <a:cubicBezTo>
                      <a:pt x="5210" y="563"/>
                      <a:pt x="5089" y="541"/>
                      <a:pt x="4976" y="509"/>
                    </a:cubicBezTo>
                    <a:cubicBezTo>
                      <a:pt x="4931" y="496"/>
                      <a:pt x="4882" y="487"/>
                      <a:pt x="4832" y="478"/>
                    </a:cubicBezTo>
                    <a:cubicBezTo>
                      <a:pt x="4765" y="460"/>
                      <a:pt x="4697" y="442"/>
                      <a:pt x="4634" y="424"/>
                    </a:cubicBezTo>
                    <a:lnTo>
                      <a:pt x="4414" y="365"/>
                    </a:lnTo>
                    <a:cubicBezTo>
                      <a:pt x="4405" y="338"/>
                      <a:pt x="4382" y="316"/>
                      <a:pt x="4355" y="302"/>
                    </a:cubicBezTo>
                    <a:lnTo>
                      <a:pt x="4310" y="284"/>
                    </a:lnTo>
                    <a:cubicBezTo>
                      <a:pt x="4256" y="266"/>
                      <a:pt x="4202" y="248"/>
                      <a:pt x="4153" y="230"/>
                    </a:cubicBezTo>
                    <a:cubicBezTo>
                      <a:pt x="4135" y="235"/>
                      <a:pt x="4122" y="239"/>
                      <a:pt x="4108" y="239"/>
                    </a:cubicBezTo>
                    <a:cubicBezTo>
                      <a:pt x="4077" y="239"/>
                      <a:pt x="4050" y="226"/>
                      <a:pt x="4027" y="203"/>
                    </a:cubicBezTo>
                    <a:cubicBezTo>
                      <a:pt x="4018" y="194"/>
                      <a:pt x="4014" y="185"/>
                      <a:pt x="4009" y="176"/>
                    </a:cubicBezTo>
                    <a:cubicBezTo>
                      <a:pt x="3937" y="158"/>
                      <a:pt x="3870" y="145"/>
                      <a:pt x="3798" y="122"/>
                    </a:cubicBezTo>
                    <a:cubicBezTo>
                      <a:pt x="3762" y="113"/>
                      <a:pt x="3726" y="104"/>
                      <a:pt x="3685" y="91"/>
                    </a:cubicBezTo>
                    <a:cubicBezTo>
                      <a:pt x="3649" y="77"/>
                      <a:pt x="3618" y="64"/>
                      <a:pt x="3573" y="41"/>
                    </a:cubicBezTo>
                    <a:lnTo>
                      <a:pt x="3564" y="37"/>
                    </a:lnTo>
                    <a:cubicBezTo>
                      <a:pt x="3532" y="23"/>
                      <a:pt x="3505" y="14"/>
                      <a:pt x="3483" y="1"/>
                    </a:cubicBezTo>
                    <a:close/>
                  </a:path>
                </a:pathLst>
              </a:custGeom>
              <a:solidFill>
                <a:srgbClr val="5777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6" name="Google Shape;2333;p69">
                <a:extLst>
                  <a:ext uri="{FF2B5EF4-FFF2-40B4-BE49-F238E27FC236}">
                    <a16:creationId xmlns:a16="http://schemas.microsoft.com/office/drawing/2014/main" id="{09273140-D8DC-734F-B039-C11236DA7BF4}"/>
                  </a:ext>
                </a:extLst>
              </p:cNvPr>
              <p:cNvSpPr/>
              <p:nvPr/>
            </p:nvSpPr>
            <p:spPr>
              <a:xfrm>
                <a:off x="5827760" y="3385221"/>
                <a:ext cx="294620" cy="943512"/>
              </a:xfrm>
              <a:custGeom>
                <a:avLst/>
                <a:gdLst/>
                <a:ahLst/>
                <a:cxnLst/>
                <a:rect l="l" t="t" r="r" b="b"/>
                <a:pathLst>
                  <a:path w="4203" h="13460" extrusionOk="0">
                    <a:moveTo>
                      <a:pt x="4095" y="1"/>
                    </a:moveTo>
                    <a:lnTo>
                      <a:pt x="4095" y="5"/>
                    </a:lnTo>
                    <a:lnTo>
                      <a:pt x="4081" y="5"/>
                    </a:lnTo>
                    <a:cubicBezTo>
                      <a:pt x="4045" y="10"/>
                      <a:pt x="4009" y="19"/>
                      <a:pt x="3978" y="32"/>
                    </a:cubicBezTo>
                    <a:cubicBezTo>
                      <a:pt x="3928" y="55"/>
                      <a:pt x="3883" y="77"/>
                      <a:pt x="3838" y="104"/>
                    </a:cubicBezTo>
                    <a:lnTo>
                      <a:pt x="3807" y="122"/>
                    </a:lnTo>
                    <a:cubicBezTo>
                      <a:pt x="3753" y="149"/>
                      <a:pt x="3699" y="176"/>
                      <a:pt x="3631" y="203"/>
                    </a:cubicBezTo>
                    <a:cubicBezTo>
                      <a:pt x="3604" y="217"/>
                      <a:pt x="3577" y="226"/>
                      <a:pt x="3546" y="239"/>
                    </a:cubicBezTo>
                    <a:lnTo>
                      <a:pt x="3523" y="244"/>
                    </a:lnTo>
                    <a:lnTo>
                      <a:pt x="3460" y="271"/>
                    </a:lnTo>
                    <a:cubicBezTo>
                      <a:pt x="3406" y="289"/>
                      <a:pt x="3348" y="311"/>
                      <a:pt x="3294" y="334"/>
                    </a:cubicBezTo>
                    <a:cubicBezTo>
                      <a:pt x="3213" y="370"/>
                      <a:pt x="3127" y="397"/>
                      <a:pt x="3046" y="424"/>
                    </a:cubicBezTo>
                    <a:lnTo>
                      <a:pt x="2947" y="460"/>
                    </a:lnTo>
                    <a:lnTo>
                      <a:pt x="2813" y="505"/>
                    </a:lnTo>
                    <a:cubicBezTo>
                      <a:pt x="2763" y="523"/>
                      <a:pt x="2718" y="541"/>
                      <a:pt x="2669" y="554"/>
                    </a:cubicBezTo>
                    <a:cubicBezTo>
                      <a:pt x="2556" y="590"/>
                      <a:pt x="2444" y="622"/>
                      <a:pt x="2327" y="653"/>
                    </a:cubicBezTo>
                    <a:cubicBezTo>
                      <a:pt x="2282" y="662"/>
                      <a:pt x="2241" y="676"/>
                      <a:pt x="2201" y="689"/>
                    </a:cubicBezTo>
                    <a:lnTo>
                      <a:pt x="2151" y="703"/>
                    </a:lnTo>
                    <a:cubicBezTo>
                      <a:pt x="2093" y="721"/>
                      <a:pt x="2039" y="739"/>
                      <a:pt x="1980" y="752"/>
                    </a:cubicBezTo>
                    <a:cubicBezTo>
                      <a:pt x="1881" y="779"/>
                      <a:pt x="1755" y="806"/>
                      <a:pt x="1634" y="833"/>
                    </a:cubicBezTo>
                    <a:cubicBezTo>
                      <a:pt x="1562" y="847"/>
                      <a:pt x="1490" y="860"/>
                      <a:pt x="1418" y="874"/>
                    </a:cubicBezTo>
                    <a:lnTo>
                      <a:pt x="1287" y="901"/>
                    </a:lnTo>
                    <a:lnTo>
                      <a:pt x="1233" y="910"/>
                    </a:lnTo>
                    <a:cubicBezTo>
                      <a:pt x="1202" y="919"/>
                      <a:pt x="1171" y="923"/>
                      <a:pt x="1139" y="928"/>
                    </a:cubicBezTo>
                    <a:cubicBezTo>
                      <a:pt x="1090" y="937"/>
                      <a:pt x="1040" y="941"/>
                      <a:pt x="991" y="950"/>
                    </a:cubicBezTo>
                    <a:cubicBezTo>
                      <a:pt x="941" y="955"/>
                      <a:pt x="887" y="964"/>
                      <a:pt x="838" y="973"/>
                    </a:cubicBezTo>
                    <a:lnTo>
                      <a:pt x="824" y="973"/>
                    </a:lnTo>
                    <a:cubicBezTo>
                      <a:pt x="779" y="977"/>
                      <a:pt x="739" y="986"/>
                      <a:pt x="698" y="1000"/>
                    </a:cubicBezTo>
                    <a:cubicBezTo>
                      <a:pt x="653" y="1018"/>
                      <a:pt x="613" y="1054"/>
                      <a:pt x="595" y="1099"/>
                    </a:cubicBezTo>
                    <a:cubicBezTo>
                      <a:pt x="586" y="1117"/>
                      <a:pt x="581" y="1135"/>
                      <a:pt x="577" y="1153"/>
                    </a:cubicBezTo>
                    <a:lnTo>
                      <a:pt x="572" y="1171"/>
                    </a:lnTo>
                    <a:lnTo>
                      <a:pt x="568" y="1184"/>
                    </a:lnTo>
                    <a:cubicBezTo>
                      <a:pt x="568" y="1198"/>
                      <a:pt x="563" y="1211"/>
                      <a:pt x="554" y="1220"/>
                    </a:cubicBezTo>
                    <a:lnTo>
                      <a:pt x="545" y="1252"/>
                    </a:lnTo>
                    <a:cubicBezTo>
                      <a:pt x="536" y="1274"/>
                      <a:pt x="532" y="1301"/>
                      <a:pt x="536" y="1324"/>
                    </a:cubicBezTo>
                    <a:cubicBezTo>
                      <a:pt x="536" y="1346"/>
                      <a:pt x="550" y="1369"/>
                      <a:pt x="568" y="1382"/>
                    </a:cubicBezTo>
                    <a:cubicBezTo>
                      <a:pt x="559" y="1396"/>
                      <a:pt x="554" y="1409"/>
                      <a:pt x="559" y="1423"/>
                    </a:cubicBezTo>
                    <a:cubicBezTo>
                      <a:pt x="559" y="1441"/>
                      <a:pt x="568" y="1450"/>
                      <a:pt x="577" y="1459"/>
                    </a:cubicBezTo>
                    <a:cubicBezTo>
                      <a:pt x="572" y="1477"/>
                      <a:pt x="568" y="1499"/>
                      <a:pt x="563" y="1517"/>
                    </a:cubicBezTo>
                    <a:cubicBezTo>
                      <a:pt x="554" y="1571"/>
                      <a:pt x="545" y="1634"/>
                      <a:pt x="536" y="1692"/>
                    </a:cubicBezTo>
                    <a:cubicBezTo>
                      <a:pt x="518" y="1800"/>
                      <a:pt x="496" y="1908"/>
                      <a:pt x="478" y="2012"/>
                    </a:cubicBezTo>
                    <a:lnTo>
                      <a:pt x="469" y="2048"/>
                    </a:lnTo>
                    <a:cubicBezTo>
                      <a:pt x="460" y="2084"/>
                      <a:pt x="455" y="2120"/>
                      <a:pt x="451" y="2160"/>
                    </a:cubicBezTo>
                    <a:lnTo>
                      <a:pt x="442" y="2219"/>
                    </a:lnTo>
                    <a:cubicBezTo>
                      <a:pt x="428" y="2277"/>
                      <a:pt x="424" y="2336"/>
                      <a:pt x="415" y="2394"/>
                    </a:cubicBezTo>
                    <a:lnTo>
                      <a:pt x="406" y="2448"/>
                    </a:lnTo>
                    <a:cubicBezTo>
                      <a:pt x="401" y="2489"/>
                      <a:pt x="392" y="2529"/>
                      <a:pt x="388" y="2570"/>
                    </a:cubicBezTo>
                    <a:lnTo>
                      <a:pt x="379" y="2633"/>
                    </a:lnTo>
                    <a:cubicBezTo>
                      <a:pt x="379" y="2660"/>
                      <a:pt x="374" y="2691"/>
                      <a:pt x="370" y="2718"/>
                    </a:cubicBezTo>
                    <a:cubicBezTo>
                      <a:pt x="370" y="2750"/>
                      <a:pt x="365" y="2768"/>
                      <a:pt x="361" y="2795"/>
                    </a:cubicBezTo>
                    <a:cubicBezTo>
                      <a:pt x="356" y="2817"/>
                      <a:pt x="356" y="2835"/>
                      <a:pt x="356" y="2853"/>
                    </a:cubicBezTo>
                    <a:lnTo>
                      <a:pt x="352" y="2889"/>
                    </a:lnTo>
                    <a:lnTo>
                      <a:pt x="347" y="2939"/>
                    </a:lnTo>
                    <a:cubicBezTo>
                      <a:pt x="343" y="2984"/>
                      <a:pt x="338" y="3024"/>
                      <a:pt x="334" y="3069"/>
                    </a:cubicBezTo>
                    <a:cubicBezTo>
                      <a:pt x="320" y="3186"/>
                      <a:pt x="307" y="3303"/>
                      <a:pt x="298" y="3420"/>
                    </a:cubicBezTo>
                    <a:cubicBezTo>
                      <a:pt x="293" y="3478"/>
                      <a:pt x="289" y="3541"/>
                      <a:pt x="280" y="3600"/>
                    </a:cubicBezTo>
                    <a:cubicBezTo>
                      <a:pt x="275" y="3636"/>
                      <a:pt x="275" y="3667"/>
                      <a:pt x="271" y="3703"/>
                    </a:cubicBezTo>
                    <a:cubicBezTo>
                      <a:pt x="266" y="3735"/>
                      <a:pt x="266" y="3757"/>
                      <a:pt x="262" y="3789"/>
                    </a:cubicBezTo>
                    <a:cubicBezTo>
                      <a:pt x="253" y="3847"/>
                      <a:pt x="248" y="3910"/>
                      <a:pt x="244" y="3973"/>
                    </a:cubicBezTo>
                    <a:lnTo>
                      <a:pt x="235" y="4059"/>
                    </a:lnTo>
                    <a:lnTo>
                      <a:pt x="226" y="4144"/>
                    </a:lnTo>
                    <a:cubicBezTo>
                      <a:pt x="226" y="4198"/>
                      <a:pt x="221" y="4248"/>
                      <a:pt x="217" y="4302"/>
                    </a:cubicBezTo>
                    <a:lnTo>
                      <a:pt x="217" y="4329"/>
                    </a:lnTo>
                    <a:cubicBezTo>
                      <a:pt x="217" y="4378"/>
                      <a:pt x="212" y="4423"/>
                      <a:pt x="208" y="4468"/>
                    </a:cubicBezTo>
                    <a:lnTo>
                      <a:pt x="208" y="4518"/>
                    </a:lnTo>
                    <a:cubicBezTo>
                      <a:pt x="199" y="4635"/>
                      <a:pt x="190" y="4747"/>
                      <a:pt x="185" y="4864"/>
                    </a:cubicBezTo>
                    <a:lnTo>
                      <a:pt x="185" y="4895"/>
                    </a:lnTo>
                    <a:cubicBezTo>
                      <a:pt x="185" y="4945"/>
                      <a:pt x="181" y="4994"/>
                      <a:pt x="176" y="5044"/>
                    </a:cubicBezTo>
                    <a:lnTo>
                      <a:pt x="172" y="5107"/>
                    </a:lnTo>
                    <a:cubicBezTo>
                      <a:pt x="172" y="5147"/>
                      <a:pt x="167" y="5188"/>
                      <a:pt x="163" y="5228"/>
                    </a:cubicBezTo>
                    <a:lnTo>
                      <a:pt x="158" y="5332"/>
                    </a:lnTo>
                    <a:cubicBezTo>
                      <a:pt x="154" y="5417"/>
                      <a:pt x="149" y="5503"/>
                      <a:pt x="145" y="5593"/>
                    </a:cubicBezTo>
                    <a:cubicBezTo>
                      <a:pt x="140" y="5665"/>
                      <a:pt x="136" y="5732"/>
                      <a:pt x="131" y="5804"/>
                    </a:cubicBezTo>
                    <a:lnTo>
                      <a:pt x="122" y="5948"/>
                    </a:lnTo>
                    <a:cubicBezTo>
                      <a:pt x="118" y="6029"/>
                      <a:pt x="113" y="6106"/>
                      <a:pt x="104" y="6182"/>
                    </a:cubicBezTo>
                    <a:lnTo>
                      <a:pt x="95" y="6299"/>
                    </a:lnTo>
                    <a:cubicBezTo>
                      <a:pt x="91" y="6420"/>
                      <a:pt x="82" y="6542"/>
                      <a:pt x="73" y="6663"/>
                    </a:cubicBezTo>
                    <a:cubicBezTo>
                      <a:pt x="73" y="6722"/>
                      <a:pt x="68" y="6776"/>
                      <a:pt x="64" y="6834"/>
                    </a:cubicBezTo>
                    <a:cubicBezTo>
                      <a:pt x="64" y="6888"/>
                      <a:pt x="59" y="6960"/>
                      <a:pt x="55" y="7028"/>
                    </a:cubicBezTo>
                    <a:cubicBezTo>
                      <a:pt x="50" y="7113"/>
                      <a:pt x="46" y="7199"/>
                      <a:pt x="46" y="7289"/>
                    </a:cubicBezTo>
                    <a:lnTo>
                      <a:pt x="37" y="7437"/>
                    </a:lnTo>
                    <a:lnTo>
                      <a:pt x="37" y="7496"/>
                    </a:lnTo>
                    <a:cubicBezTo>
                      <a:pt x="32" y="7622"/>
                      <a:pt x="28" y="7748"/>
                      <a:pt x="23" y="7874"/>
                    </a:cubicBezTo>
                    <a:lnTo>
                      <a:pt x="23" y="7860"/>
                    </a:lnTo>
                    <a:lnTo>
                      <a:pt x="19" y="7982"/>
                    </a:lnTo>
                    <a:cubicBezTo>
                      <a:pt x="14" y="8053"/>
                      <a:pt x="10" y="8130"/>
                      <a:pt x="10" y="8206"/>
                    </a:cubicBezTo>
                    <a:lnTo>
                      <a:pt x="10" y="8242"/>
                    </a:lnTo>
                    <a:cubicBezTo>
                      <a:pt x="10" y="8283"/>
                      <a:pt x="10" y="8328"/>
                      <a:pt x="5" y="8368"/>
                    </a:cubicBezTo>
                    <a:lnTo>
                      <a:pt x="5" y="8409"/>
                    </a:lnTo>
                    <a:lnTo>
                      <a:pt x="5" y="8467"/>
                    </a:lnTo>
                    <a:cubicBezTo>
                      <a:pt x="1" y="8553"/>
                      <a:pt x="1" y="8643"/>
                      <a:pt x="1" y="8728"/>
                    </a:cubicBezTo>
                    <a:lnTo>
                      <a:pt x="1" y="8841"/>
                    </a:lnTo>
                    <a:lnTo>
                      <a:pt x="1" y="9196"/>
                    </a:lnTo>
                    <a:lnTo>
                      <a:pt x="1" y="9354"/>
                    </a:lnTo>
                    <a:lnTo>
                      <a:pt x="1" y="9538"/>
                    </a:lnTo>
                    <a:cubicBezTo>
                      <a:pt x="5" y="9650"/>
                      <a:pt x="5" y="9763"/>
                      <a:pt x="10" y="9875"/>
                    </a:cubicBezTo>
                    <a:cubicBezTo>
                      <a:pt x="10" y="9925"/>
                      <a:pt x="14" y="9979"/>
                      <a:pt x="19" y="10028"/>
                    </a:cubicBezTo>
                    <a:cubicBezTo>
                      <a:pt x="23" y="10096"/>
                      <a:pt x="28" y="10159"/>
                      <a:pt x="28" y="10222"/>
                    </a:cubicBezTo>
                    <a:cubicBezTo>
                      <a:pt x="32" y="10312"/>
                      <a:pt x="37" y="10402"/>
                      <a:pt x="37" y="10487"/>
                    </a:cubicBezTo>
                    <a:lnTo>
                      <a:pt x="41" y="10577"/>
                    </a:lnTo>
                    <a:cubicBezTo>
                      <a:pt x="46" y="10694"/>
                      <a:pt x="50" y="10811"/>
                      <a:pt x="55" y="10933"/>
                    </a:cubicBezTo>
                    <a:cubicBezTo>
                      <a:pt x="59" y="11050"/>
                      <a:pt x="64" y="11171"/>
                      <a:pt x="73" y="11288"/>
                    </a:cubicBezTo>
                    <a:cubicBezTo>
                      <a:pt x="82" y="11369"/>
                      <a:pt x="86" y="11454"/>
                      <a:pt x="95" y="11540"/>
                    </a:cubicBezTo>
                    <a:lnTo>
                      <a:pt x="100" y="11598"/>
                    </a:lnTo>
                    <a:cubicBezTo>
                      <a:pt x="109" y="11666"/>
                      <a:pt x="118" y="11729"/>
                      <a:pt x="127" y="11796"/>
                    </a:cubicBezTo>
                    <a:lnTo>
                      <a:pt x="140" y="11909"/>
                    </a:lnTo>
                    <a:cubicBezTo>
                      <a:pt x="149" y="11958"/>
                      <a:pt x="158" y="12012"/>
                      <a:pt x="163" y="12062"/>
                    </a:cubicBezTo>
                    <a:cubicBezTo>
                      <a:pt x="172" y="12102"/>
                      <a:pt x="176" y="12138"/>
                      <a:pt x="181" y="12179"/>
                    </a:cubicBezTo>
                    <a:cubicBezTo>
                      <a:pt x="185" y="12197"/>
                      <a:pt x="190" y="12215"/>
                      <a:pt x="194" y="12233"/>
                    </a:cubicBezTo>
                    <a:cubicBezTo>
                      <a:pt x="194" y="12246"/>
                      <a:pt x="199" y="12260"/>
                      <a:pt x="203" y="12273"/>
                    </a:cubicBezTo>
                    <a:cubicBezTo>
                      <a:pt x="208" y="12287"/>
                      <a:pt x="212" y="12300"/>
                      <a:pt x="217" y="12314"/>
                    </a:cubicBezTo>
                    <a:cubicBezTo>
                      <a:pt x="230" y="12431"/>
                      <a:pt x="244" y="12552"/>
                      <a:pt x="262" y="12669"/>
                    </a:cubicBezTo>
                    <a:lnTo>
                      <a:pt x="293" y="12876"/>
                    </a:lnTo>
                    <a:lnTo>
                      <a:pt x="320" y="13083"/>
                    </a:lnTo>
                    <a:cubicBezTo>
                      <a:pt x="329" y="13155"/>
                      <a:pt x="347" y="13227"/>
                      <a:pt x="365" y="13294"/>
                    </a:cubicBezTo>
                    <a:cubicBezTo>
                      <a:pt x="370" y="13312"/>
                      <a:pt x="374" y="13326"/>
                      <a:pt x="383" y="13339"/>
                    </a:cubicBezTo>
                    <a:cubicBezTo>
                      <a:pt x="388" y="13357"/>
                      <a:pt x="401" y="13375"/>
                      <a:pt x="415" y="13384"/>
                    </a:cubicBezTo>
                    <a:cubicBezTo>
                      <a:pt x="424" y="13393"/>
                      <a:pt x="437" y="13402"/>
                      <a:pt x="446" y="13407"/>
                    </a:cubicBezTo>
                    <a:cubicBezTo>
                      <a:pt x="455" y="13407"/>
                      <a:pt x="464" y="13411"/>
                      <a:pt x="473" y="13411"/>
                    </a:cubicBezTo>
                    <a:cubicBezTo>
                      <a:pt x="491" y="13420"/>
                      <a:pt x="509" y="13425"/>
                      <a:pt x="527" y="13425"/>
                    </a:cubicBezTo>
                    <a:lnTo>
                      <a:pt x="572" y="13429"/>
                    </a:lnTo>
                    <a:cubicBezTo>
                      <a:pt x="590" y="13429"/>
                      <a:pt x="608" y="13429"/>
                      <a:pt x="626" y="13434"/>
                    </a:cubicBezTo>
                    <a:lnTo>
                      <a:pt x="658" y="13438"/>
                    </a:lnTo>
                    <a:cubicBezTo>
                      <a:pt x="685" y="13443"/>
                      <a:pt x="716" y="13447"/>
                      <a:pt x="748" y="13452"/>
                    </a:cubicBezTo>
                    <a:lnTo>
                      <a:pt x="797" y="13452"/>
                    </a:lnTo>
                    <a:lnTo>
                      <a:pt x="833" y="13456"/>
                    </a:lnTo>
                    <a:lnTo>
                      <a:pt x="856" y="13456"/>
                    </a:lnTo>
                    <a:cubicBezTo>
                      <a:pt x="862" y="13459"/>
                      <a:pt x="868" y="13460"/>
                      <a:pt x="874" y="13460"/>
                    </a:cubicBezTo>
                    <a:cubicBezTo>
                      <a:pt x="879" y="13460"/>
                      <a:pt x="885" y="13459"/>
                      <a:pt x="892" y="13456"/>
                    </a:cubicBezTo>
                    <a:cubicBezTo>
                      <a:pt x="896" y="13458"/>
                      <a:pt x="901" y="13458"/>
                      <a:pt x="905" y="13458"/>
                    </a:cubicBezTo>
                    <a:cubicBezTo>
                      <a:pt x="917" y="13458"/>
                      <a:pt x="928" y="13454"/>
                      <a:pt x="941" y="13447"/>
                    </a:cubicBezTo>
                    <a:cubicBezTo>
                      <a:pt x="964" y="13438"/>
                      <a:pt x="986" y="13416"/>
                      <a:pt x="995" y="13393"/>
                    </a:cubicBezTo>
                    <a:cubicBezTo>
                      <a:pt x="1009" y="13389"/>
                      <a:pt x="1018" y="13380"/>
                      <a:pt x="1027" y="13371"/>
                    </a:cubicBezTo>
                    <a:cubicBezTo>
                      <a:pt x="1040" y="13357"/>
                      <a:pt x="1040" y="13339"/>
                      <a:pt x="1036" y="13321"/>
                    </a:cubicBezTo>
                    <a:cubicBezTo>
                      <a:pt x="1036" y="13308"/>
                      <a:pt x="1036" y="13294"/>
                      <a:pt x="1031" y="13281"/>
                    </a:cubicBezTo>
                    <a:cubicBezTo>
                      <a:pt x="1027" y="13258"/>
                      <a:pt x="1027" y="13236"/>
                      <a:pt x="1022" y="13213"/>
                    </a:cubicBezTo>
                    <a:cubicBezTo>
                      <a:pt x="1022" y="13200"/>
                      <a:pt x="1022" y="13182"/>
                      <a:pt x="1022" y="13168"/>
                    </a:cubicBezTo>
                    <a:cubicBezTo>
                      <a:pt x="1022" y="13141"/>
                      <a:pt x="1013" y="13123"/>
                      <a:pt x="1013" y="13101"/>
                    </a:cubicBezTo>
                    <a:cubicBezTo>
                      <a:pt x="1009" y="13069"/>
                      <a:pt x="1000" y="13038"/>
                      <a:pt x="995" y="13002"/>
                    </a:cubicBezTo>
                    <a:lnTo>
                      <a:pt x="991" y="12970"/>
                    </a:lnTo>
                    <a:lnTo>
                      <a:pt x="968" y="12863"/>
                    </a:lnTo>
                    <a:cubicBezTo>
                      <a:pt x="959" y="12813"/>
                      <a:pt x="950" y="12764"/>
                      <a:pt x="941" y="12719"/>
                    </a:cubicBezTo>
                    <a:cubicBezTo>
                      <a:pt x="932" y="12660"/>
                      <a:pt x="923" y="12606"/>
                      <a:pt x="919" y="12548"/>
                    </a:cubicBezTo>
                    <a:lnTo>
                      <a:pt x="910" y="12485"/>
                    </a:lnTo>
                    <a:lnTo>
                      <a:pt x="905" y="12417"/>
                    </a:lnTo>
                    <a:lnTo>
                      <a:pt x="892" y="12296"/>
                    </a:lnTo>
                    <a:lnTo>
                      <a:pt x="887" y="12264"/>
                    </a:lnTo>
                    <a:lnTo>
                      <a:pt x="887" y="12233"/>
                    </a:lnTo>
                    <a:lnTo>
                      <a:pt x="887" y="12201"/>
                    </a:lnTo>
                    <a:cubicBezTo>
                      <a:pt x="887" y="12183"/>
                      <a:pt x="883" y="12161"/>
                      <a:pt x="883" y="12138"/>
                    </a:cubicBezTo>
                    <a:cubicBezTo>
                      <a:pt x="883" y="12075"/>
                      <a:pt x="874" y="12008"/>
                      <a:pt x="869" y="11945"/>
                    </a:cubicBezTo>
                    <a:lnTo>
                      <a:pt x="860" y="11792"/>
                    </a:lnTo>
                    <a:cubicBezTo>
                      <a:pt x="856" y="11666"/>
                      <a:pt x="851" y="11544"/>
                      <a:pt x="842" y="11423"/>
                    </a:cubicBezTo>
                    <a:cubicBezTo>
                      <a:pt x="842" y="11391"/>
                      <a:pt x="838" y="11360"/>
                      <a:pt x="833" y="11328"/>
                    </a:cubicBezTo>
                    <a:lnTo>
                      <a:pt x="833" y="11274"/>
                    </a:lnTo>
                    <a:cubicBezTo>
                      <a:pt x="833" y="11243"/>
                      <a:pt x="829" y="11212"/>
                      <a:pt x="824" y="11185"/>
                    </a:cubicBezTo>
                    <a:lnTo>
                      <a:pt x="820" y="11122"/>
                    </a:lnTo>
                    <a:cubicBezTo>
                      <a:pt x="815" y="11023"/>
                      <a:pt x="811" y="10919"/>
                      <a:pt x="811" y="10820"/>
                    </a:cubicBezTo>
                    <a:lnTo>
                      <a:pt x="811" y="10780"/>
                    </a:lnTo>
                    <a:cubicBezTo>
                      <a:pt x="811" y="10685"/>
                      <a:pt x="806" y="10591"/>
                      <a:pt x="806" y="10496"/>
                    </a:cubicBezTo>
                    <a:cubicBezTo>
                      <a:pt x="806" y="10388"/>
                      <a:pt x="811" y="10280"/>
                      <a:pt x="815" y="10168"/>
                    </a:cubicBezTo>
                    <a:lnTo>
                      <a:pt x="815" y="10015"/>
                    </a:lnTo>
                    <a:lnTo>
                      <a:pt x="815" y="9875"/>
                    </a:lnTo>
                    <a:cubicBezTo>
                      <a:pt x="815" y="9812"/>
                      <a:pt x="815" y="9749"/>
                      <a:pt x="815" y="9691"/>
                    </a:cubicBezTo>
                    <a:lnTo>
                      <a:pt x="815" y="9565"/>
                    </a:lnTo>
                    <a:cubicBezTo>
                      <a:pt x="815" y="9475"/>
                      <a:pt x="815" y="9381"/>
                      <a:pt x="820" y="9286"/>
                    </a:cubicBezTo>
                    <a:cubicBezTo>
                      <a:pt x="820" y="9165"/>
                      <a:pt x="820" y="9048"/>
                      <a:pt x="829" y="8926"/>
                    </a:cubicBezTo>
                    <a:lnTo>
                      <a:pt x="829" y="8877"/>
                    </a:lnTo>
                    <a:cubicBezTo>
                      <a:pt x="829" y="8848"/>
                      <a:pt x="829" y="8816"/>
                      <a:pt x="829" y="8787"/>
                    </a:cubicBezTo>
                    <a:cubicBezTo>
                      <a:pt x="838" y="8679"/>
                      <a:pt x="842" y="8571"/>
                      <a:pt x="842" y="8467"/>
                    </a:cubicBezTo>
                    <a:cubicBezTo>
                      <a:pt x="842" y="8463"/>
                      <a:pt x="842" y="8463"/>
                      <a:pt x="842" y="8458"/>
                    </a:cubicBezTo>
                    <a:lnTo>
                      <a:pt x="842" y="8454"/>
                    </a:lnTo>
                    <a:lnTo>
                      <a:pt x="842" y="8436"/>
                    </a:lnTo>
                    <a:lnTo>
                      <a:pt x="851" y="8260"/>
                    </a:lnTo>
                    <a:cubicBezTo>
                      <a:pt x="856" y="8179"/>
                      <a:pt x="860" y="8098"/>
                      <a:pt x="860" y="8013"/>
                    </a:cubicBezTo>
                    <a:cubicBezTo>
                      <a:pt x="869" y="7775"/>
                      <a:pt x="883" y="7541"/>
                      <a:pt x="896" y="7311"/>
                    </a:cubicBezTo>
                    <a:lnTo>
                      <a:pt x="901" y="7235"/>
                    </a:lnTo>
                    <a:lnTo>
                      <a:pt x="910" y="7145"/>
                    </a:lnTo>
                    <a:cubicBezTo>
                      <a:pt x="914" y="7046"/>
                      <a:pt x="923" y="6951"/>
                      <a:pt x="928" y="6852"/>
                    </a:cubicBezTo>
                    <a:cubicBezTo>
                      <a:pt x="928" y="6812"/>
                      <a:pt x="932" y="6771"/>
                      <a:pt x="937" y="6731"/>
                    </a:cubicBezTo>
                    <a:lnTo>
                      <a:pt x="941" y="6654"/>
                    </a:lnTo>
                    <a:cubicBezTo>
                      <a:pt x="946" y="6587"/>
                      <a:pt x="955" y="6519"/>
                      <a:pt x="959" y="6452"/>
                    </a:cubicBezTo>
                    <a:lnTo>
                      <a:pt x="964" y="6340"/>
                    </a:lnTo>
                    <a:cubicBezTo>
                      <a:pt x="973" y="6250"/>
                      <a:pt x="977" y="6155"/>
                      <a:pt x="986" y="6065"/>
                    </a:cubicBezTo>
                    <a:lnTo>
                      <a:pt x="1000" y="5872"/>
                    </a:lnTo>
                    <a:lnTo>
                      <a:pt x="1018" y="5683"/>
                    </a:lnTo>
                    <a:cubicBezTo>
                      <a:pt x="1027" y="5561"/>
                      <a:pt x="1040" y="5440"/>
                      <a:pt x="1049" y="5318"/>
                    </a:cubicBezTo>
                    <a:lnTo>
                      <a:pt x="1058" y="5246"/>
                    </a:lnTo>
                    <a:lnTo>
                      <a:pt x="1067" y="5134"/>
                    </a:lnTo>
                    <a:cubicBezTo>
                      <a:pt x="1072" y="5098"/>
                      <a:pt x="1076" y="5062"/>
                      <a:pt x="1081" y="5021"/>
                    </a:cubicBezTo>
                    <a:lnTo>
                      <a:pt x="1090" y="4945"/>
                    </a:lnTo>
                    <a:lnTo>
                      <a:pt x="1094" y="4882"/>
                    </a:lnTo>
                    <a:cubicBezTo>
                      <a:pt x="1099" y="4837"/>
                      <a:pt x="1103" y="4796"/>
                      <a:pt x="1108" y="4752"/>
                    </a:cubicBezTo>
                    <a:cubicBezTo>
                      <a:pt x="1112" y="4720"/>
                      <a:pt x="1117" y="4693"/>
                      <a:pt x="1117" y="4662"/>
                    </a:cubicBezTo>
                    <a:cubicBezTo>
                      <a:pt x="1121" y="4630"/>
                      <a:pt x="1121" y="4603"/>
                      <a:pt x="1126" y="4572"/>
                    </a:cubicBezTo>
                    <a:cubicBezTo>
                      <a:pt x="1130" y="4527"/>
                      <a:pt x="1135" y="4486"/>
                      <a:pt x="1144" y="4441"/>
                    </a:cubicBezTo>
                    <a:lnTo>
                      <a:pt x="1148" y="4378"/>
                    </a:lnTo>
                    <a:cubicBezTo>
                      <a:pt x="1153" y="4351"/>
                      <a:pt x="1157" y="4320"/>
                      <a:pt x="1162" y="4288"/>
                    </a:cubicBezTo>
                    <a:cubicBezTo>
                      <a:pt x="1166" y="4261"/>
                      <a:pt x="1171" y="4230"/>
                      <a:pt x="1171" y="4198"/>
                    </a:cubicBezTo>
                    <a:cubicBezTo>
                      <a:pt x="1175" y="4167"/>
                      <a:pt x="1180" y="4144"/>
                      <a:pt x="1180" y="4117"/>
                    </a:cubicBezTo>
                    <a:cubicBezTo>
                      <a:pt x="1184" y="4090"/>
                      <a:pt x="1189" y="4054"/>
                      <a:pt x="1193" y="4023"/>
                    </a:cubicBezTo>
                    <a:cubicBezTo>
                      <a:pt x="1202" y="3960"/>
                      <a:pt x="1207" y="3897"/>
                      <a:pt x="1215" y="3834"/>
                    </a:cubicBezTo>
                    <a:cubicBezTo>
                      <a:pt x="1220" y="3789"/>
                      <a:pt x="1224" y="3748"/>
                      <a:pt x="1229" y="3703"/>
                    </a:cubicBezTo>
                    <a:lnTo>
                      <a:pt x="1238" y="3636"/>
                    </a:lnTo>
                    <a:cubicBezTo>
                      <a:pt x="1242" y="3600"/>
                      <a:pt x="1247" y="3559"/>
                      <a:pt x="1251" y="3519"/>
                    </a:cubicBezTo>
                    <a:lnTo>
                      <a:pt x="1260" y="3442"/>
                    </a:lnTo>
                    <a:cubicBezTo>
                      <a:pt x="1269" y="3388"/>
                      <a:pt x="1274" y="3339"/>
                      <a:pt x="1278" y="3285"/>
                    </a:cubicBezTo>
                    <a:lnTo>
                      <a:pt x="1283" y="3249"/>
                    </a:lnTo>
                    <a:cubicBezTo>
                      <a:pt x="1287" y="3204"/>
                      <a:pt x="1296" y="3154"/>
                      <a:pt x="1301" y="3110"/>
                    </a:cubicBezTo>
                    <a:lnTo>
                      <a:pt x="1310" y="3060"/>
                    </a:lnTo>
                    <a:lnTo>
                      <a:pt x="1337" y="2853"/>
                    </a:lnTo>
                    <a:lnTo>
                      <a:pt x="1364" y="2678"/>
                    </a:lnTo>
                    <a:cubicBezTo>
                      <a:pt x="1373" y="2610"/>
                      <a:pt x="1382" y="2543"/>
                      <a:pt x="1391" y="2475"/>
                    </a:cubicBezTo>
                    <a:cubicBezTo>
                      <a:pt x="1395" y="2453"/>
                      <a:pt x="1400" y="2426"/>
                      <a:pt x="1404" y="2399"/>
                    </a:cubicBezTo>
                    <a:cubicBezTo>
                      <a:pt x="1413" y="2363"/>
                      <a:pt x="1418" y="2327"/>
                      <a:pt x="1427" y="2291"/>
                    </a:cubicBezTo>
                    <a:cubicBezTo>
                      <a:pt x="1431" y="2255"/>
                      <a:pt x="1436" y="2205"/>
                      <a:pt x="1440" y="2160"/>
                    </a:cubicBezTo>
                    <a:lnTo>
                      <a:pt x="1449" y="2106"/>
                    </a:lnTo>
                    <a:cubicBezTo>
                      <a:pt x="1454" y="2048"/>
                      <a:pt x="1458" y="1989"/>
                      <a:pt x="1467" y="1931"/>
                    </a:cubicBezTo>
                    <a:cubicBezTo>
                      <a:pt x="1481" y="1818"/>
                      <a:pt x="1494" y="1706"/>
                      <a:pt x="1512" y="1598"/>
                    </a:cubicBezTo>
                    <a:cubicBezTo>
                      <a:pt x="1517" y="1566"/>
                      <a:pt x="1521" y="1535"/>
                      <a:pt x="1526" y="1508"/>
                    </a:cubicBezTo>
                    <a:lnTo>
                      <a:pt x="1539" y="1450"/>
                    </a:lnTo>
                    <a:cubicBezTo>
                      <a:pt x="1607" y="1445"/>
                      <a:pt x="1674" y="1436"/>
                      <a:pt x="1742" y="1427"/>
                    </a:cubicBezTo>
                    <a:lnTo>
                      <a:pt x="1760" y="1427"/>
                    </a:lnTo>
                    <a:lnTo>
                      <a:pt x="1791" y="1423"/>
                    </a:lnTo>
                    <a:lnTo>
                      <a:pt x="1944" y="1400"/>
                    </a:lnTo>
                    <a:cubicBezTo>
                      <a:pt x="2003" y="1387"/>
                      <a:pt x="2066" y="1378"/>
                      <a:pt x="2124" y="1364"/>
                    </a:cubicBezTo>
                    <a:lnTo>
                      <a:pt x="2219" y="1346"/>
                    </a:lnTo>
                    <a:lnTo>
                      <a:pt x="2259" y="1337"/>
                    </a:lnTo>
                    <a:cubicBezTo>
                      <a:pt x="2336" y="1324"/>
                      <a:pt x="2417" y="1306"/>
                      <a:pt x="2493" y="1288"/>
                    </a:cubicBezTo>
                    <a:cubicBezTo>
                      <a:pt x="2583" y="1270"/>
                      <a:pt x="2673" y="1243"/>
                      <a:pt x="2759" y="1220"/>
                    </a:cubicBezTo>
                    <a:lnTo>
                      <a:pt x="2826" y="1202"/>
                    </a:lnTo>
                    <a:cubicBezTo>
                      <a:pt x="2952" y="1166"/>
                      <a:pt x="3078" y="1126"/>
                      <a:pt x="3186" y="1090"/>
                    </a:cubicBezTo>
                    <a:cubicBezTo>
                      <a:pt x="3217" y="1076"/>
                      <a:pt x="3253" y="1067"/>
                      <a:pt x="3285" y="1054"/>
                    </a:cubicBezTo>
                    <a:lnTo>
                      <a:pt x="3348" y="1027"/>
                    </a:lnTo>
                    <a:lnTo>
                      <a:pt x="3402" y="1009"/>
                    </a:lnTo>
                    <a:lnTo>
                      <a:pt x="3510" y="968"/>
                    </a:lnTo>
                    <a:cubicBezTo>
                      <a:pt x="3600" y="932"/>
                      <a:pt x="3690" y="892"/>
                      <a:pt x="3775" y="842"/>
                    </a:cubicBezTo>
                    <a:cubicBezTo>
                      <a:pt x="3847" y="806"/>
                      <a:pt x="3919" y="761"/>
                      <a:pt x="3978" y="721"/>
                    </a:cubicBezTo>
                    <a:cubicBezTo>
                      <a:pt x="4063" y="676"/>
                      <a:pt x="4126" y="595"/>
                      <a:pt x="4144" y="500"/>
                    </a:cubicBezTo>
                    <a:lnTo>
                      <a:pt x="4153" y="473"/>
                    </a:lnTo>
                    <a:cubicBezTo>
                      <a:pt x="4158" y="455"/>
                      <a:pt x="4162" y="433"/>
                      <a:pt x="4167" y="415"/>
                    </a:cubicBezTo>
                    <a:cubicBezTo>
                      <a:pt x="4176" y="374"/>
                      <a:pt x="4185" y="338"/>
                      <a:pt x="4194" y="298"/>
                    </a:cubicBezTo>
                    <a:cubicBezTo>
                      <a:pt x="4198" y="271"/>
                      <a:pt x="4198" y="262"/>
                      <a:pt x="4203" y="248"/>
                    </a:cubicBezTo>
                    <a:cubicBezTo>
                      <a:pt x="4203" y="230"/>
                      <a:pt x="4203" y="208"/>
                      <a:pt x="4203" y="190"/>
                    </a:cubicBezTo>
                    <a:lnTo>
                      <a:pt x="4203" y="145"/>
                    </a:lnTo>
                    <a:lnTo>
                      <a:pt x="4203" y="86"/>
                    </a:lnTo>
                    <a:cubicBezTo>
                      <a:pt x="4198" y="59"/>
                      <a:pt x="4185" y="37"/>
                      <a:pt x="4162" y="19"/>
                    </a:cubicBezTo>
                    <a:cubicBezTo>
                      <a:pt x="4144" y="5"/>
                      <a:pt x="4117" y="1"/>
                      <a:pt x="4095" y="1"/>
                    </a:cubicBezTo>
                    <a:close/>
                  </a:path>
                </a:pathLst>
              </a:custGeom>
              <a:solidFill>
                <a:srgbClr val="5777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7" name="Google Shape;2334;p69">
                <a:extLst>
                  <a:ext uri="{FF2B5EF4-FFF2-40B4-BE49-F238E27FC236}">
                    <a16:creationId xmlns:a16="http://schemas.microsoft.com/office/drawing/2014/main" id="{8E30D58D-EF9D-7145-ABBD-3F9C27B391D4}"/>
                  </a:ext>
                </a:extLst>
              </p:cNvPr>
              <p:cNvSpPr/>
              <p:nvPr/>
            </p:nvSpPr>
            <p:spPr>
              <a:xfrm>
                <a:off x="5523466" y="3098593"/>
                <a:ext cx="43320" cy="47316"/>
              </a:xfrm>
              <a:custGeom>
                <a:avLst/>
                <a:gdLst/>
                <a:ahLst/>
                <a:cxnLst/>
                <a:rect l="l" t="t" r="r" b="b"/>
                <a:pathLst>
                  <a:path w="618" h="675" extrusionOk="0">
                    <a:moveTo>
                      <a:pt x="284" y="1"/>
                    </a:moveTo>
                    <a:lnTo>
                      <a:pt x="244" y="5"/>
                    </a:lnTo>
                    <a:lnTo>
                      <a:pt x="235" y="5"/>
                    </a:lnTo>
                    <a:cubicBezTo>
                      <a:pt x="217" y="10"/>
                      <a:pt x="203" y="28"/>
                      <a:pt x="199" y="41"/>
                    </a:cubicBezTo>
                    <a:cubicBezTo>
                      <a:pt x="194" y="50"/>
                      <a:pt x="190" y="55"/>
                      <a:pt x="190" y="64"/>
                    </a:cubicBezTo>
                    <a:cubicBezTo>
                      <a:pt x="183" y="60"/>
                      <a:pt x="175" y="59"/>
                      <a:pt x="168" y="59"/>
                    </a:cubicBezTo>
                    <a:cubicBezTo>
                      <a:pt x="155" y="59"/>
                      <a:pt x="142" y="63"/>
                      <a:pt x="131" y="68"/>
                    </a:cubicBezTo>
                    <a:cubicBezTo>
                      <a:pt x="131" y="64"/>
                      <a:pt x="131" y="64"/>
                      <a:pt x="131" y="59"/>
                    </a:cubicBezTo>
                    <a:cubicBezTo>
                      <a:pt x="127" y="50"/>
                      <a:pt x="122" y="46"/>
                      <a:pt x="113" y="41"/>
                    </a:cubicBezTo>
                    <a:cubicBezTo>
                      <a:pt x="109" y="28"/>
                      <a:pt x="100" y="23"/>
                      <a:pt x="86" y="19"/>
                    </a:cubicBezTo>
                    <a:cubicBezTo>
                      <a:pt x="77" y="19"/>
                      <a:pt x="64" y="23"/>
                      <a:pt x="55" y="32"/>
                    </a:cubicBezTo>
                    <a:cubicBezTo>
                      <a:pt x="37" y="37"/>
                      <a:pt x="28" y="55"/>
                      <a:pt x="23" y="77"/>
                    </a:cubicBezTo>
                    <a:cubicBezTo>
                      <a:pt x="23" y="91"/>
                      <a:pt x="23" y="109"/>
                      <a:pt x="23" y="127"/>
                    </a:cubicBezTo>
                    <a:lnTo>
                      <a:pt x="23" y="176"/>
                    </a:lnTo>
                    <a:lnTo>
                      <a:pt x="23" y="208"/>
                    </a:lnTo>
                    <a:cubicBezTo>
                      <a:pt x="19" y="248"/>
                      <a:pt x="14" y="289"/>
                      <a:pt x="10" y="325"/>
                    </a:cubicBezTo>
                    <a:cubicBezTo>
                      <a:pt x="5" y="365"/>
                      <a:pt x="1" y="410"/>
                      <a:pt x="1" y="451"/>
                    </a:cubicBezTo>
                    <a:lnTo>
                      <a:pt x="1" y="505"/>
                    </a:lnTo>
                    <a:lnTo>
                      <a:pt x="1" y="536"/>
                    </a:lnTo>
                    <a:lnTo>
                      <a:pt x="1" y="550"/>
                    </a:lnTo>
                    <a:cubicBezTo>
                      <a:pt x="1" y="559"/>
                      <a:pt x="5" y="568"/>
                      <a:pt x="5" y="577"/>
                    </a:cubicBezTo>
                    <a:cubicBezTo>
                      <a:pt x="14" y="590"/>
                      <a:pt x="28" y="604"/>
                      <a:pt x="46" y="604"/>
                    </a:cubicBezTo>
                    <a:lnTo>
                      <a:pt x="59" y="604"/>
                    </a:lnTo>
                    <a:cubicBezTo>
                      <a:pt x="68" y="617"/>
                      <a:pt x="77" y="631"/>
                      <a:pt x="95" y="635"/>
                    </a:cubicBezTo>
                    <a:cubicBezTo>
                      <a:pt x="102" y="637"/>
                      <a:pt x="109" y="638"/>
                      <a:pt x="115" y="638"/>
                    </a:cubicBezTo>
                    <a:cubicBezTo>
                      <a:pt x="122" y="638"/>
                      <a:pt x="129" y="637"/>
                      <a:pt x="136" y="635"/>
                    </a:cubicBezTo>
                    <a:cubicBezTo>
                      <a:pt x="145" y="653"/>
                      <a:pt x="158" y="662"/>
                      <a:pt x="176" y="671"/>
                    </a:cubicBezTo>
                    <a:cubicBezTo>
                      <a:pt x="185" y="673"/>
                      <a:pt x="194" y="674"/>
                      <a:pt x="203" y="674"/>
                    </a:cubicBezTo>
                    <a:cubicBezTo>
                      <a:pt x="212" y="674"/>
                      <a:pt x="221" y="673"/>
                      <a:pt x="230" y="671"/>
                    </a:cubicBezTo>
                    <a:cubicBezTo>
                      <a:pt x="239" y="667"/>
                      <a:pt x="244" y="662"/>
                      <a:pt x="248" y="658"/>
                    </a:cubicBezTo>
                    <a:cubicBezTo>
                      <a:pt x="253" y="662"/>
                      <a:pt x="257" y="662"/>
                      <a:pt x="262" y="662"/>
                    </a:cubicBezTo>
                    <a:lnTo>
                      <a:pt x="266" y="662"/>
                    </a:lnTo>
                    <a:cubicBezTo>
                      <a:pt x="275" y="667"/>
                      <a:pt x="285" y="669"/>
                      <a:pt x="295" y="669"/>
                    </a:cubicBezTo>
                    <a:cubicBezTo>
                      <a:pt x="306" y="669"/>
                      <a:pt x="316" y="667"/>
                      <a:pt x="325" y="662"/>
                    </a:cubicBezTo>
                    <a:cubicBezTo>
                      <a:pt x="334" y="662"/>
                      <a:pt x="338" y="658"/>
                      <a:pt x="343" y="653"/>
                    </a:cubicBezTo>
                    <a:cubicBezTo>
                      <a:pt x="357" y="662"/>
                      <a:pt x="373" y="666"/>
                      <a:pt x="389" y="666"/>
                    </a:cubicBezTo>
                    <a:cubicBezTo>
                      <a:pt x="406" y="666"/>
                      <a:pt x="423" y="660"/>
                      <a:pt x="437" y="649"/>
                    </a:cubicBezTo>
                    <a:cubicBezTo>
                      <a:pt x="442" y="644"/>
                      <a:pt x="451" y="635"/>
                      <a:pt x="455" y="631"/>
                    </a:cubicBezTo>
                    <a:cubicBezTo>
                      <a:pt x="464" y="635"/>
                      <a:pt x="473" y="635"/>
                      <a:pt x="482" y="635"/>
                    </a:cubicBezTo>
                    <a:cubicBezTo>
                      <a:pt x="486" y="636"/>
                      <a:pt x="490" y="636"/>
                      <a:pt x="494" y="636"/>
                    </a:cubicBezTo>
                    <a:cubicBezTo>
                      <a:pt x="513" y="636"/>
                      <a:pt x="535" y="627"/>
                      <a:pt x="550" y="608"/>
                    </a:cubicBezTo>
                    <a:cubicBezTo>
                      <a:pt x="581" y="599"/>
                      <a:pt x="608" y="572"/>
                      <a:pt x="613" y="541"/>
                    </a:cubicBezTo>
                    <a:cubicBezTo>
                      <a:pt x="617" y="505"/>
                      <a:pt x="617" y="473"/>
                      <a:pt x="613" y="442"/>
                    </a:cubicBezTo>
                    <a:lnTo>
                      <a:pt x="608" y="316"/>
                    </a:lnTo>
                    <a:lnTo>
                      <a:pt x="608" y="91"/>
                    </a:lnTo>
                    <a:lnTo>
                      <a:pt x="608" y="77"/>
                    </a:lnTo>
                    <a:cubicBezTo>
                      <a:pt x="608" y="64"/>
                      <a:pt x="604" y="50"/>
                      <a:pt x="595" y="41"/>
                    </a:cubicBezTo>
                    <a:cubicBezTo>
                      <a:pt x="586" y="28"/>
                      <a:pt x="568" y="19"/>
                      <a:pt x="550" y="14"/>
                    </a:cubicBezTo>
                    <a:cubicBezTo>
                      <a:pt x="536" y="14"/>
                      <a:pt x="523" y="14"/>
                      <a:pt x="509" y="19"/>
                    </a:cubicBezTo>
                    <a:cubicBezTo>
                      <a:pt x="505" y="23"/>
                      <a:pt x="500" y="28"/>
                      <a:pt x="491" y="32"/>
                    </a:cubicBezTo>
                    <a:cubicBezTo>
                      <a:pt x="481" y="22"/>
                      <a:pt x="468" y="17"/>
                      <a:pt x="455" y="17"/>
                    </a:cubicBezTo>
                    <a:cubicBezTo>
                      <a:pt x="451" y="17"/>
                      <a:pt x="446" y="18"/>
                      <a:pt x="442" y="19"/>
                    </a:cubicBezTo>
                    <a:cubicBezTo>
                      <a:pt x="428" y="23"/>
                      <a:pt x="410" y="28"/>
                      <a:pt x="401" y="41"/>
                    </a:cubicBezTo>
                    <a:cubicBezTo>
                      <a:pt x="397" y="32"/>
                      <a:pt x="392" y="28"/>
                      <a:pt x="383" y="23"/>
                    </a:cubicBezTo>
                    <a:cubicBezTo>
                      <a:pt x="373" y="14"/>
                      <a:pt x="361" y="9"/>
                      <a:pt x="349" y="9"/>
                    </a:cubicBezTo>
                    <a:cubicBezTo>
                      <a:pt x="337" y="9"/>
                      <a:pt x="326" y="12"/>
                      <a:pt x="316" y="19"/>
                    </a:cubicBezTo>
                    <a:cubicBezTo>
                      <a:pt x="307" y="10"/>
                      <a:pt x="293" y="5"/>
                      <a:pt x="284" y="1"/>
                    </a:cubicBezTo>
                    <a:close/>
                  </a:path>
                </a:pathLst>
              </a:custGeom>
              <a:solidFill>
                <a:srgbClr val="5777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8" name="Google Shape;2335;p69">
                <a:extLst>
                  <a:ext uri="{FF2B5EF4-FFF2-40B4-BE49-F238E27FC236}">
                    <a16:creationId xmlns:a16="http://schemas.microsoft.com/office/drawing/2014/main" id="{AF3DD0A1-6EDA-D647-93A4-A7DDDB52F504}"/>
                  </a:ext>
                </a:extLst>
              </p:cNvPr>
              <p:cNvSpPr/>
              <p:nvPr/>
            </p:nvSpPr>
            <p:spPr>
              <a:xfrm>
                <a:off x="5525990" y="3098312"/>
                <a:ext cx="24043" cy="8272"/>
              </a:xfrm>
              <a:custGeom>
                <a:avLst/>
                <a:gdLst/>
                <a:ahLst/>
                <a:cxnLst/>
                <a:rect l="l" t="t" r="r" b="b"/>
                <a:pathLst>
                  <a:path w="343" h="118" extrusionOk="0">
                    <a:moveTo>
                      <a:pt x="275" y="0"/>
                    </a:moveTo>
                    <a:cubicBezTo>
                      <a:pt x="217" y="9"/>
                      <a:pt x="158" y="14"/>
                      <a:pt x="95" y="14"/>
                    </a:cubicBezTo>
                    <a:lnTo>
                      <a:pt x="23" y="14"/>
                    </a:lnTo>
                    <a:cubicBezTo>
                      <a:pt x="14" y="23"/>
                      <a:pt x="10" y="27"/>
                      <a:pt x="5" y="36"/>
                    </a:cubicBezTo>
                    <a:cubicBezTo>
                      <a:pt x="1" y="50"/>
                      <a:pt x="1" y="63"/>
                      <a:pt x="5" y="77"/>
                    </a:cubicBezTo>
                    <a:cubicBezTo>
                      <a:pt x="14" y="90"/>
                      <a:pt x="23" y="99"/>
                      <a:pt x="37" y="108"/>
                    </a:cubicBezTo>
                    <a:cubicBezTo>
                      <a:pt x="41" y="108"/>
                      <a:pt x="46" y="108"/>
                      <a:pt x="50" y="113"/>
                    </a:cubicBezTo>
                    <a:cubicBezTo>
                      <a:pt x="55" y="113"/>
                      <a:pt x="64" y="117"/>
                      <a:pt x="73" y="117"/>
                    </a:cubicBezTo>
                    <a:lnTo>
                      <a:pt x="113" y="117"/>
                    </a:lnTo>
                    <a:cubicBezTo>
                      <a:pt x="127" y="117"/>
                      <a:pt x="145" y="113"/>
                      <a:pt x="158" y="108"/>
                    </a:cubicBezTo>
                    <a:cubicBezTo>
                      <a:pt x="181" y="99"/>
                      <a:pt x="203" y="95"/>
                      <a:pt x="230" y="90"/>
                    </a:cubicBezTo>
                    <a:cubicBezTo>
                      <a:pt x="248" y="90"/>
                      <a:pt x="266" y="95"/>
                      <a:pt x="284" y="99"/>
                    </a:cubicBezTo>
                    <a:cubicBezTo>
                      <a:pt x="311" y="99"/>
                      <a:pt x="334" y="81"/>
                      <a:pt x="338" y="54"/>
                    </a:cubicBezTo>
                    <a:cubicBezTo>
                      <a:pt x="343" y="27"/>
                      <a:pt x="320" y="5"/>
                      <a:pt x="298" y="0"/>
                    </a:cubicBezTo>
                    <a:close/>
                  </a:path>
                </a:pathLst>
              </a:custGeom>
              <a:solidFill>
                <a:srgbClr val="5777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9" name="Google Shape;2336;p69">
                <a:extLst>
                  <a:ext uri="{FF2B5EF4-FFF2-40B4-BE49-F238E27FC236}">
                    <a16:creationId xmlns:a16="http://schemas.microsoft.com/office/drawing/2014/main" id="{3D9034AB-EADC-404E-AF4B-9EE3623377D9}"/>
                  </a:ext>
                </a:extLst>
              </p:cNvPr>
              <p:cNvSpPr/>
              <p:nvPr/>
            </p:nvSpPr>
            <p:spPr>
              <a:xfrm>
                <a:off x="5560408" y="3096700"/>
                <a:ext cx="8902" cy="49629"/>
              </a:xfrm>
              <a:custGeom>
                <a:avLst/>
                <a:gdLst/>
                <a:ahLst/>
                <a:cxnLst/>
                <a:rect l="l" t="t" r="r" b="b"/>
                <a:pathLst>
                  <a:path w="127" h="708" extrusionOk="0">
                    <a:moveTo>
                      <a:pt x="113" y="1"/>
                    </a:moveTo>
                    <a:lnTo>
                      <a:pt x="54" y="5"/>
                    </a:lnTo>
                    <a:lnTo>
                      <a:pt x="18" y="10"/>
                    </a:lnTo>
                    <a:cubicBezTo>
                      <a:pt x="18" y="14"/>
                      <a:pt x="18" y="19"/>
                      <a:pt x="18" y="23"/>
                    </a:cubicBezTo>
                    <a:cubicBezTo>
                      <a:pt x="14" y="82"/>
                      <a:pt x="9" y="131"/>
                      <a:pt x="9" y="190"/>
                    </a:cubicBezTo>
                    <a:cubicBezTo>
                      <a:pt x="9" y="244"/>
                      <a:pt x="9" y="302"/>
                      <a:pt x="5" y="356"/>
                    </a:cubicBezTo>
                    <a:cubicBezTo>
                      <a:pt x="0" y="415"/>
                      <a:pt x="5" y="464"/>
                      <a:pt x="0" y="514"/>
                    </a:cubicBezTo>
                    <a:lnTo>
                      <a:pt x="0" y="581"/>
                    </a:lnTo>
                    <a:cubicBezTo>
                      <a:pt x="0" y="604"/>
                      <a:pt x="0" y="631"/>
                      <a:pt x="5" y="658"/>
                    </a:cubicBezTo>
                    <a:cubicBezTo>
                      <a:pt x="9" y="685"/>
                      <a:pt x="32" y="703"/>
                      <a:pt x="54" y="707"/>
                    </a:cubicBezTo>
                    <a:cubicBezTo>
                      <a:pt x="86" y="707"/>
                      <a:pt x="113" y="685"/>
                      <a:pt x="117" y="653"/>
                    </a:cubicBezTo>
                    <a:cubicBezTo>
                      <a:pt x="122" y="559"/>
                      <a:pt x="117" y="464"/>
                      <a:pt x="117" y="370"/>
                    </a:cubicBezTo>
                    <a:lnTo>
                      <a:pt x="117" y="212"/>
                    </a:lnTo>
                    <a:cubicBezTo>
                      <a:pt x="117" y="158"/>
                      <a:pt x="117" y="95"/>
                      <a:pt x="122" y="37"/>
                    </a:cubicBezTo>
                    <a:cubicBezTo>
                      <a:pt x="126" y="23"/>
                      <a:pt x="122" y="10"/>
                      <a:pt x="113" y="1"/>
                    </a:cubicBezTo>
                    <a:close/>
                  </a:path>
                </a:pathLst>
              </a:custGeom>
              <a:solidFill>
                <a:srgbClr val="5777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0" name="Google Shape;2338;p69">
                <a:extLst>
                  <a:ext uri="{FF2B5EF4-FFF2-40B4-BE49-F238E27FC236}">
                    <a16:creationId xmlns:a16="http://schemas.microsoft.com/office/drawing/2014/main" id="{3C9811DD-60EF-0342-B5BB-87C22B9C5460}"/>
                  </a:ext>
                </a:extLst>
              </p:cNvPr>
              <p:cNvSpPr/>
              <p:nvPr/>
            </p:nvSpPr>
            <p:spPr>
              <a:xfrm>
                <a:off x="5501386" y="2354368"/>
                <a:ext cx="80822" cy="51802"/>
              </a:xfrm>
              <a:custGeom>
                <a:avLst/>
                <a:gdLst/>
                <a:ahLst/>
                <a:cxnLst/>
                <a:rect l="l" t="t" r="r" b="b"/>
                <a:pathLst>
                  <a:path w="1153" h="739" extrusionOk="0">
                    <a:moveTo>
                      <a:pt x="689" y="1"/>
                    </a:moveTo>
                    <a:cubicBezTo>
                      <a:pt x="671" y="5"/>
                      <a:pt x="653" y="5"/>
                      <a:pt x="635" y="10"/>
                    </a:cubicBezTo>
                    <a:cubicBezTo>
                      <a:pt x="622" y="10"/>
                      <a:pt x="613" y="10"/>
                      <a:pt x="604" y="14"/>
                    </a:cubicBezTo>
                    <a:cubicBezTo>
                      <a:pt x="577" y="19"/>
                      <a:pt x="554" y="28"/>
                      <a:pt x="532" y="32"/>
                    </a:cubicBezTo>
                    <a:cubicBezTo>
                      <a:pt x="451" y="59"/>
                      <a:pt x="374" y="91"/>
                      <a:pt x="298" y="122"/>
                    </a:cubicBezTo>
                    <a:cubicBezTo>
                      <a:pt x="239" y="140"/>
                      <a:pt x="190" y="163"/>
                      <a:pt x="136" y="181"/>
                    </a:cubicBezTo>
                    <a:cubicBezTo>
                      <a:pt x="122" y="190"/>
                      <a:pt x="109" y="199"/>
                      <a:pt x="91" y="208"/>
                    </a:cubicBezTo>
                    <a:cubicBezTo>
                      <a:pt x="64" y="226"/>
                      <a:pt x="37" y="248"/>
                      <a:pt x="19" y="280"/>
                    </a:cubicBezTo>
                    <a:cubicBezTo>
                      <a:pt x="5" y="302"/>
                      <a:pt x="1" y="334"/>
                      <a:pt x="10" y="361"/>
                    </a:cubicBezTo>
                    <a:cubicBezTo>
                      <a:pt x="46" y="379"/>
                      <a:pt x="86" y="401"/>
                      <a:pt x="122" y="424"/>
                    </a:cubicBezTo>
                    <a:cubicBezTo>
                      <a:pt x="154" y="446"/>
                      <a:pt x="185" y="473"/>
                      <a:pt x="217" y="500"/>
                    </a:cubicBezTo>
                    <a:cubicBezTo>
                      <a:pt x="230" y="514"/>
                      <a:pt x="248" y="532"/>
                      <a:pt x="262" y="545"/>
                    </a:cubicBezTo>
                    <a:lnTo>
                      <a:pt x="302" y="586"/>
                    </a:lnTo>
                    <a:lnTo>
                      <a:pt x="334" y="617"/>
                    </a:lnTo>
                    <a:lnTo>
                      <a:pt x="347" y="631"/>
                    </a:lnTo>
                    <a:lnTo>
                      <a:pt x="397" y="671"/>
                    </a:lnTo>
                    <a:cubicBezTo>
                      <a:pt x="406" y="667"/>
                      <a:pt x="419" y="662"/>
                      <a:pt x="428" y="662"/>
                    </a:cubicBezTo>
                    <a:cubicBezTo>
                      <a:pt x="442" y="662"/>
                      <a:pt x="455" y="667"/>
                      <a:pt x="464" y="676"/>
                    </a:cubicBezTo>
                    <a:cubicBezTo>
                      <a:pt x="478" y="685"/>
                      <a:pt x="487" y="698"/>
                      <a:pt x="491" y="716"/>
                    </a:cubicBezTo>
                    <a:lnTo>
                      <a:pt x="491" y="725"/>
                    </a:lnTo>
                    <a:lnTo>
                      <a:pt x="518" y="730"/>
                    </a:lnTo>
                    <a:lnTo>
                      <a:pt x="572" y="739"/>
                    </a:lnTo>
                    <a:cubicBezTo>
                      <a:pt x="604" y="739"/>
                      <a:pt x="631" y="730"/>
                      <a:pt x="658" y="716"/>
                    </a:cubicBezTo>
                    <a:cubicBezTo>
                      <a:pt x="698" y="694"/>
                      <a:pt x="743" y="671"/>
                      <a:pt x="788" y="649"/>
                    </a:cubicBezTo>
                    <a:cubicBezTo>
                      <a:pt x="824" y="631"/>
                      <a:pt x="856" y="608"/>
                      <a:pt x="887" y="581"/>
                    </a:cubicBezTo>
                    <a:cubicBezTo>
                      <a:pt x="937" y="545"/>
                      <a:pt x="982" y="509"/>
                      <a:pt x="1022" y="464"/>
                    </a:cubicBezTo>
                    <a:cubicBezTo>
                      <a:pt x="1058" y="433"/>
                      <a:pt x="1089" y="397"/>
                      <a:pt x="1125" y="361"/>
                    </a:cubicBezTo>
                    <a:cubicBezTo>
                      <a:pt x="1152" y="334"/>
                      <a:pt x="1152" y="293"/>
                      <a:pt x="1125" y="271"/>
                    </a:cubicBezTo>
                    <a:cubicBezTo>
                      <a:pt x="1115" y="257"/>
                      <a:pt x="1100" y="251"/>
                      <a:pt x="1083" y="251"/>
                    </a:cubicBezTo>
                    <a:cubicBezTo>
                      <a:pt x="1078" y="251"/>
                      <a:pt x="1072" y="252"/>
                      <a:pt x="1067" y="253"/>
                    </a:cubicBezTo>
                    <a:cubicBezTo>
                      <a:pt x="1054" y="212"/>
                      <a:pt x="1022" y="181"/>
                      <a:pt x="977" y="172"/>
                    </a:cubicBezTo>
                    <a:cubicBezTo>
                      <a:pt x="968" y="163"/>
                      <a:pt x="955" y="154"/>
                      <a:pt x="941" y="149"/>
                    </a:cubicBezTo>
                    <a:cubicBezTo>
                      <a:pt x="937" y="127"/>
                      <a:pt x="928" y="109"/>
                      <a:pt x="910" y="95"/>
                    </a:cubicBezTo>
                    <a:cubicBezTo>
                      <a:pt x="892" y="73"/>
                      <a:pt x="865" y="64"/>
                      <a:pt x="838" y="64"/>
                    </a:cubicBezTo>
                    <a:cubicBezTo>
                      <a:pt x="820" y="64"/>
                      <a:pt x="806" y="64"/>
                      <a:pt x="793" y="73"/>
                    </a:cubicBezTo>
                    <a:lnTo>
                      <a:pt x="788" y="73"/>
                    </a:lnTo>
                    <a:cubicBezTo>
                      <a:pt x="784" y="55"/>
                      <a:pt x="775" y="41"/>
                      <a:pt x="766" y="32"/>
                    </a:cubicBezTo>
                    <a:cubicBezTo>
                      <a:pt x="743" y="14"/>
                      <a:pt x="721" y="1"/>
                      <a:pt x="694" y="1"/>
                    </a:cubicBezTo>
                    <a:close/>
                  </a:path>
                </a:pathLst>
              </a:custGeom>
              <a:solidFill>
                <a:srgbClr val="5777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 name="Google Shape;2339;p69">
                <a:extLst>
                  <a:ext uri="{FF2B5EF4-FFF2-40B4-BE49-F238E27FC236}">
                    <a16:creationId xmlns:a16="http://schemas.microsoft.com/office/drawing/2014/main" id="{16B1F647-2B3A-2848-B910-99B5529D7235}"/>
                  </a:ext>
                </a:extLst>
              </p:cNvPr>
              <p:cNvSpPr/>
              <p:nvPr/>
            </p:nvSpPr>
            <p:spPr>
              <a:xfrm>
                <a:off x="5542743" y="2373925"/>
                <a:ext cx="38203" cy="28389"/>
              </a:xfrm>
              <a:custGeom>
                <a:avLst/>
                <a:gdLst/>
                <a:ahLst/>
                <a:cxnLst/>
                <a:rect l="l" t="t" r="r" b="b"/>
                <a:pathLst>
                  <a:path w="545" h="405" extrusionOk="0">
                    <a:moveTo>
                      <a:pt x="504" y="1"/>
                    </a:moveTo>
                    <a:cubicBezTo>
                      <a:pt x="495" y="1"/>
                      <a:pt x="490" y="5"/>
                      <a:pt x="481" y="10"/>
                    </a:cubicBezTo>
                    <a:lnTo>
                      <a:pt x="486" y="10"/>
                    </a:lnTo>
                    <a:cubicBezTo>
                      <a:pt x="459" y="37"/>
                      <a:pt x="428" y="68"/>
                      <a:pt x="401" y="91"/>
                    </a:cubicBezTo>
                    <a:cubicBezTo>
                      <a:pt x="379" y="112"/>
                      <a:pt x="341" y="142"/>
                      <a:pt x="311" y="168"/>
                    </a:cubicBezTo>
                    <a:lnTo>
                      <a:pt x="311" y="168"/>
                    </a:lnTo>
                    <a:cubicBezTo>
                      <a:pt x="311" y="168"/>
                      <a:pt x="311" y="168"/>
                      <a:pt x="311" y="167"/>
                    </a:cubicBezTo>
                    <a:lnTo>
                      <a:pt x="311" y="167"/>
                    </a:lnTo>
                    <a:cubicBezTo>
                      <a:pt x="270" y="199"/>
                      <a:pt x="230" y="230"/>
                      <a:pt x="189" y="257"/>
                    </a:cubicBezTo>
                    <a:cubicBezTo>
                      <a:pt x="167" y="271"/>
                      <a:pt x="149" y="280"/>
                      <a:pt x="126" y="293"/>
                    </a:cubicBezTo>
                    <a:lnTo>
                      <a:pt x="81" y="316"/>
                    </a:lnTo>
                    <a:lnTo>
                      <a:pt x="41" y="329"/>
                    </a:lnTo>
                    <a:lnTo>
                      <a:pt x="32" y="334"/>
                    </a:lnTo>
                    <a:cubicBezTo>
                      <a:pt x="9" y="338"/>
                      <a:pt x="0" y="361"/>
                      <a:pt x="5" y="379"/>
                    </a:cubicBezTo>
                    <a:cubicBezTo>
                      <a:pt x="9" y="388"/>
                      <a:pt x="14" y="397"/>
                      <a:pt x="23" y="401"/>
                    </a:cubicBezTo>
                    <a:cubicBezTo>
                      <a:pt x="27" y="404"/>
                      <a:pt x="32" y="405"/>
                      <a:pt x="36" y="405"/>
                    </a:cubicBezTo>
                    <a:cubicBezTo>
                      <a:pt x="41" y="405"/>
                      <a:pt x="45" y="404"/>
                      <a:pt x="50" y="401"/>
                    </a:cubicBezTo>
                    <a:cubicBezTo>
                      <a:pt x="81" y="392"/>
                      <a:pt x="117" y="379"/>
                      <a:pt x="144" y="356"/>
                    </a:cubicBezTo>
                    <a:lnTo>
                      <a:pt x="171" y="338"/>
                    </a:lnTo>
                    <a:cubicBezTo>
                      <a:pt x="185" y="329"/>
                      <a:pt x="198" y="320"/>
                      <a:pt x="212" y="311"/>
                    </a:cubicBezTo>
                    <a:cubicBezTo>
                      <a:pt x="234" y="298"/>
                      <a:pt x="257" y="284"/>
                      <a:pt x="279" y="271"/>
                    </a:cubicBezTo>
                    <a:cubicBezTo>
                      <a:pt x="324" y="239"/>
                      <a:pt x="369" y="203"/>
                      <a:pt x="410" y="167"/>
                    </a:cubicBezTo>
                    <a:cubicBezTo>
                      <a:pt x="450" y="131"/>
                      <a:pt x="486" y="91"/>
                      <a:pt x="526" y="55"/>
                    </a:cubicBezTo>
                    <a:cubicBezTo>
                      <a:pt x="544" y="32"/>
                      <a:pt x="531" y="1"/>
                      <a:pt x="504" y="1"/>
                    </a:cubicBezTo>
                    <a:close/>
                  </a:path>
                </a:pathLst>
              </a:custGeom>
              <a:solidFill>
                <a:srgbClr val="5777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 name="Google Shape;2340;p69">
                <a:extLst>
                  <a:ext uri="{FF2B5EF4-FFF2-40B4-BE49-F238E27FC236}">
                    <a16:creationId xmlns:a16="http://schemas.microsoft.com/office/drawing/2014/main" id="{BF88C21E-8C50-6A43-9EBD-8915E060FEC2}"/>
                  </a:ext>
                </a:extLst>
              </p:cNvPr>
              <p:cNvSpPr/>
              <p:nvPr/>
            </p:nvSpPr>
            <p:spPr>
              <a:xfrm>
                <a:off x="5754017" y="2433227"/>
                <a:ext cx="52994" cy="25656"/>
              </a:xfrm>
              <a:custGeom>
                <a:avLst/>
                <a:gdLst/>
                <a:ahLst/>
                <a:cxnLst/>
                <a:rect l="l" t="t" r="r" b="b"/>
                <a:pathLst>
                  <a:path w="756" h="366" extrusionOk="0">
                    <a:moveTo>
                      <a:pt x="117" y="1"/>
                    </a:moveTo>
                    <a:cubicBezTo>
                      <a:pt x="95" y="1"/>
                      <a:pt x="77" y="19"/>
                      <a:pt x="72" y="37"/>
                    </a:cubicBezTo>
                    <a:cubicBezTo>
                      <a:pt x="50" y="37"/>
                      <a:pt x="32" y="46"/>
                      <a:pt x="27" y="64"/>
                    </a:cubicBezTo>
                    <a:cubicBezTo>
                      <a:pt x="23" y="68"/>
                      <a:pt x="23" y="77"/>
                      <a:pt x="23" y="82"/>
                    </a:cubicBezTo>
                    <a:cubicBezTo>
                      <a:pt x="18" y="86"/>
                      <a:pt x="14" y="91"/>
                      <a:pt x="14" y="95"/>
                    </a:cubicBezTo>
                    <a:cubicBezTo>
                      <a:pt x="0" y="122"/>
                      <a:pt x="14" y="149"/>
                      <a:pt x="36" y="163"/>
                    </a:cubicBezTo>
                    <a:cubicBezTo>
                      <a:pt x="135" y="203"/>
                      <a:pt x="234" y="235"/>
                      <a:pt x="333" y="271"/>
                    </a:cubicBezTo>
                    <a:cubicBezTo>
                      <a:pt x="383" y="289"/>
                      <a:pt x="432" y="307"/>
                      <a:pt x="482" y="325"/>
                    </a:cubicBezTo>
                    <a:lnTo>
                      <a:pt x="549" y="352"/>
                    </a:lnTo>
                    <a:cubicBezTo>
                      <a:pt x="567" y="361"/>
                      <a:pt x="594" y="365"/>
                      <a:pt x="617" y="365"/>
                    </a:cubicBezTo>
                    <a:cubicBezTo>
                      <a:pt x="626" y="361"/>
                      <a:pt x="639" y="356"/>
                      <a:pt x="648" y="347"/>
                    </a:cubicBezTo>
                    <a:lnTo>
                      <a:pt x="657" y="347"/>
                    </a:lnTo>
                    <a:cubicBezTo>
                      <a:pt x="661" y="349"/>
                      <a:pt x="666" y="350"/>
                      <a:pt x="670" y="350"/>
                    </a:cubicBezTo>
                    <a:cubicBezTo>
                      <a:pt x="675" y="350"/>
                      <a:pt x="679" y="349"/>
                      <a:pt x="684" y="347"/>
                    </a:cubicBezTo>
                    <a:cubicBezTo>
                      <a:pt x="702" y="347"/>
                      <a:pt x="720" y="334"/>
                      <a:pt x="733" y="320"/>
                    </a:cubicBezTo>
                    <a:cubicBezTo>
                      <a:pt x="751" y="298"/>
                      <a:pt x="756" y="271"/>
                      <a:pt x="747" y="248"/>
                    </a:cubicBezTo>
                    <a:cubicBezTo>
                      <a:pt x="742" y="239"/>
                      <a:pt x="738" y="235"/>
                      <a:pt x="733" y="226"/>
                    </a:cubicBezTo>
                    <a:cubicBezTo>
                      <a:pt x="729" y="208"/>
                      <a:pt x="715" y="190"/>
                      <a:pt x="697" y="181"/>
                    </a:cubicBezTo>
                    <a:cubicBezTo>
                      <a:pt x="661" y="167"/>
                      <a:pt x="630" y="154"/>
                      <a:pt x="594" y="145"/>
                    </a:cubicBezTo>
                    <a:cubicBezTo>
                      <a:pt x="549" y="136"/>
                      <a:pt x="504" y="127"/>
                      <a:pt x="464" y="113"/>
                    </a:cubicBezTo>
                    <a:lnTo>
                      <a:pt x="468" y="113"/>
                    </a:lnTo>
                    <a:lnTo>
                      <a:pt x="288" y="55"/>
                    </a:lnTo>
                    <a:cubicBezTo>
                      <a:pt x="257" y="46"/>
                      <a:pt x="225" y="37"/>
                      <a:pt x="198" y="28"/>
                    </a:cubicBezTo>
                    <a:lnTo>
                      <a:pt x="153" y="10"/>
                    </a:lnTo>
                    <a:lnTo>
                      <a:pt x="135" y="5"/>
                    </a:lnTo>
                    <a:lnTo>
                      <a:pt x="126" y="1"/>
                    </a:lnTo>
                    <a:close/>
                  </a:path>
                </a:pathLst>
              </a:custGeom>
              <a:solidFill>
                <a:srgbClr val="5777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3" name="Google Shape;2341;p69">
                <a:extLst>
                  <a:ext uri="{FF2B5EF4-FFF2-40B4-BE49-F238E27FC236}">
                    <a16:creationId xmlns:a16="http://schemas.microsoft.com/office/drawing/2014/main" id="{AF759937-49A3-7B4A-BC31-9DFB9A2ED3C1}"/>
                  </a:ext>
                </a:extLst>
              </p:cNvPr>
              <p:cNvSpPr/>
              <p:nvPr/>
            </p:nvSpPr>
            <p:spPr>
              <a:xfrm>
                <a:off x="5375911" y="2376168"/>
                <a:ext cx="160243" cy="282283"/>
              </a:xfrm>
              <a:custGeom>
                <a:avLst/>
                <a:gdLst/>
                <a:ahLst/>
                <a:cxnLst/>
                <a:rect l="l" t="t" r="r" b="b"/>
                <a:pathLst>
                  <a:path w="2286" h="4027" extrusionOk="0">
                    <a:moveTo>
                      <a:pt x="1638" y="0"/>
                    </a:moveTo>
                    <a:lnTo>
                      <a:pt x="1633" y="5"/>
                    </a:lnTo>
                    <a:cubicBezTo>
                      <a:pt x="1557" y="9"/>
                      <a:pt x="1485" y="45"/>
                      <a:pt x="1431" y="99"/>
                    </a:cubicBezTo>
                    <a:cubicBezTo>
                      <a:pt x="1404" y="122"/>
                      <a:pt x="1381" y="144"/>
                      <a:pt x="1359" y="171"/>
                    </a:cubicBezTo>
                    <a:lnTo>
                      <a:pt x="1341" y="189"/>
                    </a:lnTo>
                    <a:lnTo>
                      <a:pt x="1242" y="293"/>
                    </a:lnTo>
                    <a:cubicBezTo>
                      <a:pt x="1215" y="315"/>
                      <a:pt x="1193" y="342"/>
                      <a:pt x="1170" y="365"/>
                    </a:cubicBezTo>
                    <a:lnTo>
                      <a:pt x="1130" y="410"/>
                    </a:lnTo>
                    <a:cubicBezTo>
                      <a:pt x="1085" y="455"/>
                      <a:pt x="1040" y="504"/>
                      <a:pt x="999" y="558"/>
                    </a:cubicBezTo>
                    <a:lnTo>
                      <a:pt x="968" y="594"/>
                    </a:lnTo>
                    <a:cubicBezTo>
                      <a:pt x="941" y="630"/>
                      <a:pt x="918" y="662"/>
                      <a:pt x="891" y="693"/>
                    </a:cubicBezTo>
                    <a:cubicBezTo>
                      <a:pt x="864" y="729"/>
                      <a:pt x="842" y="765"/>
                      <a:pt x="819" y="801"/>
                    </a:cubicBezTo>
                    <a:lnTo>
                      <a:pt x="801" y="828"/>
                    </a:lnTo>
                    <a:lnTo>
                      <a:pt x="761" y="891"/>
                    </a:lnTo>
                    <a:cubicBezTo>
                      <a:pt x="743" y="918"/>
                      <a:pt x="725" y="941"/>
                      <a:pt x="707" y="972"/>
                    </a:cubicBezTo>
                    <a:cubicBezTo>
                      <a:pt x="689" y="999"/>
                      <a:pt x="666" y="1035"/>
                      <a:pt x="648" y="1071"/>
                    </a:cubicBezTo>
                    <a:lnTo>
                      <a:pt x="617" y="1121"/>
                    </a:lnTo>
                    <a:cubicBezTo>
                      <a:pt x="590" y="1170"/>
                      <a:pt x="563" y="1215"/>
                      <a:pt x="536" y="1260"/>
                    </a:cubicBezTo>
                    <a:cubicBezTo>
                      <a:pt x="500" y="1314"/>
                      <a:pt x="468" y="1368"/>
                      <a:pt x="437" y="1422"/>
                    </a:cubicBezTo>
                    <a:cubicBezTo>
                      <a:pt x="414" y="1462"/>
                      <a:pt x="396" y="1498"/>
                      <a:pt x="374" y="1539"/>
                    </a:cubicBezTo>
                    <a:cubicBezTo>
                      <a:pt x="338" y="1611"/>
                      <a:pt x="306" y="1678"/>
                      <a:pt x="275" y="1750"/>
                    </a:cubicBezTo>
                    <a:cubicBezTo>
                      <a:pt x="248" y="1822"/>
                      <a:pt x="221" y="1894"/>
                      <a:pt x="203" y="1971"/>
                    </a:cubicBezTo>
                    <a:cubicBezTo>
                      <a:pt x="194" y="1993"/>
                      <a:pt x="189" y="2016"/>
                      <a:pt x="185" y="2043"/>
                    </a:cubicBezTo>
                    <a:lnTo>
                      <a:pt x="171" y="2083"/>
                    </a:lnTo>
                    <a:lnTo>
                      <a:pt x="167" y="2101"/>
                    </a:lnTo>
                    <a:lnTo>
                      <a:pt x="144" y="2196"/>
                    </a:lnTo>
                    <a:cubicBezTo>
                      <a:pt x="135" y="2241"/>
                      <a:pt x="131" y="2286"/>
                      <a:pt x="122" y="2335"/>
                    </a:cubicBezTo>
                    <a:cubicBezTo>
                      <a:pt x="117" y="2367"/>
                      <a:pt x="113" y="2394"/>
                      <a:pt x="108" y="2425"/>
                    </a:cubicBezTo>
                    <a:lnTo>
                      <a:pt x="108" y="2443"/>
                    </a:lnTo>
                    <a:cubicBezTo>
                      <a:pt x="99" y="2493"/>
                      <a:pt x="86" y="2547"/>
                      <a:pt x="77" y="2601"/>
                    </a:cubicBezTo>
                    <a:lnTo>
                      <a:pt x="68" y="2677"/>
                    </a:lnTo>
                    <a:lnTo>
                      <a:pt x="59" y="2754"/>
                    </a:lnTo>
                    <a:cubicBezTo>
                      <a:pt x="41" y="2866"/>
                      <a:pt x="27" y="2983"/>
                      <a:pt x="18" y="3095"/>
                    </a:cubicBezTo>
                    <a:cubicBezTo>
                      <a:pt x="5" y="3212"/>
                      <a:pt x="0" y="3329"/>
                      <a:pt x="9" y="3446"/>
                    </a:cubicBezTo>
                    <a:cubicBezTo>
                      <a:pt x="9" y="3509"/>
                      <a:pt x="14" y="3572"/>
                      <a:pt x="18" y="3631"/>
                    </a:cubicBezTo>
                    <a:cubicBezTo>
                      <a:pt x="23" y="3694"/>
                      <a:pt x="36" y="3757"/>
                      <a:pt x="63" y="3815"/>
                    </a:cubicBezTo>
                    <a:cubicBezTo>
                      <a:pt x="77" y="3860"/>
                      <a:pt x="113" y="3896"/>
                      <a:pt x="158" y="3914"/>
                    </a:cubicBezTo>
                    <a:cubicBezTo>
                      <a:pt x="167" y="3919"/>
                      <a:pt x="180" y="3923"/>
                      <a:pt x="189" y="3928"/>
                    </a:cubicBezTo>
                    <a:cubicBezTo>
                      <a:pt x="221" y="3937"/>
                      <a:pt x="252" y="3941"/>
                      <a:pt x="279" y="3946"/>
                    </a:cubicBezTo>
                    <a:lnTo>
                      <a:pt x="297" y="3950"/>
                    </a:lnTo>
                    <a:lnTo>
                      <a:pt x="311" y="3950"/>
                    </a:lnTo>
                    <a:lnTo>
                      <a:pt x="333" y="3955"/>
                    </a:lnTo>
                    <a:lnTo>
                      <a:pt x="410" y="3968"/>
                    </a:lnTo>
                    <a:cubicBezTo>
                      <a:pt x="437" y="3973"/>
                      <a:pt x="459" y="3973"/>
                      <a:pt x="482" y="3977"/>
                    </a:cubicBezTo>
                    <a:lnTo>
                      <a:pt x="509" y="3977"/>
                    </a:lnTo>
                    <a:cubicBezTo>
                      <a:pt x="531" y="3977"/>
                      <a:pt x="554" y="3982"/>
                      <a:pt x="576" y="3982"/>
                    </a:cubicBezTo>
                    <a:cubicBezTo>
                      <a:pt x="612" y="3982"/>
                      <a:pt x="648" y="3986"/>
                      <a:pt x="689" y="3991"/>
                    </a:cubicBezTo>
                    <a:cubicBezTo>
                      <a:pt x="707" y="3995"/>
                      <a:pt x="725" y="3995"/>
                      <a:pt x="743" y="3995"/>
                    </a:cubicBezTo>
                    <a:lnTo>
                      <a:pt x="774" y="3995"/>
                    </a:lnTo>
                    <a:cubicBezTo>
                      <a:pt x="797" y="3995"/>
                      <a:pt x="824" y="4000"/>
                      <a:pt x="851" y="4004"/>
                    </a:cubicBezTo>
                    <a:cubicBezTo>
                      <a:pt x="873" y="4009"/>
                      <a:pt x="887" y="4009"/>
                      <a:pt x="900" y="4009"/>
                    </a:cubicBezTo>
                    <a:cubicBezTo>
                      <a:pt x="914" y="4009"/>
                      <a:pt x="927" y="4013"/>
                      <a:pt x="941" y="4013"/>
                    </a:cubicBezTo>
                    <a:lnTo>
                      <a:pt x="972" y="4018"/>
                    </a:lnTo>
                    <a:cubicBezTo>
                      <a:pt x="988" y="4018"/>
                      <a:pt x="1004" y="4021"/>
                      <a:pt x="1023" y="4022"/>
                    </a:cubicBezTo>
                    <a:lnTo>
                      <a:pt x="1023" y="4022"/>
                    </a:lnTo>
                    <a:cubicBezTo>
                      <a:pt x="1036" y="4027"/>
                      <a:pt x="1048" y="4027"/>
                      <a:pt x="1062" y="4027"/>
                    </a:cubicBezTo>
                    <a:cubicBezTo>
                      <a:pt x="1112" y="4027"/>
                      <a:pt x="1152" y="4000"/>
                      <a:pt x="1170" y="3955"/>
                    </a:cubicBezTo>
                    <a:cubicBezTo>
                      <a:pt x="1175" y="3937"/>
                      <a:pt x="1175" y="3914"/>
                      <a:pt x="1170" y="3892"/>
                    </a:cubicBezTo>
                    <a:lnTo>
                      <a:pt x="1170" y="3856"/>
                    </a:lnTo>
                    <a:cubicBezTo>
                      <a:pt x="1166" y="3793"/>
                      <a:pt x="1166" y="3730"/>
                      <a:pt x="1166" y="3640"/>
                    </a:cubicBezTo>
                    <a:lnTo>
                      <a:pt x="1166" y="3563"/>
                    </a:lnTo>
                    <a:cubicBezTo>
                      <a:pt x="1166" y="3536"/>
                      <a:pt x="1166" y="3527"/>
                      <a:pt x="1170" y="3505"/>
                    </a:cubicBezTo>
                    <a:cubicBezTo>
                      <a:pt x="1170" y="3455"/>
                      <a:pt x="1175" y="3401"/>
                      <a:pt x="1179" y="3347"/>
                    </a:cubicBezTo>
                    <a:cubicBezTo>
                      <a:pt x="1188" y="3221"/>
                      <a:pt x="1202" y="3113"/>
                      <a:pt x="1220" y="3010"/>
                    </a:cubicBezTo>
                    <a:cubicBezTo>
                      <a:pt x="1233" y="2898"/>
                      <a:pt x="1255" y="2785"/>
                      <a:pt x="1278" y="2673"/>
                    </a:cubicBezTo>
                    <a:lnTo>
                      <a:pt x="1278" y="2673"/>
                    </a:lnTo>
                    <a:lnTo>
                      <a:pt x="1269" y="2695"/>
                    </a:lnTo>
                    <a:cubicBezTo>
                      <a:pt x="1296" y="2587"/>
                      <a:pt x="1327" y="2470"/>
                      <a:pt x="1359" y="2344"/>
                    </a:cubicBezTo>
                    <a:cubicBezTo>
                      <a:pt x="1395" y="2218"/>
                      <a:pt x="1444" y="2079"/>
                      <a:pt x="1480" y="1980"/>
                    </a:cubicBezTo>
                    <a:cubicBezTo>
                      <a:pt x="1494" y="1944"/>
                      <a:pt x="1507" y="1903"/>
                      <a:pt x="1521" y="1867"/>
                    </a:cubicBezTo>
                    <a:lnTo>
                      <a:pt x="1543" y="1804"/>
                    </a:lnTo>
                    <a:cubicBezTo>
                      <a:pt x="1566" y="1750"/>
                      <a:pt x="1588" y="1687"/>
                      <a:pt x="1611" y="1633"/>
                    </a:cubicBezTo>
                    <a:cubicBezTo>
                      <a:pt x="1647" y="1543"/>
                      <a:pt x="1687" y="1453"/>
                      <a:pt x="1723" y="1363"/>
                    </a:cubicBezTo>
                    <a:lnTo>
                      <a:pt x="1764" y="1274"/>
                    </a:lnTo>
                    <a:cubicBezTo>
                      <a:pt x="1786" y="1220"/>
                      <a:pt x="1813" y="1161"/>
                      <a:pt x="1840" y="1112"/>
                    </a:cubicBezTo>
                    <a:cubicBezTo>
                      <a:pt x="1912" y="972"/>
                      <a:pt x="1984" y="851"/>
                      <a:pt x="2043" y="761"/>
                    </a:cubicBezTo>
                    <a:cubicBezTo>
                      <a:pt x="2079" y="707"/>
                      <a:pt x="2115" y="653"/>
                      <a:pt x="2151" y="603"/>
                    </a:cubicBezTo>
                    <a:cubicBezTo>
                      <a:pt x="2173" y="576"/>
                      <a:pt x="2191" y="549"/>
                      <a:pt x="2214" y="522"/>
                    </a:cubicBezTo>
                    <a:cubicBezTo>
                      <a:pt x="2232" y="500"/>
                      <a:pt x="2254" y="473"/>
                      <a:pt x="2272" y="446"/>
                    </a:cubicBezTo>
                    <a:cubicBezTo>
                      <a:pt x="2281" y="432"/>
                      <a:pt x="2286" y="419"/>
                      <a:pt x="2281" y="401"/>
                    </a:cubicBezTo>
                    <a:cubicBezTo>
                      <a:pt x="2281" y="383"/>
                      <a:pt x="2272" y="369"/>
                      <a:pt x="2259" y="360"/>
                    </a:cubicBezTo>
                    <a:cubicBezTo>
                      <a:pt x="2246" y="353"/>
                      <a:pt x="2233" y="349"/>
                      <a:pt x="2220" y="349"/>
                    </a:cubicBezTo>
                    <a:cubicBezTo>
                      <a:pt x="2201" y="349"/>
                      <a:pt x="2184" y="358"/>
                      <a:pt x="2173" y="374"/>
                    </a:cubicBezTo>
                    <a:cubicBezTo>
                      <a:pt x="2160" y="347"/>
                      <a:pt x="2146" y="320"/>
                      <a:pt x="2124" y="302"/>
                    </a:cubicBezTo>
                    <a:lnTo>
                      <a:pt x="2092" y="275"/>
                    </a:lnTo>
                    <a:cubicBezTo>
                      <a:pt x="2079" y="257"/>
                      <a:pt x="2065" y="243"/>
                      <a:pt x="2052" y="230"/>
                    </a:cubicBezTo>
                    <a:cubicBezTo>
                      <a:pt x="2038" y="216"/>
                      <a:pt x="2020" y="198"/>
                      <a:pt x="2007" y="185"/>
                    </a:cubicBezTo>
                    <a:cubicBezTo>
                      <a:pt x="1975" y="158"/>
                      <a:pt x="1944" y="131"/>
                      <a:pt x="1912" y="108"/>
                    </a:cubicBezTo>
                    <a:cubicBezTo>
                      <a:pt x="1872" y="86"/>
                      <a:pt x="1836" y="63"/>
                      <a:pt x="1791" y="41"/>
                    </a:cubicBezTo>
                    <a:cubicBezTo>
                      <a:pt x="1750" y="23"/>
                      <a:pt x="1705" y="9"/>
                      <a:pt x="1660" y="0"/>
                    </a:cubicBezTo>
                    <a:close/>
                  </a:path>
                </a:pathLst>
              </a:custGeom>
              <a:solidFill>
                <a:srgbClr val="96D6E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4" name="Google Shape;2342;p69">
                <a:extLst>
                  <a:ext uri="{FF2B5EF4-FFF2-40B4-BE49-F238E27FC236}">
                    <a16:creationId xmlns:a16="http://schemas.microsoft.com/office/drawing/2014/main" id="{5BD8E1E9-62CC-B843-A2F9-7546D5B3116F}"/>
                  </a:ext>
                </a:extLst>
              </p:cNvPr>
              <p:cNvSpPr/>
              <p:nvPr/>
            </p:nvSpPr>
            <p:spPr>
              <a:xfrm>
                <a:off x="5408366" y="2665671"/>
                <a:ext cx="25025" cy="50680"/>
              </a:xfrm>
              <a:custGeom>
                <a:avLst/>
                <a:gdLst/>
                <a:ahLst/>
                <a:cxnLst/>
                <a:rect l="l" t="t" r="r" b="b"/>
                <a:pathLst>
                  <a:path w="357" h="723" extrusionOk="0">
                    <a:moveTo>
                      <a:pt x="50" y="0"/>
                    </a:moveTo>
                    <a:cubicBezTo>
                      <a:pt x="19" y="5"/>
                      <a:pt x="1" y="36"/>
                      <a:pt x="5" y="63"/>
                    </a:cubicBezTo>
                    <a:cubicBezTo>
                      <a:pt x="37" y="171"/>
                      <a:pt x="68" y="279"/>
                      <a:pt x="100" y="387"/>
                    </a:cubicBezTo>
                    <a:cubicBezTo>
                      <a:pt x="113" y="436"/>
                      <a:pt x="131" y="481"/>
                      <a:pt x="149" y="526"/>
                    </a:cubicBezTo>
                    <a:cubicBezTo>
                      <a:pt x="172" y="580"/>
                      <a:pt x="199" y="634"/>
                      <a:pt x="230" y="688"/>
                    </a:cubicBezTo>
                    <a:cubicBezTo>
                      <a:pt x="239" y="702"/>
                      <a:pt x="253" y="711"/>
                      <a:pt x="266" y="715"/>
                    </a:cubicBezTo>
                    <a:cubicBezTo>
                      <a:pt x="273" y="720"/>
                      <a:pt x="281" y="722"/>
                      <a:pt x="289" y="722"/>
                    </a:cubicBezTo>
                    <a:cubicBezTo>
                      <a:pt x="297" y="722"/>
                      <a:pt x="304" y="720"/>
                      <a:pt x="311" y="715"/>
                    </a:cubicBezTo>
                    <a:cubicBezTo>
                      <a:pt x="343" y="702"/>
                      <a:pt x="356" y="666"/>
                      <a:pt x="338" y="634"/>
                    </a:cubicBezTo>
                    <a:cubicBezTo>
                      <a:pt x="311" y="589"/>
                      <a:pt x="284" y="540"/>
                      <a:pt x="262" y="495"/>
                    </a:cubicBezTo>
                    <a:cubicBezTo>
                      <a:pt x="244" y="450"/>
                      <a:pt x="221" y="405"/>
                      <a:pt x="208" y="356"/>
                    </a:cubicBezTo>
                    <a:lnTo>
                      <a:pt x="208" y="356"/>
                    </a:lnTo>
                    <a:lnTo>
                      <a:pt x="212" y="369"/>
                    </a:lnTo>
                    <a:cubicBezTo>
                      <a:pt x="176" y="261"/>
                      <a:pt x="145" y="153"/>
                      <a:pt x="113" y="45"/>
                    </a:cubicBezTo>
                    <a:cubicBezTo>
                      <a:pt x="104" y="18"/>
                      <a:pt x="82" y="0"/>
                      <a:pt x="55" y="0"/>
                    </a:cubicBezTo>
                    <a:close/>
                  </a:path>
                </a:pathLst>
              </a:custGeom>
              <a:solidFill>
                <a:srgbClr val="F9BDA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5" name="Google Shape;2343;p69">
                <a:extLst>
                  <a:ext uri="{FF2B5EF4-FFF2-40B4-BE49-F238E27FC236}">
                    <a16:creationId xmlns:a16="http://schemas.microsoft.com/office/drawing/2014/main" id="{3A3946B0-B9CE-8A43-8C92-ACA2DE5B158D}"/>
                  </a:ext>
                </a:extLst>
              </p:cNvPr>
              <p:cNvSpPr/>
              <p:nvPr/>
            </p:nvSpPr>
            <p:spPr>
              <a:xfrm>
                <a:off x="5981694" y="2519938"/>
                <a:ext cx="242537" cy="89935"/>
              </a:xfrm>
              <a:custGeom>
                <a:avLst/>
                <a:gdLst/>
                <a:ahLst/>
                <a:cxnLst/>
                <a:rect l="l" t="t" r="r" b="b"/>
                <a:pathLst>
                  <a:path w="3460" h="1283" extrusionOk="0">
                    <a:moveTo>
                      <a:pt x="68" y="1"/>
                    </a:moveTo>
                    <a:cubicBezTo>
                      <a:pt x="50" y="1"/>
                      <a:pt x="32" y="5"/>
                      <a:pt x="18" y="19"/>
                    </a:cubicBezTo>
                    <a:cubicBezTo>
                      <a:pt x="5" y="37"/>
                      <a:pt x="0" y="55"/>
                      <a:pt x="0" y="77"/>
                    </a:cubicBezTo>
                    <a:cubicBezTo>
                      <a:pt x="0" y="91"/>
                      <a:pt x="9" y="109"/>
                      <a:pt x="23" y="118"/>
                    </a:cubicBezTo>
                    <a:cubicBezTo>
                      <a:pt x="72" y="158"/>
                      <a:pt x="126" y="199"/>
                      <a:pt x="185" y="230"/>
                    </a:cubicBezTo>
                    <a:cubicBezTo>
                      <a:pt x="176" y="239"/>
                      <a:pt x="171" y="248"/>
                      <a:pt x="167" y="262"/>
                    </a:cubicBezTo>
                    <a:cubicBezTo>
                      <a:pt x="162" y="284"/>
                      <a:pt x="162" y="307"/>
                      <a:pt x="167" y="329"/>
                    </a:cubicBezTo>
                    <a:cubicBezTo>
                      <a:pt x="167" y="343"/>
                      <a:pt x="176" y="356"/>
                      <a:pt x="180" y="370"/>
                    </a:cubicBezTo>
                    <a:lnTo>
                      <a:pt x="185" y="392"/>
                    </a:lnTo>
                    <a:cubicBezTo>
                      <a:pt x="189" y="410"/>
                      <a:pt x="194" y="424"/>
                      <a:pt x="198" y="442"/>
                    </a:cubicBezTo>
                    <a:cubicBezTo>
                      <a:pt x="203" y="469"/>
                      <a:pt x="212" y="491"/>
                      <a:pt x="221" y="518"/>
                    </a:cubicBezTo>
                    <a:cubicBezTo>
                      <a:pt x="243" y="572"/>
                      <a:pt x="270" y="622"/>
                      <a:pt x="302" y="667"/>
                    </a:cubicBezTo>
                    <a:cubicBezTo>
                      <a:pt x="320" y="694"/>
                      <a:pt x="338" y="716"/>
                      <a:pt x="356" y="739"/>
                    </a:cubicBezTo>
                    <a:cubicBezTo>
                      <a:pt x="383" y="766"/>
                      <a:pt x="410" y="788"/>
                      <a:pt x="441" y="806"/>
                    </a:cubicBezTo>
                    <a:cubicBezTo>
                      <a:pt x="477" y="829"/>
                      <a:pt x="509" y="847"/>
                      <a:pt x="545" y="864"/>
                    </a:cubicBezTo>
                    <a:lnTo>
                      <a:pt x="581" y="882"/>
                    </a:lnTo>
                    <a:cubicBezTo>
                      <a:pt x="634" y="909"/>
                      <a:pt x="693" y="936"/>
                      <a:pt x="756" y="959"/>
                    </a:cubicBezTo>
                    <a:cubicBezTo>
                      <a:pt x="787" y="968"/>
                      <a:pt x="819" y="981"/>
                      <a:pt x="855" y="990"/>
                    </a:cubicBezTo>
                    <a:lnTo>
                      <a:pt x="913" y="1008"/>
                    </a:lnTo>
                    <a:cubicBezTo>
                      <a:pt x="967" y="1026"/>
                      <a:pt x="1017" y="1040"/>
                      <a:pt x="1071" y="1053"/>
                    </a:cubicBezTo>
                    <a:lnTo>
                      <a:pt x="1152" y="1067"/>
                    </a:lnTo>
                    <a:cubicBezTo>
                      <a:pt x="1237" y="1085"/>
                      <a:pt x="1318" y="1103"/>
                      <a:pt x="1404" y="1116"/>
                    </a:cubicBezTo>
                    <a:cubicBezTo>
                      <a:pt x="1489" y="1125"/>
                      <a:pt x="1588" y="1148"/>
                      <a:pt x="1674" y="1166"/>
                    </a:cubicBezTo>
                    <a:lnTo>
                      <a:pt x="1737" y="1179"/>
                    </a:lnTo>
                    <a:lnTo>
                      <a:pt x="1818" y="1197"/>
                    </a:lnTo>
                    <a:lnTo>
                      <a:pt x="1903" y="1215"/>
                    </a:lnTo>
                    <a:cubicBezTo>
                      <a:pt x="1953" y="1224"/>
                      <a:pt x="2002" y="1233"/>
                      <a:pt x="2056" y="1242"/>
                    </a:cubicBezTo>
                    <a:lnTo>
                      <a:pt x="2070" y="1242"/>
                    </a:lnTo>
                    <a:lnTo>
                      <a:pt x="2128" y="1247"/>
                    </a:lnTo>
                    <a:cubicBezTo>
                      <a:pt x="2160" y="1256"/>
                      <a:pt x="2196" y="1260"/>
                      <a:pt x="2227" y="1265"/>
                    </a:cubicBezTo>
                    <a:cubicBezTo>
                      <a:pt x="2276" y="1269"/>
                      <a:pt x="2321" y="1269"/>
                      <a:pt x="2366" y="1274"/>
                    </a:cubicBezTo>
                    <a:lnTo>
                      <a:pt x="2416" y="1278"/>
                    </a:lnTo>
                    <a:cubicBezTo>
                      <a:pt x="2461" y="1283"/>
                      <a:pt x="2506" y="1283"/>
                      <a:pt x="2551" y="1283"/>
                    </a:cubicBezTo>
                    <a:lnTo>
                      <a:pt x="2704" y="1283"/>
                    </a:lnTo>
                    <a:cubicBezTo>
                      <a:pt x="2803" y="1283"/>
                      <a:pt x="2902" y="1278"/>
                      <a:pt x="3005" y="1274"/>
                    </a:cubicBezTo>
                    <a:lnTo>
                      <a:pt x="3037" y="1274"/>
                    </a:lnTo>
                    <a:cubicBezTo>
                      <a:pt x="3118" y="1269"/>
                      <a:pt x="3199" y="1265"/>
                      <a:pt x="3280" y="1251"/>
                    </a:cubicBezTo>
                    <a:cubicBezTo>
                      <a:pt x="3343" y="1247"/>
                      <a:pt x="3401" y="1215"/>
                      <a:pt x="3437" y="1166"/>
                    </a:cubicBezTo>
                    <a:cubicBezTo>
                      <a:pt x="3455" y="1130"/>
                      <a:pt x="3460" y="1085"/>
                      <a:pt x="3446" y="1040"/>
                    </a:cubicBezTo>
                    <a:lnTo>
                      <a:pt x="3437" y="972"/>
                    </a:lnTo>
                    <a:lnTo>
                      <a:pt x="3424" y="905"/>
                    </a:lnTo>
                    <a:cubicBezTo>
                      <a:pt x="3419" y="878"/>
                      <a:pt x="3419" y="856"/>
                      <a:pt x="3419" y="829"/>
                    </a:cubicBezTo>
                    <a:cubicBezTo>
                      <a:pt x="3419" y="811"/>
                      <a:pt x="3424" y="797"/>
                      <a:pt x="3428" y="779"/>
                    </a:cubicBezTo>
                    <a:lnTo>
                      <a:pt x="3433" y="761"/>
                    </a:lnTo>
                    <a:cubicBezTo>
                      <a:pt x="3437" y="725"/>
                      <a:pt x="3442" y="689"/>
                      <a:pt x="3442" y="649"/>
                    </a:cubicBezTo>
                    <a:cubicBezTo>
                      <a:pt x="3446" y="622"/>
                      <a:pt x="3442" y="595"/>
                      <a:pt x="3437" y="568"/>
                    </a:cubicBezTo>
                    <a:cubicBezTo>
                      <a:pt x="3437" y="541"/>
                      <a:pt x="3433" y="514"/>
                      <a:pt x="3433" y="482"/>
                    </a:cubicBezTo>
                    <a:cubicBezTo>
                      <a:pt x="3437" y="464"/>
                      <a:pt x="3433" y="451"/>
                      <a:pt x="3428" y="433"/>
                    </a:cubicBezTo>
                    <a:cubicBezTo>
                      <a:pt x="3419" y="392"/>
                      <a:pt x="3383" y="361"/>
                      <a:pt x="3343" y="352"/>
                    </a:cubicBezTo>
                    <a:cubicBezTo>
                      <a:pt x="3329" y="347"/>
                      <a:pt x="3316" y="347"/>
                      <a:pt x="3302" y="347"/>
                    </a:cubicBezTo>
                    <a:lnTo>
                      <a:pt x="3271" y="347"/>
                    </a:lnTo>
                    <a:cubicBezTo>
                      <a:pt x="3221" y="352"/>
                      <a:pt x="3176" y="356"/>
                      <a:pt x="3127" y="365"/>
                    </a:cubicBezTo>
                    <a:cubicBezTo>
                      <a:pt x="3077" y="374"/>
                      <a:pt x="3028" y="379"/>
                      <a:pt x="2978" y="392"/>
                    </a:cubicBezTo>
                    <a:cubicBezTo>
                      <a:pt x="2924" y="406"/>
                      <a:pt x="2861" y="415"/>
                      <a:pt x="2807" y="424"/>
                    </a:cubicBezTo>
                    <a:lnTo>
                      <a:pt x="2753" y="433"/>
                    </a:lnTo>
                    <a:lnTo>
                      <a:pt x="2762" y="433"/>
                    </a:lnTo>
                    <a:cubicBezTo>
                      <a:pt x="2690" y="442"/>
                      <a:pt x="2614" y="451"/>
                      <a:pt x="2542" y="460"/>
                    </a:cubicBezTo>
                    <a:cubicBezTo>
                      <a:pt x="2452" y="469"/>
                      <a:pt x="2366" y="478"/>
                      <a:pt x="2276" y="487"/>
                    </a:cubicBezTo>
                    <a:cubicBezTo>
                      <a:pt x="2209" y="491"/>
                      <a:pt x="2146" y="496"/>
                      <a:pt x="2083" y="496"/>
                    </a:cubicBezTo>
                    <a:lnTo>
                      <a:pt x="1998" y="496"/>
                    </a:lnTo>
                    <a:cubicBezTo>
                      <a:pt x="1966" y="496"/>
                      <a:pt x="1939" y="491"/>
                      <a:pt x="1917" y="487"/>
                    </a:cubicBezTo>
                    <a:lnTo>
                      <a:pt x="1863" y="487"/>
                    </a:lnTo>
                    <a:lnTo>
                      <a:pt x="1719" y="473"/>
                    </a:lnTo>
                    <a:lnTo>
                      <a:pt x="1638" y="464"/>
                    </a:lnTo>
                    <a:cubicBezTo>
                      <a:pt x="1543" y="455"/>
                      <a:pt x="1458" y="446"/>
                      <a:pt x="1372" y="433"/>
                    </a:cubicBezTo>
                    <a:cubicBezTo>
                      <a:pt x="1296" y="424"/>
                      <a:pt x="1219" y="410"/>
                      <a:pt x="1147" y="397"/>
                    </a:cubicBezTo>
                    <a:lnTo>
                      <a:pt x="1089" y="383"/>
                    </a:lnTo>
                    <a:cubicBezTo>
                      <a:pt x="909" y="356"/>
                      <a:pt x="733" y="311"/>
                      <a:pt x="563" y="248"/>
                    </a:cubicBezTo>
                    <a:cubicBezTo>
                      <a:pt x="419" y="199"/>
                      <a:pt x="284" y="136"/>
                      <a:pt x="153" y="55"/>
                    </a:cubicBezTo>
                    <a:cubicBezTo>
                      <a:pt x="149" y="46"/>
                      <a:pt x="135" y="37"/>
                      <a:pt x="122" y="28"/>
                    </a:cubicBezTo>
                    <a:lnTo>
                      <a:pt x="113" y="23"/>
                    </a:lnTo>
                    <a:cubicBezTo>
                      <a:pt x="99" y="10"/>
                      <a:pt x="81" y="5"/>
                      <a:pt x="63" y="5"/>
                    </a:cubicBezTo>
                    <a:lnTo>
                      <a:pt x="68" y="1"/>
                    </a:lnTo>
                    <a:close/>
                  </a:path>
                </a:pathLst>
              </a:custGeom>
              <a:solidFill>
                <a:srgbClr val="96D6E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6" name="Google Shape;2344;p69">
                <a:extLst>
                  <a:ext uri="{FF2B5EF4-FFF2-40B4-BE49-F238E27FC236}">
                    <a16:creationId xmlns:a16="http://schemas.microsoft.com/office/drawing/2014/main" id="{E012A931-0B3D-164D-8CCD-62675F2856E1}"/>
                  </a:ext>
                </a:extLst>
              </p:cNvPr>
              <p:cNvSpPr/>
              <p:nvPr/>
            </p:nvSpPr>
            <p:spPr>
              <a:xfrm>
                <a:off x="5427012" y="2909750"/>
                <a:ext cx="203423" cy="513114"/>
              </a:xfrm>
              <a:custGeom>
                <a:avLst/>
                <a:gdLst/>
                <a:ahLst/>
                <a:cxnLst/>
                <a:rect l="l" t="t" r="r" b="b"/>
                <a:pathLst>
                  <a:path w="2902" h="7320" extrusionOk="0">
                    <a:moveTo>
                      <a:pt x="1426" y="0"/>
                    </a:moveTo>
                    <a:cubicBezTo>
                      <a:pt x="1408" y="0"/>
                      <a:pt x="1395" y="5"/>
                      <a:pt x="1386" y="9"/>
                    </a:cubicBezTo>
                    <a:cubicBezTo>
                      <a:pt x="1350" y="32"/>
                      <a:pt x="1332" y="72"/>
                      <a:pt x="1341" y="113"/>
                    </a:cubicBezTo>
                    <a:cubicBezTo>
                      <a:pt x="1341" y="126"/>
                      <a:pt x="1345" y="135"/>
                      <a:pt x="1345" y="149"/>
                    </a:cubicBezTo>
                    <a:lnTo>
                      <a:pt x="1345" y="162"/>
                    </a:lnTo>
                    <a:lnTo>
                      <a:pt x="1350" y="198"/>
                    </a:lnTo>
                    <a:lnTo>
                      <a:pt x="1350" y="220"/>
                    </a:lnTo>
                    <a:lnTo>
                      <a:pt x="1350" y="238"/>
                    </a:lnTo>
                    <a:cubicBezTo>
                      <a:pt x="1350" y="252"/>
                      <a:pt x="1350" y="265"/>
                      <a:pt x="1354" y="283"/>
                    </a:cubicBezTo>
                    <a:cubicBezTo>
                      <a:pt x="1354" y="292"/>
                      <a:pt x="1354" y="306"/>
                      <a:pt x="1354" y="319"/>
                    </a:cubicBezTo>
                    <a:lnTo>
                      <a:pt x="1350" y="337"/>
                    </a:lnTo>
                    <a:lnTo>
                      <a:pt x="1345" y="360"/>
                    </a:lnTo>
                    <a:lnTo>
                      <a:pt x="1341" y="382"/>
                    </a:lnTo>
                    <a:lnTo>
                      <a:pt x="1341" y="400"/>
                    </a:lnTo>
                    <a:lnTo>
                      <a:pt x="1332" y="436"/>
                    </a:lnTo>
                    <a:cubicBezTo>
                      <a:pt x="1327" y="468"/>
                      <a:pt x="1327" y="490"/>
                      <a:pt x="1323" y="513"/>
                    </a:cubicBezTo>
                    <a:cubicBezTo>
                      <a:pt x="1318" y="531"/>
                      <a:pt x="1314" y="553"/>
                      <a:pt x="1309" y="576"/>
                    </a:cubicBezTo>
                    <a:lnTo>
                      <a:pt x="1309" y="598"/>
                    </a:lnTo>
                    <a:cubicBezTo>
                      <a:pt x="1309" y="621"/>
                      <a:pt x="1305" y="639"/>
                      <a:pt x="1300" y="657"/>
                    </a:cubicBezTo>
                    <a:cubicBezTo>
                      <a:pt x="1296" y="684"/>
                      <a:pt x="1287" y="720"/>
                      <a:pt x="1282" y="760"/>
                    </a:cubicBezTo>
                    <a:lnTo>
                      <a:pt x="1291" y="724"/>
                    </a:lnTo>
                    <a:lnTo>
                      <a:pt x="1278" y="783"/>
                    </a:lnTo>
                    <a:lnTo>
                      <a:pt x="1273" y="814"/>
                    </a:lnTo>
                    <a:cubicBezTo>
                      <a:pt x="1260" y="877"/>
                      <a:pt x="1251" y="936"/>
                      <a:pt x="1242" y="994"/>
                    </a:cubicBezTo>
                    <a:lnTo>
                      <a:pt x="1233" y="1053"/>
                    </a:lnTo>
                    <a:lnTo>
                      <a:pt x="1228" y="1098"/>
                    </a:lnTo>
                    <a:lnTo>
                      <a:pt x="1228" y="1116"/>
                    </a:lnTo>
                    <a:lnTo>
                      <a:pt x="1228" y="1129"/>
                    </a:lnTo>
                    <a:lnTo>
                      <a:pt x="1224" y="1147"/>
                    </a:lnTo>
                    <a:cubicBezTo>
                      <a:pt x="1206" y="1246"/>
                      <a:pt x="1179" y="1345"/>
                      <a:pt x="1156" y="1440"/>
                    </a:cubicBezTo>
                    <a:cubicBezTo>
                      <a:pt x="1125" y="1543"/>
                      <a:pt x="1098" y="1647"/>
                      <a:pt x="1071" y="1755"/>
                    </a:cubicBezTo>
                    <a:cubicBezTo>
                      <a:pt x="1062" y="1795"/>
                      <a:pt x="1053" y="1840"/>
                      <a:pt x="1039" y="1885"/>
                    </a:cubicBezTo>
                    <a:lnTo>
                      <a:pt x="1030" y="1921"/>
                    </a:lnTo>
                    <a:cubicBezTo>
                      <a:pt x="1017" y="1979"/>
                      <a:pt x="999" y="2042"/>
                      <a:pt x="985" y="2105"/>
                    </a:cubicBezTo>
                    <a:cubicBezTo>
                      <a:pt x="963" y="2218"/>
                      <a:pt x="936" y="2330"/>
                      <a:pt x="913" y="2447"/>
                    </a:cubicBezTo>
                    <a:cubicBezTo>
                      <a:pt x="904" y="2497"/>
                      <a:pt x="895" y="2542"/>
                      <a:pt x="886" y="2591"/>
                    </a:cubicBezTo>
                    <a:cubicBezTo>
                      <a:pt x="877" y="2641"/>
                      <a:pt x="868" y="2699"/>
                      <a:pt x="855" y="2753"/>
                    </a:cubicBezTo>
                    <a:cubicBezTo>
                      <a:pt x="846" y="2807"/>
                      <a:pt x="828" y="2870"/>
                      <a:pt x="810" y="2929"/>
                    </a:cubicBezTo>
                    <a:cubicBezTo>
                      <a:pt x="792" y="3005"/>
                      <a:pt x="774" y="3082"/>
                      <a:pt x="751" y="3158"/>
                    </a:cubicBezTo>
                    <a:lnTo>
                      <a:pt x="733" y="3239"/>
                    </a:lnTo>
                    <a:lnTo>
                      <a:pt x="702" y="3356"/>
                    </a:lnTo>
                    <a:lnTo>
                      <a:pt x="693" y="3379"/>
                    </a:lnTo>
                    <a:cubicBezTo>
                      <a:pt x="675" y="3441"/>
                      <a:pt x="657" y="3500"/>
                      <a:pt x="643" y="3563"/>
                    </a:cubicBezTo>
                    <a:lnTo>
                      <a:pt x="621" y="3653"/>
                    </a:lnTo>
                    <a:lnTo>
                      <a:pt x="616" y="3675"/>
                    </a:lnTo>
                    <a:cubicBezTo>
                      <a:pt x="594" y="3752"/>
                      <a:pt x="576" y="3833"/>
                      <a:pt x="558" y="3909"/>
                    </a:cubicBezTo>
                    <a:lnTo>
                      <a:pt x="544" y="3990"/>
                    </a:lnTo>
                    <a:cubicBezTo>
                      <a:pt x="535" y="4026"/>
                      <a:pt x="531" y="4067"/>
                      <a:pt x="522" y="4103"/>
                    </a:cubicBezTo>
                    <a:cubicBezTo>
                      <a:pt x="513" y="4143"/>
                      <a:pt x="504" y="4179"/>
                      <a:pt x="495" y="4215"/>
                    </a:cubicBezTo>
                    <a:lnTo>
                      <a:pt x="486" y="4242"/>
                    </a:lnTo>
                    <a:lnTo>
                      <a:pt x="473" y="4301"/>
                    </a:lnTo>
                    <a:cubicBezTo>
                      <a:pt x="468" y="4319"/>
                      <a:pt x="464" y="4341"/>
                      <a:pt x="459" y="4359"/>
                    </a:cubicBezTo>
                    <a:lnTo>
                      <a:pt x="455" y="4382"/>
                    </a:lnTo>
                    <a:lnTo>
                      <a:pt x="450" y="4400"/>
                    </a:lnTo>
                    <a:lnTo>
                      <a:pt x="446" y="4436"/>
                    </a:lnTo>
                    <a:cubicBezTo>
                      <a:pt x="441" y="4463"/>
                      <a:pt x="437" y="4490"/>
                      <a:pt x="428" y="4521"/>
                    </a:cubicBezTo>
                    <a:cubicBezTo>
                      <a:pt x="423" y="4575"/>
                      <a:pt x="414" y="4625"/>
                      <a:pt x="405" y="4679"/>
                    </a:cubicBezTo>
                    <a:cubicBezTo>
                      <a:pt x="387" y="4692"/>
                      <a:pt x="374" y="4710"/>
                      <a:pt x="365" y="4733"/>
                    </a:cubicBezTo>
                    <a:lnTo>
                      <a:pt x="360" y="4746"/>
                    </a:lnTo>
                    <a:cubicBezTo>
                      <a:pt x="342" y="4800"/>
                      <a:pt x="320" y="4854"/>
                      <a:pt x="306" y="4908"/>
                    </a:cubicBezTo>
                    <a:cubicBezTo>
                      <a:pt x="297" y="4940"/>
                      <a:pt x="288" y="4971"/>
                      <a:pt x="279" y="5003"/>
                    </a:cubicBezTo>
                    <a:lnTo>
                      <a:pt x="275" y="5021"/>
                    </a:lnTo>
                    <a:lnTo>
                      <a:pt x="257" y="5088"/>
                    </a:lnTo>
                    <a:cubicBezTo>
                      <a:pt x="239" y="5155"/>
                      <a:pt x="221" y="5227"/>
                      <a:pt x="207" y="5295"/>
                    </a:cubicBezTo>
                    <a:lnTo>
                      <a:pt x="189" y="5362"/>
                    </a:lnTo>
                    <a:lnTo>
                      <a:pt x="171" y="5430"/>
                    </a:lnTo>
                    <a:lnTo>
                      <a:pt x="167" y="5452"/>
                    </a:lnTo>
                    <a:cubicBezTo>
                      <a:pt x="158" y="5497"/>
                      <a:pt x="144" y="5547"/>
                      <a:pt x="131" y="5592"/>
                    </a:cubicBezTo>
                    <a:cubicBezTo>
                      <a:pt x="117" y="5628"/>
                      <a:pt x="104" y="5664"/>
                      <a:pt x="95" y="5700"/>
                    </a:cubicBezTo>
                    <a:lnTo>
                      <a:pt x="81" y="5736"/>
                    </a:lnTo>
                    <a:lnTo>
                      <a:pt x="72" y="5767"/>
                    </a:lnTo>
                    <a:lnTo>
                      <a:pt x="54" y="5812"/>
                    </a:lnTo>
                    <a:cubicBezTo>
                      <a:pt x="41" y="5853"/>
                      <a:pt x="27" y="5893"/>
                      <a:pt x="18" y="5929"/>
                    </a:cubicBezTo>
                    <a:cubicBezTo>
                      <a:pt x="9" y="5965"/>
                      <a:pt x="0" y="6001"/>
                      <a:pt x="0" y="6037"/>
                    </a:cubicBezTo>
                    <a:cubicBezTo>
                      <a:pt x="0" y="6069"/>
                      <a:pt x="9" y="6100"/>
                      <a:pt x="23" y="6132"/>
                    </a:cubicBezTo>
                    <a:cubicBezTo>
                      <a:pt x="32" y="6150"/>
                      <a:pt x="41" y="6163"/>
                      <a:pt x="54" y="6177"/>
                    </a:cubicBezTo>
                    <a:cubicBezTo>
                      <a:pt x="68" y="6195"/>
                      <a:pt x="81" y="6213"/>
                      <a:pt x="95" y="6226"/>
                    </a:cubicBezTo>
                    <a:lnTo>
                      <a:pt x="113" y="6240"/>
                    </a:lnTo>
                    <a:cubicBezTo>
                      <a:pt x="144" y="6271"/>
                      <a:pt x="176" y="6298"/>
                      <a:pt x="212" y="6325"/>
                    </a:cubicBezTo>
                    <a:cubicBezTo>
                      <a:pt x="230" y="6339"/>
                      <a:pt x="248" y="6352"/>
                      <a:pt x="266" y="6366"/>
                    </a:cubicBezTo>
                    <a:cubicBezTo>
                      <a:pt x="293" y="6384"/>
                      <a:pt x="324" y="6406"/>
                      <a:pt x="347" y="6424"/>
                    </a:cubicBezTo>
                    <a:lnTo>
                      <a:pt x="365" y="6438"/>
                    </a:lnTo>
                    <a:cubicBezTo>
                      <a:pt x="419" y="6487"/>
                      <a:pt x="477" y="6537"/>
                      <a:pt x="540" y="6577"/>
                    </a:cubicBezTo>
                    <a:cubicBezTo>
                      <a:pt x="576" y="6600"/>
                      <a:pt x="607" y="6622"/>
                      <a:pt x="639" y="6645"/>
                    </a:cubicBezTo>
                    <a:cubicBezTo>
                      <a:pt x="670" y="6671"/>
                      <a:pt x="702" y="6694"/>
                      <a:pt x="738" y="6716"/>
                    </a:cubicBezTo>
                    <a:lnTo>
                      <a:pt x="792" y="6752"/>
                    </a:lnTo>
                    <a:cubicBezTo>
                      <a:pt x="841" y="6788"/>
                      <a:pt x="895" y="6820"/>
                      <a:pt x="949" y="6847"/>
                    </a:cubicBezTo>
                    <a:cubicBezTo>
                      <a:pt x="999" y="6869"/>
                      <a:pt x="1053" y="6892"/>
                      <a:pt x="1102" y="6914"/>
                    </a:cubicBezTo>
                    <a:lnTo>
                      <a:pt x="1138" y="6932"/>
                    </a:lnTo>
                    <a:lnTo>
                      <a:pt x="1201" y="6959"/>
                    </a:lnTo>
                    <a:cubicBezTo>
                      <a:pt x="1233" y="6973"/>
                      <a:pt x="1264" y="6991"/>
                      <a:pt x="1296" y="7009"/>
                    </a:cubicBezTo>
                    <a:lnTo>
                      <a:pt x="1341" y="7036"/>
                    </a:lnTo>
                    <a:cubicBezTo>
                      <a:pt x="1390" y="7067"/>
                      <a:pt x="1444" y="7094"/>
                      <a:pt x="1498" y="7117"/>
                    </a:cubicBezTo>
                    <a:lnTo>
                      <a:pt x="1512" y="7121"/>
                    </a:lnTo>
                    <a:cubicBezTo>
                      <a:pt x="1552" y="7144"/>
                      <a:pt x="1588" y="7157"/>
                      <a:pt x="1624" y="7171"/>
                    </a:cubicBezTo>
                    <a:cubicBezTo>
                      <a:pt x="1660" y="7180"/>
                      <a:pt x="1696" y="7193"/>
                      <a:pt x="1737" y="7202"/>
                    </a:cubicBezTo>
                    <a:cubicBezTo>
                      <a:pt x="1804" y="7225"/>
                      <a:pt x="1876" y="7238"/>
                      <a:pt x="1944" y="7252"/>
                    </a:cubicBezTo>
                    <a:cubicBezTo>
                      <a:pt x="1948" y="7265"/>
                      <a:pt x="1957" y="7274"/>
                      <a:pt x="1962" y="7283"/>
                    </a:cubicBezTo>
                    <a:cubicBezTo>
                      <a:pt x="1984" y="7306"/>
                      <a:pt x="2011" y="7319"/>
                      <a:pt x="2043" y="7319"/>
                    </a:cubicBezTo>
                    <a:cubicBezTo>
                      <a:pt x="2061" y="7319"/>
                      <a:pt x="2079" y="7315"/>
                      <a:pt x="2097" y="7306"/>
                    </a:cubicBezTo>
                    <a:cubicBezTo>
                      <a:pt x="2146" y="7274"/>
                      <a:pt x="2177" y="7225"/>
                      <a:pt x="2191" y="7166"/>
                    </a:cubicBezTo>
                    <a:cubicBezTo>
                      <a:pt x="2209" y="7121"/>
                      <a:pt x="2222" y="7072"/>
                      <a:pt x="2236" y="7022"/>
                    </a:cubicBezTo>
                    <a:cubicBezTo>
                      <a:pt x="2254" y="6964"/>
                      <a:pt x="2267" y="6901"/>
                      <a:pt x="2281" y="6842"/>
                    </a:cubicBezTo>
                    <a:cubicBezTo>
                      <a:pt x="2299" y="6770"/>
                      <a:pt x="2312" y="6698"/>
                      <a:pt x="2326" y="6622"/>
                    </a:cubicBezTo>
                    <a:cubicBezTo>
                      <a:pt x="2330" y="6591"/>
                      <a:pt x="2335" y="6546"/>
                      <a:pt x="2344" y="6501"/>
                    </a:cubicBezTo>
                    <a:lnTo>
                      <a:pt x="2348" y="6478"/>
                    </a:lnTo>
                    <a:lnTo>
                      <a:pt x="2362" y="6384"/>
                    </a:lnTo>
                    <a:cubicBezTo>
                      <a:pt x="2371" y="6330"/>
                      <a:pt x="2375" y="6271"/>
                      <a:pt x="2380" y="6217"/>
                    </a:cubicBezTo>
                    <a:cubicBezTo>
                      <a:pt x="2384" y="6190"/>
                      <a:pt x="2389" y="6159"/>
                      <a:pt x="2393" y="6132"/>
                    </a:cubicBezTo>
                    <a:cubicBezTo>
                      <a:pt x="2402" y="6051"/>
                      <a:pt x="2407" y="5970"/>
                      <a:pt x="2416" y="5884"/>
                    </a:cubicBezTo>
                    <a:cubicBezTo>
                      <a:pt x="2420" y="5799"/>
                      <a:pt x="2420" y="5718"/>
                      <a:pt x="2416" y="5632"/>
                    </a:cubicBezTo>
                    <a:cubicBezTo>
                      <a:pt x="2411" y="5605"/>
                      <a:pt x="2402" y="5583"/>
                      <a:pt x="2380" y="5565"/>
                    </a:cubicBezTo>
                    <a:cubicBezTo>
                      <a:pt x="2380" y="5560"/>
                      <a:pt x="2375" y="5551"/>
                      <a:pt x="2375" y="5542"/>
                    </a:cubicBezTo>
                    <a:cubicBezTo>
                      <a:pt x="2357" y="5520"/>
                      <a:pt x="2335" y="5497"/>
                      <a:pt x="2312" y="5488"/>
                    </a:cubicBezTo>
                    <a:cubicBezTo>
                      <a:pt x="2285" y="5470"/>
                      <a:pt x="2258" y="5448"/>
                      <a:pt x="2231" y="5430"/>
                    </a:cubicBezTo>
                    <a:cubicBezTo>
                      <a:pt x="2173" y="5385"/>
                      <a:pt x="2119" y="5331"/>
                      <a:pt x="2070" y="5277"/>
                    </a:cubicBezTo>
                    <a:cubicBezTo>
                      <a:pt x="2038" y="5245"/>
                      <a:pt x="2011" y="5214"/>
                      <a:pt x="1989" y="5182"/>
                    </a:cubicBezTo>
                    <a:lnTo>
                      <a:pt x="1962" y="5151"/>
                    </a:lnTo>
                    <a:lnTo>
                      <a:pt x="1953" y="5137"/>
                    </a:lnTo>
                    <a:cubicBezTo>
                      <a:pt x="1935" y="5119"/>
                      <a:pt x="1917" y="5097"/>
                      <a:pt x="1903" y="5074"/>
                    </a:cubicBezTo>
                    <a:cubicBezTo>
                      <a:pt x="1876" y="5039"/>
                      <a:pt x="1849" y="4994"/>
                      <a:pt x="1827" y="4953"/>
                    </a:cubicBezTo>
                    <a:lnTo>
                      <a:pt x="1822" y="4940"/>
                    </a:lnTo>
                    <a:lnTo>
                      <a:pt x="1813" y="4922"/>
                    </a:lnTo>
                    <a:cubicBezTo>
                      <a:pt x="1791" y="4881"/>
                      <a:pt x="1768" y="4845"/>
                      <a:pt x="1750" y="4800"/>
                    </a:cubicBezTo>
                    <a:cubicBezTo>
                      <a:pt x="1705" y="4701"/>
                      <a:pt x="1656" y="4593"/>
                      <a:pt x="1606" y="4472"/>
                    </a:cubicBezTo>
                    <a:lnTo>
                      <a:pt x="1597" y="4440"/>
                    </a:lnTo>
                    <a:lnTo>
                      <a:pt x="1584" y="4404"/>
                    </a:lnTo>
                    <a:cubicBezTo>
                      <a:pt x="1557" y="4332"/>
                      <a:pt x="1525" y="4256"/>
                      <a:pt x="1503" y="4179"/>
                    </a:cubicBezTo>
                    <a:lnTo>
                      <a:pt x="1489" y="4143"/>
                    </a:lnTo>
                    <a:cubicBezTo>
                      <a:pt x="1458" y="4053"/>
                      <a:pt x="1440" y="3959"/>
                      <a:pt x="1431" y="3864"/>
                    </a:cubicBezTo>
                    <a:cubicBezTo>
                      <a:pt x="1426" y="3801"/>
                      <a:pt x="1422" y="3743"/>
                      <a:pt x="1426" y="3680"/>
                    </a:cubicBezTo>
                    <a:lnTo>
                      <a:pt x="1426" y="3612"/>
                    </a:lnTo>
                    <a:lnTo>
                      <a:pt x="1426" y="3455"/>
                    </a:lnTo>
                    <a:cubicBezTo>
                      <a:pt x="1426" y="3437"/>
                      <a:pt x="1417" y="3415"/>
                      <a:pt x="1404" y="3401"/>
                    </a:cubicBezTo>
                    <a:cubicBezTo>
                      <a:pt x="1395" y="3392"/>
                      <a:pt x="1386" y="3383"/>
                      <a:pt x="1372" y="3379"/>
                    </a:cubicBezTo>
                    <a:cubicBezTo>
                      <a:pt x="1368" y="3379"/>
                      <a:pt x="1368" y="3374"/>
                      <a:pt x="1363" y="3374"/>
                    </a:cubicBezTo>
                    <a:cubicBezTo>
                      <a:pt x="1350" y="3361"/>
                      <a:pt x="1336" y="3352"/>
                      <a:pt x="1318" y="3343"/>
                    </a:cubicBezTo>
                    <a:lnTo>
                      <a:pt x="1300" y="3338"/>
                    </a:lnTo>
                    <a:lnTo>
                      <a:pt x="1300" y="3311"/>
                    </a:lnTo>
                    <a:lnTo>
                      <a:pt x="1300" y="3293"/>
                    </a:lnTo>
                    <a:lnTo>
                      <a:pt x="1296" y="3266"/>
                    </a:lnTo>
                    <a:lnTo>
                      <a:pt x="1296" y="3239"/>
                    </a:lnTo>
                    <a:lnTo>
                      <a:pt x="1291" y="3208"/>
                    </a:lnTo>
                    <a:lnTo>
                      <a:pt x="1291" y="3194"/>
                    </a:lnTo>
                    <a:lnTo>
                      <a:pt x="1291" y="3154"/>
                    </a:lnTo>
                    <a:lnTo>
                      <a:pt x="1287" y="3118"/>
                    </a:lnTo>
                    <a:cubicBezTo>
                      <a:pt x="1296" y="3113"/>
                      <a:pt x="1305" y="3104"/>
                      <a:pt x="1305" y="3095"/>
                    </a:cubicBezTo>
                    <a:cubicBezTo>
                      <a:pt x="1314" y="3073"/>
                      <a:pt x="1314" y="3050"/>
                      <a:pt x="1318" y="3028"/>
                    </a:cubicBezTo>
                    <a:lnTo>
                      <a:pt x="1318" y="3010"/>
                    </a:lnTo>
                    <a:cubicBezTo>
                      <a:pt x="1318" y="2992"/>
                      <a:pt x="1323" y="2974"/>
                      <a:pt x="1323" y="2956"/>
                    </a:cubicBezTo>
                    <a:lnTo>
                      <a:pt x="1327" y="2920"/>
                    </a:lnTo>
                    <a:cubicBezTo>
                      <a:pt x="1327" y="2911"/>
                      <a:pt x="1327" y="2902"/>
                      <a:pt x="1318" y="2893"/>
                    </a:cubicBezTo>
                    <a:cubicBezTo>
                      <a:pt x="1314" y="2884"/>
                      <a:pt x="1305" y="2884"/>
                      <a:pt x="1296" y="2879"/>
                    </a:cubicBezTo>
                    <a:lnTo>
                      <a:pt x="1300" y="2812"/>
                    </a:lnTo>
                    <a:lnTo>
                      <a:pt x="1305" y="2749"/>
                    </a:lnTo>
                    <a:cubicBezTo>
                      <a:pt x="1305" y="2740"/>
                      <a:pt x="1300" y="2726"/>
                      <a:pt x="1291" y="2717"/>
                    </a:cubicBezTo>
                    <a:lnTo>
                      <a:pt x="1296" y="2704"/>
                    </a:lnTo>
                    <a:lnTo>
                      <a:pt x="1471" y="2704"/>
                    </a:lnTo>
                    <a:cubicBezTo>
                      <a:pt x="1557" y="2699"/>
                      <a:pt x="1642" y="2695"/>
                      <a:pt x="1728" y="2686"/>
                    </a:cubicBezTo>
                    <a:cubicBezTo>
                      <a:pt x="1764" y="2686"/>
                      <a:pt x="1800" y="2681"/>
                      <a:pt x="1831" y="2681"/>
                    </a:cubicBezTo>
                    <a:cubicBezTo>
                      <a:pt x="1876" y="2681"/>
                      <a:pt x="1921" y="2677"/>
                      <a:pt x="1966" y="2668"/>
                    </a:cubicBezTo>
                    <a:cubicBezTo>
                      <a:pt x="2002" y="2668"/>
                      <a:pt x="2043" y="2659"/>
                      <a:pt x="2079" y="2654"/>
                    </a:cubicBezTo>
                    <a:lnTo>
                      <a:pt x="2083" y="2654"/>
                    </a:lnTo>
                    <a:lnTo>
                      <a:pt x="2115" y="2650"/>
                    </a:lnTo>
                    <a:lnTo>
                      <a:pt x="2276" y="2650"/>
                    </a:lnTo>
                    <a:cubicBezTo>
                      <a:pt x="2312" y="2650"/>
                      <a:pt x="2353" y="2654"/>
                      <a:pt x="2389" y="2659"/>
                    </a:cubicBezTo>
                    <a:lnTo>
                      <a:pt x="2438" y="2668"/>
                    </a:lnTo>
                    <a:lnTo>
                      <a:pt x="2501" y="2681"/>
                    </a:lnTo>
                    <a:lnTo>
                      <a:pt x="2519" y="2686"/>
                    </a:lnTo>
                    <a:lnTo>
                      <a:pt x="2533" y="2690"/>
                    </a:lnTo>
                    <a:lnTo>
                      <a:pt x="2560" y="2695"/>
                    </a:lnTo>
                    <a:cubicBezTo>
                      <a:pt x="2578" y="2699"/>
                      <a:pt x="2591" y="2704"/>
                      <a:pt x="2609" y="2704"/>
                    </a:cubicBezTo>
                    <a:cubicBezTo>
                      <a:pt x="2623" y="2704"/>
                      <a:pt x="2632" y="2704"/>
                      <a:pt x="2645" y="2699"/>
                    </a:cubicBezTo>
                    <a:cubicBezTo>
                      <a:pt x="2663" y="2695"/>
                      <a:pt x="2681" y="2686"/>
                      <a:pt x="2695" y="2672"/>
                    </a:cubicBezTo>
                    <a:cubicBezTo>
                      <a:pt x="2704" y="2663"/>
                      <a:pt x="2708" y="2654"/>
                      <a:pt x="2717" y="2641"/>
                    </a:cubicBezTo>
                    <a:cubicBezTo>
                      <a:pt x="2744" y="2600"/>
                      <a:pt x="2758" y="2555"/>
                      <a:pt x="2762" y="2506"/>
                    </a:cubicBezTo>
                    <a:lnTo>
                      <a:pt x="2767" y="2483"/>
                    </a:lnTo>
                    <a:lnTo>
                      <a:pt x="2758" y="2506"/>
                    </a:lnTo>
                    <a:cubicBezTo>
                      <a:pt x="2794" y="2321"/>
                      <a:pt x="2816" y="2137"/>
                      <a:pt x="2843" y="1930"/>
                    </a:cubicBezTo>
                    <a:cubicBezTo>
                      <a:pt x="2843" y="1898"/>
                      <a:pt x="2848" y="1867"/>
                      <a:pt x="2852" y="1831"/>
                    </a:cubicBezTo>
                    <a:lnTo>
                      <a:pt x="2852" y="1808"/>
                    </a:lnTo>
                    <a:lnTo>
                      <a:pt x="2852" y="1782"/>
                    </a:lnTo>
                    <a:lnTo>
                      <a:pt x="2857" y="1723"/>
                    </a:lnTo>
                    <a:cubicBezTo>
                      <a:pt x="2857" y="1687"/>
                      <a:pt x="2861" y="1651"/>
                      <a:pt x="2861" y="1615"/>
                    </a:cubicBezTo>
                    <a:cubicBezTo>
                      <a:pt x="2866" y="1579"/>
                      <a:pt x="2866" y="1557"/>
                      <a:pt x="2866" y="1530"/>
                    </a:cubicBezTo>
                    <a:cubicBezTo>
                      <a:pt x="2870" y="1503"/>
                      <a:pt x="2870" y="1476"/>
                      <a:pt x="2875" y="1449"/>
                    </a:cubicBezTo>
                    <a:lnTo>
                      <a:pt x="2875" y="1390"/>
                    </a:lnTo>
                    <a:cubicBezTo>
                      <a:pt x="2893" y="1372"/>
                      <a:pt x="2902" y="1350"/>
                      <a:pt x="2902" y="1327"/>
                    </a:cubicBezTo>
                    <a:cubicBezTo>
                      <a:pt x="2902" y="1305"/>
                      <a:pt x="2893" y="1278"/>
                      <a:pt x="2879" y="1260"/>
                    </a:cubicBezTo>
                    <a:cubicBezTo>
                      <a:pt x="2870" y="1246"/>
                      <a:pt x="2857" y="1233"/>
                      <a:pt x="2843" y="1228"/>
                    </a:cubicBezTo>
                    <a:cubicBezTo>
                      <a:pt x="2812" y="1201"/>
                      <a:pt x="2776" y="1170"/>
                      <a:pt x="2735" y="1147"/>
                    </a:cubicBezTo>
                    <a:cubicBezTo>
                      <a:pt x="2704" y="1125"/>
                      <a:pt x="2677" y="1107"/>
                      <a:pt x="2654" y="1084"/>
                    </a:cubicBezTo>
                    <a:cubicBezTo>
                      <a:pt x="2632" y="1066"/>
                      <a:pt x="2600" y="1039"/>
                      <a:pt x="2578" y="1012"/>
                    </a:cubicBezTo>
                    <a:cubicBezTo>
                      <a:pt x="2537" y="976"/>
                      <a:pt x="2501" y="940"/>
                      <a:pt x="2465" y="909"/>
                    </a:cubicBezTo>
                    <a:lnTo>
                      <a:pt x="2434" y="882"/>
                    </a:lnTo>
                    <a:lnTo>
                      <a:pt x="2407" y="859"/>
                    </a:lnTo>
                    <a:lnTo>
                      <a:pt x="2348" y="814"/>
                    </a:lnTo>
                    <a:lnTo>
                      <a:pt x="2299" y="769"/>
                    </a:lnTo>
                    <a:cubicBezTo>
                      <a:pt x="2272" y="747"/>
                      <a:pt x="2240" y="724"/>
                      <a:pt x="2218" y="706"/>
                    </a:cubicBezTo>
                    <a:lnTo>
                      <a:pt x="2186" y="684"/>
                    </a:lnTo>
                    <a:lnTo>
                      <a:pt x="2164" y="666"/>
                    </a:lnTo>
                    <a:cubicBezTo>
                      <a:pt x="2092" y="603"/>
                      <a:pt x="2020" y="540"/>
                      <a:pt x="1966" y="486"/>
                    </a:cubicBezTo>
                    <a:lnTo>
                      <a:pt x="1921" y="445"/>
                    </a:lnTo>
                    <a:lnTo>
                      <a:pt x="1894" y="414"/>
                    </a:lnTo>
                    <a:cubicBezTo>
                      <a:pt x="1836" y="360"/>
                      <a:pt x="1791" y="315"/>
                      <a:pt x="1741" y="270"/>
                    </a:cubicBezTo>
                    <a:cubicBezTo>
                      <a:pt x="1705" y="238"/>
                      <a:pt x="1669" y="202"/>
                      <a:pt x="1638" y="167"/>
                    </a:cubicBezTo>
                    <a:cubicBezTo>
                      <a:pt x="1611" y="135"/>
                      <a:pt x="1579" y="104"/>
                      <a:pt x="1543" y="72"/>
                    </a:cubicBezTo>
                    <a:cubicBezTo>
                      <a:pt x="1516" y="32"/>
                      <a:pt x="1471" y="9"/>
                      <a:pt x="1426" y="0"/>
                    </a:cubicBezTo>
                    <a:close/>
                  </a:path>
                </a:pathLst>
              </a:custGeom>
              <a:solidFill>
                <a:srgbClr val="96D6E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7" name="Google Shape;2345;p69">
                <a:extLst>
                  <a:ext uri="{FF2B5EF4-FFF2-40B4-BE49-F238E27FC236}">
                    <a16:creationId xmlns:a16="http://schemas.microsoft.com/office/drawing/2014/main" id="{07FBAB5B-6D80-204D-B225-095E213B2538}"/>
                  </a:ext>
                </a:extLst>
              </p:cNvPr>
              <p:cNvSpPr/>
              <p:nvPr/>
            </p:nvSpPr>
            <p:spPr>
              <a:xfrm>
                <a:off x="5530126" y="3143105"/>
                <a:ext cx="112927" cy="163748"/>
              </a:xfrm>
              <a:custGeom>
                <a:avLst/>
                <a:gdLst/>
                <a:ahLst/>
                <a:cxnLst/>
                <a:rect l="l" t="t" r="r" b="b"/>
                <a:pathLst>
                  <a:path w="1611" h="2336" extrusionOk="0">
                    <a:moveTo>
                      <a:pt x="351" y="243"/>
                    </a:moveTo>
                    <a:lnTo>
                      <a:pt x="351" y="297"/>
                    </a:lnTo>
                    <a:lnTo>
                      <a:pt x="342" y="243"/>
                    </a:lnTo>
                    <a:close/>
                    <a:moveTo>
                      <a:pt x="594" y="0"/>
                    </a:moveTo>
                    <a:cubicBezTo>
                      <a:pt x="558" y="0"/>
                      <a:pt x="531" y="27"/>
                      <a:pt x="527" y="59"/>
                    </a:cubicBezTo>
                    <a:lnTo>
                      <a:pt x="522" y="54"/>
                    </a:lnTo>
                    <a:lnTo>
                      <a:pt x="522" y="94"/>
                    </a:lnTo>
                    <a:cubicBezTo>
                      <a:pt x="518" y="93"/>
                      <a:pt x="514" y="93"/>
                      <a:pt x="510" y="93"/>
                    </a:cubicBezTo>
                    <a:cubicBezTo>
                      <a:pt x="499" y="93"/>
                      <a:pt x="487" y="97"/>
                      <a:pt x="477" y="103"/>
                    </a:cubicBezTo>
                    <a:cubicBezTo>
                      <a:pt x="473" y="99"/>
                      <a:pt x="464" y="94"/>
                      <a:pt x="459" y="90"/>
                    </a:cubicBezTo>
                    <a:cubicBezTo>
                      <a:pt x="423" y="72"/>
                      <a:pt x="387" y="68"/>
                      <a:pt x="351" y="63"/>
                    </a:cubicBezTo>
                    <a:cubicBezTo>
                      <a:pt x="324" y="59"/>
                      <a:pt x="293" y="59"/>
                      <a:pt x="266" y="59"/>
                    </a:cubicBezTo>
                    <a:cubicBezTo>
                      <a:pt x="230" y="59"/>
                      <a:pt x="194" y="63"/>
                      <a:pt x="162" y="72"/>
                    </a:cubicBezTo>
                    <a:cubicBezTo>
                      <a:pt x="126" y="81"/>
                      <a:pt x="90" y="99"/>
                      <a:pt x="63" y="121"/>
                    </a:cubicBezTo>
                    <a:cubicBezTo>
                      <a:pt x="0" y="162"/>
                      <a:pt x="5" y="238"/>
                      <a:pt x="9" y="301"/>
                    </a:cubicBezTo>
                    <a:cubicBezTo>
                      <a:pt x="14" y="364"/>
                      <a:pt x="23" y="418"/>
                      <a:pt x="32" y="477"/>
                    </a:cubicBezTo>
                    <a:cubicBezTo>
                      <a:pt x="50" y="589"/>
                      <a:pt x="68" y="702"/>
                      <a:pt x="86" y="814"/>
                    </a:cubicBezTo>
                    <a:cubicBezTo>
                      <a:pt x="104" y="931"/>
                      <a:pt x="135" y="1048"/>
                      <a:pt x="176" y="1161"/>
                    </a:cubicBezTo>
                    <a:cubicBezTo>
                      <a:pt x="212" y="1264"/>
                      <a:pt x="261" y="1363"/>
                      <a:pt x="306" y="1467"/>
                    </a:cubicBezTo>
                    <a:cubicBezTo>
                      <a:pt x="329" y="1516"/>
                      <a:pt x="351" y="1566"/>
                      <a:pt x="378" y="1615"/>
                    </a:cubicBezTo>
                    <a:cubicBezTo>
                      <a:pt x="410" y="1669"/>
                      <a:pt x="446" y="1718"/>
                      <a:pt x="482" y="1772"/>
                    </a:cubicBezTo>
                    <a:cubicBezTo>
                      <a:pt x="500" y="1790"/>
                      <a:pt x="513" y="1813"/>
                      <a:pt x="527" y="1831"/>
                    </a:cubicBezTo>
                    <a:cubicBezTo>
                      <a:pt x="554" y="1862"/>
                      <a:pt x="581" y="1894"/>
                      <a:pt x="617" y="1921"/>
                    </a:cubicBezTo>
                    <a:cubicBezTo>
                      <a:pt x="652" y="1952"/>
                      <a:pt x="693" y="1975"/>
                      <a:pt x="733" y="2011"/>
                    </a:cubicBezTo>
                    <a:cubicBezTo>
                      <a:pt x="769" y="2047"/>
                      <a:pt x="810" y="2078"/>
                      <a:pt x="850" y="2110"/>
                    </a:cubicBezTo>
                    <a:cubicBezTo>
                      <a:pt x="895" y="2137"/>
                      <a:pt x="945" y="2168"/>
                      <a:pt x="990" y="2200"/>
                    </a:cubicBezTo>
                    <a:cubicBezTo>
                      <a:pt x="1017" y="2213"/>
                      <a:pt x="1048" y="2227"/>
                      <a:pt x="1075" y="2240"/>
                    </a:cubicBezTo>
                    <a:cubicBezTo>
                      <a:pt x="1111" y="2249"/>
                      <a:pt x="1147" y="2258"/>
                      <a:pt x="1183" y="2263"/>
                    </a:cubicBezTo>
                    <a:cubicBezTo>
                      <a:pt x="1210" y="2272"/>
                      <a:pt x="1242" y="2276"/>
                      <a:pt x="1273" y="2281"/>
                    </a:cubicBezTo>
                    <a:cubicBezTo>
                      <a:pt x="1305" y="2290"/>
                      <a:pt x="1327" y="2290"/>
                      <a:pt x="1354" y="2294"/>
                    </a:cubicBezTo>
                    <a:cubicBezTo>
                      <a:pt x="1404" y="2312"/>
                      <a:pt x="1453" y="2326"/>
                      <a:pt x="1507" y="2335"/>
                    </a:cubicBezTo>
                    <a:cubicBezTo>
                      <a:pt x="1512" y="2336"/>
                      <a:pt x="1517" y="2336"/>
                      <a:pt x="1522" y="2336"/>
                    </a:cubicBezTo>
                    <a:cubicBezTo>
                      <a:pt x="1544" y="2336"/>
                      <a:pt x="1565" y="2328"/>
                      <a:pt x="1584" y="2317"/>
                    </a:cubicBezTo>
                    <a:cubicBezTo>
                      <a:pt x="1611" y="2294"/>
                      <a:pt x="1611" y="2254"/>
                      <a:pt x="1588" y="2227"/>
                    </a:cubicBezTo>
                    <a:cubicBezTo>
                      <a:pt x="1584" y="2218"/>
                      <a:pt x="1575" y="2209"/>
                      <a:pt x="1566" y="2204"/>
                    </a:cubicBezTo>
                    <a:lnTo>
                      <a:pt x="1566" y="2204"/>
                    </a:lnTo>
                    <a:lnTo>
                      <a:pt x="1579" y="2218"/>
                    </a:lnTo>
                    <a:lnTo>
                      <a:pt x="1539" y="2182"/>
                    </a:lnTo>
                    <a:lnTo>
                      <a:pt x="1552" y="2191"/>
                    </a:lnTo>
                    <a:cubicBezTo>
                      <a:pt x="1521" y="2164"/>
                      <a:pt x="1489" y="2128"/>
                      <a:pt x="1458" y="2101"/>
                    </a:cubicBezTo>
                    <a:cubicBezTo>
                      <a:pt x="1435" y="2078"/>
                      <a:pt x="1413" y="2051"/>
                      <a:pt x="1390" y="2029"/>
                    </a:cubicBezTo>
                    <a:lnTo>
                      <a:pt x="1305" y="1934"/>
                    </a:lnTo>
                    <a:cubicBezTo>
                      <a:pt x="1237" y="1862"/>
                      <a:pt x="1179" y="1786"/>
                      <a:pt x="1125" y="1710"/>
                    </a:cubicBezTo>
                    <a:cubicBezTo>
                      <a:pt x="1062" y="1611"/>
                      <a:pt x="1008" y="1507"/>
                      <a:pt x="949" y="1404"/>
                    </a:cubicBezTo>
                    <a:cubicBezTo>
                      <a:pt x="922" y="1345"/>
                      <a:pt x="895" y="1287"/>
                      <a:pt x="864" y="1228"/>
                    </a:cubicBezTo>
                    <a:cubicBezTo>
                      <a:pt x="837" y="1174"/>
                      <a:pt x="810" y="1120"/>
                      <a:pt x="792" y="1062"/>
                    </a:cubicBezTo>
                    <a:cubicBezTo>
                      <a:pt x="756" y="940"/>
                      <a:pt x="724" y="823"/>
                      <a:pt x="706" y="702"/>
                    </a:cubicBezTo>
                    <a:cubicBezTo>
                      <a:pt x="679" y="576"/>
                      <a:pt x="666" y="445"/>
                      <a:pt x="657" y="319"/>
                    </a:cubicBezTo>
                    <a:cubicBezTo>
                      <a:pt x="652" y="238"/>
                      <a:pt x="657" y="153"/>
                      <a:pt x="657" y="72"/>
                    </a:cubicBezTo>
                    <a:cubicBezTo>
                      <a:pt x="657" y="36"/>
                      <a:pt x="635" y="5"/>
                      <a:pt x="599" y="0"/>
                    </a:cubicBezTo>
                    <a:close/>
                  </a:path>
                </a:pathLst>
              </a:custGeom>
              <a:solidFill>
                <a:srgbClr val="96D6E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8" name="Google Shape;2346;p69">
                <a:extLst>
                  <a:ext uri="{FF2B5EF4-FFF2-40B4-BE49-F238E27FC236}">
                    <a16:creationId xmlns:a16="http://schemas.microsoft.com/office/drawing/2014/main" id="{5573B173-06CB-6444-BC28-2C19EDA72F1F}"/>
                  </a:ext>
                </a:extLst>
              </p:cNvPr>
              <p:cNvSpPr/>
              <p:nvPr/>
            </p:nvSpPr>
            <p:spPr>
              <a:xfrm>
                <a:off x="5568259" y="3148432"/>
                <a:ext cx="79771" cy="154635"/>
              </a:xfrm>
              <a:custGeom>
                <a:avLst/>
                <a:gdLst/>
                <a:ahLst/>
                <a:cxnLst/>
                <a:rect l="l" t="t" r="r" b="b"/>
                <a:pathLst>
                  <a:path w="1138" h="2206" extrusionOk="0">
                    <a:moveTo>
                      <a:pt x="936" y="2020"/>
                    </a:moveTo>
                    <a:cubicBezTo>
                      <a:pt x="936" y="2024"/>
                      <a:pt x="938" y="2027"/>
                      <a:pt x="940" y="2027"/>
                    </a:cubicBezTo>
                    <a:cubicBezTo>
                      <a:pt x="940" y="2027"/>
                      <a:pt x="941" y="2026"/>
                      <a:pt x="941" y="2025"/>
                    </a:cubicBezTo>
                    <a:lnTo>
                      <a:pt x="936" y="2020"/>
                    </a:lnTo>
                    <a:close/>
                    <a:moveTo>
                      <a:pt x="41" y="1"/>
                    </a:moveTo>
                    <a:cubicBezTo>
                      <a:pt x="23" y="5"/>
                      <a:pt x="5" y="18"/>
                      <a:pt x="5" y="36"/>
                    </a:cubicBezTo>
                    <a:lnTo>
                      <a:pt x="10" y="41"/>
                    </a:lnTo>
                    <a:cubicBezTo>
                      <a:pt x="10" y="72"/>
                      <a:pt x="5" y="104"/>
                      <a:pt x="5" y="135"/>
                    </a:cubicBezTo>
                    <a:cubicBezTo>
                      <a:pt x="1" y="171"/>
                      <a:pt x="5" y="203"/>
                      <a:pt x="5" y="239"/>
                    </a:cubicBezTo>
                    <a:cubicBezTo>
                      <a:pt x="10" y="293"/>
                      <a:pt x="19" y="351"/>
                      <a:pt x="23" y="405"/>
                    </a:cubicBezTo>
                    <a:cubicBezTo>
                      <a:pt x="37" y="522"/>
                      <a:pt x="55" y="639"/>
                      <a:pt x="77" y="752"/>
                    </a:cubicBezTo>
                    <a:cubicBezTo>
                      <a:pt x="86" y="815"/>
                      <a:pt x="100" y="873"/>
                      <a:pt x="117" y="936"/>
                    </a:cubicBezTo>
                    <a:cubicBezTo>
                      <a:pt x="126" y="968"/>
                      <a:pt x="140" y="999"/>
                      <a:pt x="149" y="1031"/>
                    </a:cubicBezTo>
                    <a:cubicBezTo>
                      <a:pt x="162" y="1062"/>
                      <a:pt x="171" y="1089"/>
                      <a:pt x="185" y="1121"/>
                    </a:cubicBezTo>
                    <a:cubicBezTo>
                      <a:pt x="230" y="1229"/>
                      <a:pt x="279" y="1337"/>
                      <a:pt x="333" y="1440"/>
                    </a:cubicBezTo>
                    <a:cubicBezTo>
                      <a:pt x="378" y="1526"/>
                      <a:pt x="428" y="1611"/>
                      <a:pt x="482" y="1692"/>
                    </a:cubicBezTo>
                    <a:cubicBezTo>
                      <a:pt x="504" y="1728"/>
                      <a:pt x="536" y="1764"/>
                      <a:pt x="563" y="1795"/>
                    </a:cubicBezTo>
                    <a:cubicBezTo>
                      <a:pt x="594" y="1831"/>
                      <a:pt x="630" y="1858"/>
                      <a:pt x="662" y="1894"/>
                    </a:cubicBezTo>
                    <a:cubicBezTo>
                      <a:pt x="693" y="1926"/>
                      <a:pt x="720" y="1953"/>
                      <a:pt x="752" y="1984"/>
                    </a:cubicBezTo>
                    <a:cubicBezTo>
                      <a:pt x="788" y="2011"/>
                      <a:pt x="819" y="2043"/>
                      <a:pt x="855" y="2074"/>
                    </a:cubicBezTo>
                    <a:cubicBezTo>
                      <a:pt x="887" y="2106"/>
                      <a:pt x="909" y="2128"/>
                      <a:pt x="941" y="2151"/>
                    </a:cubicBezTo>
                    <a:cubicBezTo>
                      <a:pt x="959" y="2164"/>
                      <a:pt x="977" y="2173"/>
                      <a:pt x="999" y="2182"/>
                    </a:cubicBezTo>
                    <a:cubicBezTo>
                      <a:pt x="1026" y="2191"/>
                      <a:pt x="1053" y="2200"/>
                      <a:pt x="1080" y="2205"/>
                    </a:cubicBezTo>
                    <a:cubicBezTo>
                      <a:pt x="1082" y="2205"/>
                      <a:pt x="1084" y="2205"/>
                      <a:pt x="1086" y="2205"/>
                    </a:cubicBezTo>
                    <a:cubicBezTo>
                      <a:pt x="1119" y="2205"/>
                      <a:pt x="1138" y="2172"/>
                      <a:pt x="1125" y="2142"/>
                    </a:cubicBezTo>
                    <a:cubicBezTo>
                      <a:pt x="1121" y="2133"/>
                      <a:pt x="1112" y="2124"/>
                      <a:pt x="1103" y="2119"/>
                    </a:cubicBezTo>
                    <a:cubicBezTo>
                      <a:pt x="1076" y="2110"/>
                      <a:pt x="1049" y="2101"/>
                      <a:pt x="1022" y="2092"/>
                    </a:cubicBezTo>
                    <a:cubicBezTo>
                      <a:pt x="1004" y="2083"/>
                      <a:pt x="990" y="2070"/>
                      <a:pt x="977" y="2061"/>
                    </a:cubicBezTo>
                    <a:cubicBezTo>
                      <a:pt x="959" y="2047"/>
                      <a:pt x="945" y="2034"/>
                      <a:pt x="932" y="2020"/>
                    </a:cubicBezTo>
                    <a:lnTo>
                      <a:pt x="905" y="1998"/>
                    </a:lnTo>
                    <a:lnTo>
                      <a:pt x="891" y="1980"/>
                    </a:lnTo>
                    <a:lnTo>
                      <a:pt x="891" y="1984"/>
                    </a:lnTo>
                    <a:lnTo>
                      <a:pt x="833" y="1926"/>
                    </a:lnTo>
                    <a:cubicBezTo>
                      <a:pt x="810" y="1903"/>
                      <a:pt x="788" y="1885"/>
                      <a:pt x="765" y="1858"/>
                    </a:cubicBezTo>
                    <a:cubicBezTo>
                      <a:pt x="743" y="1836"/>
                      <a:pt x="707" y="1804"/>
                      <a:pt x="680" y="1777"/>
                    </a:cubicBezTo>
                    <a:cubicBezTo>
                      <a:pt x="653" y="1750"/>
                      <a:pt x="626" y="1719"/>
                      <a:pt x="599" y="1692"/>
                    </a:cubicBezTo>
                    <a:cubicBezTo>
                      <a:pt x="576" y="1660"/>
                      <a:pt x="554" y="1634"/>
                      <a:pt x="531" y="1598"/>
                    </a:cubicBezTo>
                    <a:cubicBezTo>
                      <a:pt x="464" y="1494"/>
                      <a:pt x="401" y="1382"/>
                      <a:pt x="347" y="1269"/>
                    </a:cubicBezTo>
                    <a:cubicBezTo>
                      <a:pt x="333" y="1242"/>
                      <a:pt x="324" y="1215"/>
                      <a:pt x="311" y="1184"/>
                    </a:cubicBezTo>
                    <a:cubicBezTo>
                      <a:pt x="297" y="1157"/>
                      <a:pt x="284" y="1130"/>
                      <a:pt x="275" y="1103"/>
                    </a:cubicBezTo>
                    <a:cubicBezTo>
                      <a:pt x="261" y="1080"/>
                      <a:pt x="248" y="1049"/>
                      <a:pt x="239" y="1017"/>
                    </a:cubicBezTo>
                    <a:cubicBezTo>
                      <a:pt x="225" y="990"/>
                      <a:pt x="212" y="954"/>
                      <a:pt x="203" y="923"/>
                    </a:cubicBezTo>
                    <a:cubicBezTo>
                      <a:pt x="167" y="797"/>
                      <a:pt x="140" y="666"/>
                      <a:pt x="122" y="536"/>
                    </a:cubicBezTo>
                    <a:cubicBezTo>
                      <a:pt x="117" y="509"/>
                      <a:pt x="113" y="482"/>
                      <a:pt x="108" y="450"/>
                    </a:cubicBezTo>
                    <a:lnTo>
                      <a:pt x="91" y="351"/>
                    </a:lnTo>
                    <a:cubicBezTo>
                      <a:pt x="86" y="320"/>
                      <a:pt x="86" y="288"/>
                      <a:pt x="82" y="257"/>
                    </a:cubicBezTo>
                    <a:cubicBezTo>
                      <a:pt x="77" y="225"/>
                      <a:pt x="77" y="198"/>
                      <a:pt x="73" y="167"/>
                    </a:cubicBezTo>
                    <a:cubicBezTo>
                      <a:pt x="73" y="126"/>
                      <a:pt x="73" y="86"/>
                      <a:pt x="77" y="41"/>
                    </a:cubicBezTo>
                    <a:cubicBezTo>
                      <a:pt x="77" y="23"/>
                      <a:pt x="64" y="5"/>
                      <a:pt x="46" y="1"/>
                    </a:cubicBezTo>
                    <a:close/>
                  </a:path>
                </a:pathLst>
              </a:custGeom>
              <a:solidFill>
                <a:srgbClr val="96D6E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9" name="Google Shape;2347;p69">
                <a:extLst>
                  <a:ext uri="{FF2B5EF4-FFF2-40B4-BE49-F238E27FC236}">
                    <a16:creationId xmlns:a16="http://schemas.microsoft.com/office/drawing/2014/main" id="{5A97E34B-543F-024C-A70D-49A46B8AF172}"/>
                  </a:ext>
                </a:extLst>
              </p:cNvPr>
              <p:cNvSpPr/>
              <p:nvPr/>
            </p:nvSpPr>
            <p:spPr>
              <a:xfrm>
                <a:off x="6040926" y="3132380"/>
                <a:ext cx="86851" cy="166622"/>
              </a:xfrm>
              <a:custGeom>
                <a:avLst/>
                <a:gdLst/>
                <a:ahLst/>
                <a:cxnLst/>
                <a:rect l="l" t="t" r="r" b="b"/>
                <a:pathLst>
                  <a:path w="1239" h="2377" extrusionOk="0">
                    <a:moveTo>
                      <a:pt x="253" y="0"/>
                    </a:moveTo>
                    <a:cubicBezTo>
                      <a:pt x="217" y="0"/>
                      <a:pt x="185" y="27"/>
                      <a:pt x="185" y="63"/>
                    </a:cubicBezTo>
                    <a:lnTo>
                      <a:pt x="181" y="63"/>
                    </a:lnTo>
                    <a:cubicBezTo>
                      <a:pt x="163" y="42"/>
                      <a:pt x="138" y="31"/>
                      <a:pt x="112" y="31"/>
                    </a:cubicBezTo>
                    <a:cubicBezTo>
                      <a:pt x="99" y="31"/>
                      <a:pt x="85" y="34"/>
                      <a:pt x="73" y="41"/>
                    </a:cubicBezTo>
                    <a:cubicBezTo>
                      <a:pt x="59" y="45"/>
                      <a:pt x="46" y="59"/>
                      <a:pt x="37" y="72"/>
                    </a:cubicBezTo>
                    <a:cubicBezTo>
                      <a:pt x="32" y="77"/>
                      <a:pt x="23" y="90"/>
                      <a:pt x="19" y="95"/>
                    </a:cubicBezTo>
                    <a:cubicBezTo>
                      <a:pt x="19" y="108"/>
                      <a:pt x="14" y="117"/>
                      <a:pt x="14" y="131"/>
                    </a:cubicBezTo>
                    <a:cubicBezTo>
                      <a:pt x="14" y="135"/>
                      <a:pt x="14" y="140"/>
                      <a:pt x="14" y="144"/>
                    </a:cubicBezTo>
                    <a:cubicBezTo>
                      <a:pt x="10" y="162"/>
                      <a:pt x="5" y="185"/>
                      <a:pt x="5" y="207"/>
                    </a:cubicBezTo>
                    <a:cubicBezTo>
                      <a:pt x="1" y="261"/>
                      <a:pt x="1" y="310"/>
                      <a:pt x="1" y="364"/>
                    </a:cubicBezTo>
                    <a:cubicBezTo>
                      <a:pt x="1" y="427"/>
                      <a:pt x="5" y="490"/>
                      <a:pt x="10" y="553"/>
                    </a:cubicBezTo>
                    <a:cubicBezTo>
                      <a:pt x="14" y="612"/>
                      <a:pt x="23" y="661"/>
                      <a:pt x="32" y="715"/>
                    </a:cubicBezTo>
                    <a:cubicBezTo>
                      <a:pt x="50" y="828"/>
                      <a:pt x="73" y="940"/>
                      <a:pt x="109" y="1048"/>
                    </a:cubicBezTo>
                    <a:cubicBezTo>
                      <a:pt x="127" y="1111"/>
                      <a:pt x="149" y="1174"/>
                      <a:pt x="172" y="1233"/>
                    </a:cubicBezTo>
                    <a:cubicBezTo>
                      <a:pt x="194" y="1296"/>
                      <a:pt x="212" y="1341"/>
                      <a:pt x="239" y="1395"/>
                    </a:cubicBezTo>
                    <a:cubicBezTo>
                      <a:pt x="280" y="1485"/>
                      <a:pt x="316" y="1579"/>
                      <a:pt x="361" y="1665"/>
                    </a:cubicBezTo>
                    <a:cubicBezTo>
                      <a:pt x="415" y="1768"/>
                      <a:pt x="478" y="1858"/>
                      <a:pt x="550" y="1943"/>
                    </a:cubicBezTo>
                    <a:cubicBezTo>
                      <a:pt x="617" y="2029"/>
                      <a:pt x="698" y="2105"/>
                      <a:pt x="784" y="2168"/>
                    </a:cubicBezTo>
                    <a:cubicBezTo>
                      <a:pt x="824" y="2195"/>
                      <a:pt x="869" y="2222"/>
                      <a:pt x="910" y="2245"/>
                    </a:cubicBezTo>
                    <a:cubicBezTo>
                      <a:pt x="955" y="2267"/>
                      <a:pt x="1000" y="2290"/>
                      <a:pt x="1045" y="2312"/>
                    </a:cubicBezTo>
                    <a:lnTo>
                      <a:pt x="1130" y="2357"/>
                    </a:lnTo>
                    <a:cubicBezTo>
                      <a:pt x="1146" y="2367"/>
                      <a:pt x="1164" y="2376"/>
                      <a:pt x="1183" y="2376"/>
                    </a:cubicBezTo>
                    <a:cubicBezTo>
                      <a:pt x="1191" y="2376"/>
                      <a:pt x="1199" y="2375"/>
                      <a:pt x="1207" y="2371"/>
                    </a:cubicBezTo>
                    <a:cubicBezTo>
                      <a:pt x="1229" y="2362"/>
                      <a:pt x="1238" y="2339"/>
                      <a:pt x="1238" y="2317"/>
                    </a:cubicBezTo>
                    <a:cubicBezTo>
                      <a:pt x="1229" y="2290"/>
                      <a:pt x="1211" y="2272"/>
                      <a:pt x="1193" y="2254"/>
                    </a:cubicBezTo>
                    <a:cubicBezTo>
                      <a:pt x="1184" y="2249"/>
                      <a:pt x="1180" y="2245"/>
                      <a:pt x="1175" y="2241"/>
                    </a:cubicBezTo>
                    <a:lnTo>
                      <a:pt x="1175" y="2241"/>
                    </a:lnTo>
                    <a:lnTo>
                      <a:pt x="1180" y="2245"/>
                    </a:lnTo>
                    <a:cubicBezTo>
                      <a:pt x="1144" y="2209"/>
                      <a:pt x="1103" y="2173"/>
                      <a:pt x="1063" y="2137"/>
                    </a:cubicBezTo>
                    <a:cubicBezTo>
                      <a:pt x="1022" y="2101"/>
                      <a:pt x="995" y="2074"/>
                      <a:pt x="968" y="2042"/>
                    </a:cubicBezTo>
                    <a:cubicBezTo>
                      <a:pt x="937" y="2006"/>
                      <a:pt x="910" y="1966"/>
                      <a:pt x="878" y="1930"/>
                    </a:cubicBezTo>
                    <a:cubicBezTo>
                      <a:pt x="824" y="1858"/>
                      <a:pt x="775" y="1782"/>
                      <a:pt x="725" y="1705"/>
                    </a:cubicBezTo>
                    <a:cubicBezTo>
                      <a:pt x="685" y="1642"/>
                      <a:pt x="644" y="1575"/>
                      <a:pt x="613" y="1507"/>
                    </a:cubicBezTo>
                    <a:cubicBezTo>
                      <a:pt x="595" y="1467"/>
                      <a:pt x="581" y="1426"/>
                      <a:pt x="563" y="1386"/>
                    </a:cubicBezTo>
                    <a:cubicBezTo>
                      <a:pt x="551" y="1348"/>
                      <a:pt x="534" y="1303"/>
                      <a:pt x="521" y="1261"/>
                    </a:cubicBezTo>
                    <a:lnTo>
                      <a:pt x="521" y="1261"/>
                    </a:lnTo>
                    <a:cubicBezTo>
                      <a:pt x="523" y="1265"/>
                      <a:pt x="525" y="1269"/>
                      <a:pt x="527" y="1273"/>
                    </a:cubicBezTo>
                    <a:cubicBezTo>
                      <a:pt x="500" y="1188"/>
                      <a:pt x="478" y="1102"/>
                      <a:pt x="455" y="1021"/>
                    </a:cubicBezTo>
                    <a:cubicBezTo>
                      <a:pt x="437" y="940"/>
                      <a:pt x="419" y="859"/>
                      <a:pt x="401" y="778"/>
                    </a:cubicBezTo>
                    <a:cubicBezTo>
                      <a:pt x="383" y="693"/>
                      <a:pt x="361" y="607"/>
                      <a:pt x="352" y="522"/>
                    </a:cubicBezTo>
                    <a:cubicBezTo>
                      <a:pt x="338" y="441"/>
                      <a:pt x="329" y="342"/>
                      <a:pt x="320" y="252"/>
                    </a:cubicBezTo>
                    <a:lnTo>
                      <a:pt x="320" y="77"/>
                    </a:lnTo>
                    <a:cubicBezTo>
                      <a:pt x="325" y="41"/>
                      <a:pt x="298" y="5"/>
                      <a:pt x="257" y="0"/>
                    </a:cubicBezTo>
                    <a:close/>
                  </a:path>
                </a:pathLst>
              </a:custGeom>
              <a:solidFill>
                <a:srgbClr val="96D6E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0" name="Google Shape;2348;p69">
                <a:extLst>
                  <a:ext uri="{FF2B5EF4-FFF2-40B4-BE49-F238E27FC236}">
                    <a16:creationId xmlns:a16="http://schemas.microsoft.com/office/drawing/2014/main" id="{FE4D1C19-A97D-6946-95A3-BFA224DBE724}"/>
                  </a:ext>
                </a:extLst>
              </p:cNvPr>
              <p:cNvSpPr/>
              <p:nvPr/>
            </p:nvSpPr>
            <p:spPr>
              <a:xfrm>
                <a:off x="6058591" y="3131398"/>
                <a:ext cx="72621" cy="165360"/>
              </a:xfrm>
              <a:custGeom>
                <a:avLst/>
                <a:gdLst/>
                <a:ahLst/>
                <a:cxnLst/>
                <a:rect l="l" t="t" r="r" b="b"/>
                <a:pathLst>
                  <a:path w="1036" h="2359" extrusionOk="0">
                    <a:moveTo>
                      <a:pt x="64" y="1"/>
                    </a:moveTo>
                    <a:cubicBezTo>
                      <a:pt x="37" y="5"/>
                      <a:pt x="14" y="23"/>
                      <a:pt x="10" y="50"/>
                    </a:cubicBezTo>
                    <a:lnTo>
                      <a:pt x="10" y="46"/>
                    </a:lnTo>
                    <a:cubicBezTo>
                      <a:pt x="5" y="104"/>
                      <a:pt x="1" y="158"/>
                      <a:pt x="1" y="217"/>
                    </a:cubicBezTo>
                    <a:cubicBezTo>
                      <a:pt x="5" y="270"/>
                      <a:pt x="5" y="329"/>
                      <a:pt x="10" y="387"/>
                    </a:cubicBezTo>
                    <a:lnTo>
                      <a:pt x="10" y="374"/>
                    </a:lnTo>
                    <a:cubicBezTo>
                      <a:pt x="14" y="500"/>
                      <a:pt x="28" y="626"/>
                      <a:pt x="46" y="752"/>
                    </a:cubicBezTo>
                    <a:cubicBezTo>
                      <a:pt x="59" y="864"/>
                      <a:pt x="82" y="981"/>
                      <a:pt x="109" y="1098"/>
                    </a:cubicBezTo>
                    <a:cubicBezTo>
                      <a:pt x="127" y="1161"/>
                      <a:pt x="149" y="1224"/>
                      <a:pt x="172" y="1287"/>
                    </a:cubicBezTo>
                    <a:cubicBezTo>
                      <a:pt x="194" y="1350"/>
                      <a:pt x="212" y="1400"/>
                      <a:pt x="235" y="1449"/>
                    </a:cubicBezTo>
                    <a:cubicBezTo>
                      <a:pt x="257" y="1503"/>
                      <a:pt x="284" y="1557"/>
                      <a:pt x="311" y="1607"/>
                    </a:cubicBezTo>
                    <a:cubicBezTo>
                      <a:pt x="329" y="1634"/>
                      <a:pt x="343" y="1656"/>
                      <a:pt x="361" y="1683"/>
                    </a:cubicBezTo>
                    <a:lnTo>
                      <a:pt x="406" y="1764"/>
                    </a:lnTo>
                    <a:cubicBezTo>
                      <a:pt x="460" y="1859"/>
                      <a:pt x="523" y="1944"/>
                      <a:pt x="590" y="2029"/>
                    </a:cubicBezTo>
                    <a:cubicBezTo>
                      <a:pt x="613" y="2061"/>
                      <a:pt x="640" y="2092"/>
                      <a:pt x="671" y="2119"/>
                    </a:cubicBezTo>
                    <a:cubicBezTo>
                      <a:pt x="703" y="2151"/>
                      <a:pt x="734" y="2178"/>
                      <a:pt x="766" y="2205"/>
                    </a:cubicBezTo>
                    <a:cubicBezTo>
                      <a:pt x="797" y="2232"/>
                      <a:pt x="824" y="2263"/>
                      <a:pt x="856" y="2290"/>
                    </a:cubicBezTo>
                    <a:cubicBezTo>
                      <a:pt x="883" y="2313"/>
                      <a:pt x="914" y="2335"/>
                      <a:pt x="946" y="2353"/>
                    </a:cubicBezTo>
                    <a:cubicBezTo>
                      <a:pt x="954" y="2357"/>
                      <a:pt x="961" y="2359"/>
                      <a:pt x="969" y="2359"/>
                    </a:cubicBezTo>
                    <a:cubicBezTo>
                      <a:pt x="1008" y="2359"/>
                      <a:pt x="1036" y="2314"/>
                      <a:pt x="1013" y="2272"/>
                    </a:cubicBezTo>
                    <a:lnTo>
                      <a:pt x="1013" y="2268"/>
                    </a:lnTo>
                    <a:cubicBezTo>
                      <a:pt x="1004" y="2254"/>
                      <a:pt x="991" y="2241"/>
                      <a:pt x="977" y="2227"/>
                    </a:cubicBezTo>
                    <a:cubicBezTo>
                      <a:pt x="964" y="2214"/>
                      <a:pt x="950" y="2196"/>
                      <a:pt x="937" y="2178"/>
                    </a:cubicBezTo>
                    <a:cubicBezTo>
                      <a:pt x="919" y="2160"/>
                      <a:pt x="905" y="2142"/>
                      <a:pt x="887" y="2124"/>
                    </a:cubicBezTo>
                    <a:cubicBezTo>
                      <a:pt x="874" y="2106"/>
                      <a:pt x="847" y="2079"/>
                      <a:pt x="824" y="2056"/>
                    </a:cubicBezTo>
                    <a:lnTo>
                      <a:pt x="820" y="2052"/>
                    </a:lnTo>
                    <a:cubicBezTo>
                      <a:pt x="815" y="2052"/>
                      <a:pt x="815" y="2047"/>
                      <a:pt x="811" y="2043"/>
                    </a:cubicBezTo>
                    <a:cubicBezTo>
                      <a:pt x="775" y="2011"/>
                      <a:pt x="743" y="1975"/>
                      <a:pt x="716" y="1935"/>
                    </a:cubicBezTo>
                    <a:cubicBezTo>
                      <a:pt x="680" y="1890"/>
                      <a:pt x="644" y="1841"/>
                      <a:pt x="608" y="1791"/>
                    </a:cubicBezTo>
                    <a:cubicBezTo>
                      <a:pt x="577" y="1742"/>
                      <a:pt x="550" y="1688"/>
                      <a:pt x="518" y="1638"/>
                    </a:cubicBezTo>
                    <a:cubicBezTo>
                      <a:pt x="487" y="1580"/>
                      <a:pt x="451" y="1521"/>
                      <a:pt x="419" y="1458"/>
                    </a:cubicBezTo>
                    <a:cubicBezTo>
                      <a:pt x="388" y="1395"/>
                      <a:pt x="361" y="1337"/>
                      <a:pt x="338" y="1278"/>
                    </a:cubicBezTo>
                    <a:cubicBezTo>
                      <a:pt x="316" y="1215"/>
                      <a:pt x="289" y="1143"/>
                      <a:pt x="266" y="1076"/>
                    </a:cubicBezTo>
                    <a:lnTo>
                      <a:pt x="266" y="1076"/>
                    </a:lnTo>
                    <a:cubicBezTo>
                      <a:pt x="266" y="1080"/>
                      <a:pt x="271" y="1089"/>
                      <a:pt x="271" y="1094"/>
                    </a:cubicBezTo>
                    <a:cubicBezTo>
                      <a:pt x="226" y="945"/>
                      <a:pt x="194" y="797"/>
                      <a:pt x="167" y="644"/>
                    </a:cubicBezTo>
                    <a:cubicBezTo>
                      <a:pt x="154" y="567"/>
                      <a:pt x="145" y="486"/>
                      <a:pt x="131" y="410"/>
                    </a:cubicBezTo>
                    <a:cubicBezTo>
                      <a:pt x="122" y="329"/>
                      <a:pt x="118" y="266"/>
                      <a:pt x="113" y="194"/>
                    </a:cubicBezTo>
                    <a:cubicBezTo>
                      <a:pt x="113" y="149"/>
                      <a:pt x="113" y="104"/>
                      <a:pt x="118" y="59"/>
                    </a:cubicBezTo>
                    <a:cubicBezTo>
                      <a:pt x="118" y="28"/>
                      <a:pt x="95" y="5"/>
                      <a:pt x="68" y="1"/>
                    </a:cubicBezTo>
                    <a:close/>
                  </a:path>
                </a:pathLst>
              </a:custGeom>
              <a:solidFill>
                <a:srgbClr val="96D6E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1" name="Google Shape;2349;p69">
                <a:extLst>
                  <a:ext uri="{FF2B5EF4-FFF2-40B4-BE49-F238E27FC236}">
                    <a16:creationId xmlns:a16="http://schemas.microsoft.com/office/drawing/2014/main" id="{50828663-8BF5-F94A-A71E-232EA66C39C8}"/>
                  </a:ext>
                </a:extLst>
              </p:cNvPr>
              <p:cNvSpPr/>
              <p:nvPr/>
            </p:nvSpPr>
            <p:spPr>
              <a:xfrm>
                <a:off x="5614593" y="2994568"/>
                <a:ext cx="415678" cy="152041"/>
              </a:xfrm>
              <a:custGeom>
                <a:avLst/>
                <a:gdLst/>
                <a:ahLst/>
                <a:cxnLst/>
                <a:rect l="l" t="t" r="r" b="b"/>
                <a:pathLst>
                  <a:path w="5930" h="2169" extrusionOk="0">
                    <a:moveTo>
                      <a:pt x="109" y="0"/>
                    </a:moveTo>
                    <a:cubicBezTo>
                      <a:pt x="73" y="0"/>
                      <a:pt x="41" y="18"/>
                      <a:pt x="23" y="50"/>
                    </a:cubicBezTo>
                    <a:cubicBezTo>
                      <a:pt x="1" y="86"/>
                      <a:pt x="1" y="126"/>
                      <a:pt x="23" y="162"/>
                    </a:cubicBezTo>
                    <a:cubicBezTo>
                      <a:pt x="32" y="180"/>
                      <a:pt x="50" y="194"/>
                      <a:pt x="64" y="207"/>
                    </a:cubicBezTo>
                    <a:lnTo>
                      <a:pt x="95" y="234"/>
                    </a:lnTo>
                    <a:cubicBezTo>
                      <a:pt x="64" y="257"/>
                      <a:pt x="64" y="302"/>
                      <a:pt x="95" y="324"/>
                    </a:cubicBezTo>
                    <a:cubicBezTo>
                      <a:pt x="149" y="360"/>
                      <a:pt x="199" y="396"/>
                      <a:pt x="248" y="437"/>
                    </a:cubicBezTo>
                    <a:cubicBezTo>
                      <a:pt x="293" y="468"/>
                      <a:pt x="334" y="504"/>
                      <a:pt x="374" y="540"/>
                    </a:cubicBezTo>
                    <a:cubicBezTo>
                      <a:pt x="424" y="581"/>
                      <a:pt x="473" y="621"/>
                      <a:pt x="523" y="657"/>
                    </a:cubicBezTo>
                    <a:cubicBezTo>
                      <a:pt x="622" y="729"/>
                      <a:pt x="716" y="801"/>
                      <a:pt x="815" y="864"/>
                    </a:cubicBezTo>
                    <a:lnTo>
                      <a:pt x="973" y="967"/>
                    </a:lnTo>
                    <a:cubicBezTo>
                      <a:pt x="1022" y="999"/>
                      <a:pt x="1071" y="1030"/>
                      <a:pt x="1125" y="1062"/>
                    </a:cubicBezTo>
                    <a:cubicBezTo>
                      <a:pt x="1233" y="1116"/>
                      <a:pt x="1337" y="1183"/>
                      <a:pt x="1445" y="1233"/>
                    </a:cubicBezTo>
                    <a:cubicBezTo>
                      <a:pt x="1593" y="1305"/>
                      <a:pt x="1742" y="1377"/>
                      <a:pt x="1895" y="1444"/>
                    </a:cubicBezTo>
                    <a:lnTo>
                      <a:pt x="1868" y="1431"/>
                    </a:lnTo>
                    <a:lnTo>
                      <a:pt x="1931" y="1458"/>
                    </a:lnTo>
                    <a:lnTo>
                      <a:pt x="1994" y="1485"/>
                    </a:lnTo>
                    <a:lnTo>
                      <a:pt x="1980" y="1480"/>
                    </a:lnTo>
                    <a:lnTo>
                      <a:pt x="1980" y="1480"/>
                    </a:lnTo>
                    <a:cubicBezTo>
                      <a:pt x="2196" y="1575"/>
                      <a:pt x="2417" y="1665"/>
                      <a:pt x="2642" y="1737"/>
                    </a:cubicBezTo>
                    <a:cubicBezTo>
                      <a:pt x="2691" y="1755"/>
                      <a:pt x="2740" y="1768"/>
                      <a:pt x="2790" y="1786"/>
                    </a:cubicBezTo>
                    <a:cubicBezTo>
                      <a:pt x="2848" y="1804"/>
                      <a:pt x="2907" y="1822"/>
                      <a:pt x="2970" y="1840"/>
                    </a:cubicBezTo>
                    <a:cubicBezTo>
                      <a:pt x="3082" y="1872"/>
                      <a:pt x="3190" y="1908"/>
                      <a:pt x="3303" y="1935"/>
                    </a:cubicBezTo>
                    <a:cubicBezTo>
                      <a:pt x="3528" y="1989"/>
                      <a:pt x="3748" y="2047"/>
                      <a:pt x="3978" y="2088"/>
                    </a:cubicBezTo>
                    <a:cubicBezTo>
                      <a:pt x="4207" y="2124"/>
                      <a:pt x="4441" y="2151"/>
                      <a:pt x="4675" y="2160"/>
                    </a:cubicBezTo>
                    <a:cubicBezTo>
                      <a:pt x="4729" y="2164"/>
                      <a:pt x="4787" y="2169"/>
                      <a:pt x="4841" y="2169"/>
                    </a:cubicBezTo>
                    <a:cubicBezTo>
                      <a:pt x="4900" y="2169"/>
                      <a:pt x="4963" y="2164"/>
                      <a:pt x="5021" y="2155"/>
                    </a:cubicBezTo>
                    <a:cubicBezTo>
                      <a:pt x="5138" y="2142"/>
                      <a:pt x="5251" y="2124"/>
                      <a:pt x="5368" y="2101"/>
                    </a:cubicBezTo>
                    <a:cubicBezTo>
                      <a:pt x="5408" y="2092"/>
                      <a:pt x="5449" y="2088"/>
                      <a:pt x="5489" y="2074"/>
                    </a:cubicBezTo>
                    <a:cubicBezTo>
                      <a:pt x="5525" y="2061"/>
                      <a:pt x="5557" y="2052"/>
                      <a:pt x="5593" y="2038"/>
                    </a:cubicBezTo>
                    <a:cubicBezTo>
                      <a:pt x="5660" y="2011"/>
                      <a:pt x="5723" y="1984"/>
                      <a:pt x="5786" y="1953"/>
                    </a:cubicBezTo>
                    <a:cubicBezTo>
                      <a:pt x="5813" y="1939"/>
                      <a:pt x="5836" y="1921"/>
                      <a:pt x="5858" y="1899"/>
                    </a:cubicBezTo>
                    <a:cubicBezTo>
                      <a:pt x="5894" y="1867"/>
                      <a:pt x="5930" y="1813"/>
                      <a:pt x="5903" y="1764"/>
                    </a:cubicBezTo>
                    <a:cubicBezTo>
                      <a:pt x="5885" y="1731"/>
                      <a:pt x="5858" y="1722"/>
                      <a:pt x="5827" y="1722"/>
                    </a:cubicBezTo>
                    <a:cubicBezTo>
                      <a:pt x="5811" y="1722"/>
                      <a:pt x="5794" y="1725"/>
                      <a:pt x="5777" y="1728"/>
                    </a:cubicBezTo>
                    <a:cubicBezTo>
                      <a:pt x="5773" y="1723"/>
                      <a:pt x="5768" y="1723"/>
                      <a:pt x="5759" y="1719"/>
                    </a:cubicBezTo>
                    <a:cubicBezTo>
                      <a:pt x="5746" y="1723"/>
                      <a:pt x="5728" y="1723"/>
                      <a:pt x="5714" y="1728"/>
                    </a:cubicBezTo>
                    <a:lnTo>
                      <a:pt x="5669" y="1737"/>
                    </a:lnTo>
                    <a:lnTo>
                      <a:pt x="5624" y="1746"/>
                    </a:lnTo>
                    <a:cubicBezTo>
                      <a:pt x="5566" y="1759"/>
                      <a:pt x="5507" y="1768"/>
                      <a:pt x="5449" y="1777"/>
                    </a:cubicBezTo>
                    <a:cubicBezTo>
                      <a:pt x="5327" y="1791"/>
                      <a:pt x="5206" y="1795"/>
                      <a:pt x="5084" y="1813"/>
                    </a:cubicBezTo>
                    <a:cubicBezTo>
                      <a:pt x="5075" y="1809"/>
                      <a:pt x="5066" y="1809"/>
                      <a:pt x="5057" y="1809"/>
                    </a:cubicBezTo>
                    <a:lnTo>
                      <a:pt x="5026" y="1809"/>
                    </a:lnTo>
                    <a:lnTo>
                      <a:pt x="4936" y="1804"/>
                    </a:lnTo>
                    <a:lnTo>
                      <a:pt x="4742" y="1804"/>
                    </a:lnTo>
                    <a:cubicBezTo>
                      <a:pt x="4607" y="1800"/>
                      <a:pt x="4477" y="1795"/>
                      <a:pt x="4342" y="1777"/>
                    </a:cubicBezTo>
                    <a:cubicBezTo>
                      <a:pt x="4279" y="1768"/>
                      <a:pt x="4216" y="1759"/>
                      <a:pt x="4153" y="1750"/>
                    </a:cubicBezTo>
                    <a:lnTo>
                      <a:pt x="4153" y="1750"/>
                    </a:lnTo>
                    <a:lnTo>
                      <a:pt x="4176" y="1755"/>
                    </a:lnTo>
                    <a:cubicBezTo>
                      <a:pt x="4000" y="1728"/>
                      <a:pt x="3829" y="1705"/>
                      <a:pt x="3658" y="1669"/>
                    </a:cubicBezTo>
                    <a:cubicBezTo>
                      <a:pt x="3609" y="1656"/>
                      <a:pt x="3564" y="1638"/>
                      <a:pt x="3514" y="1624"/>
                    </a:cubicBezTo>
                    <a:cubicBezTo>
                      <a:pt x="3406" y="1593"/>
                      <a:pt x="3294" y="1566"/>
                      <a:pt x="3186" y="1530"/>
                    </a:cubicBezTo>
                    <a:cubicBezTo>
                      <a:pt x="3132" y="1516"/>
                      <a:pt x="3078" y="1498"/>
                      <a:pt x="3024" y="1485"/>
                    </a:cubicBezTo>
                    <a:lnTo>
                      <a:pt x="2943" y="1462"/>
                    </a:lnTo>
                    <a:cubicBezTo>
                      <a:pt x="2923" y="1457"/>
                      <a:pt x="2902" y="1454"/>
                      <a:pt x="2881" y="1454"/>
                    </a:cubicBezTo>
                    <a:cubicBezTo>
                      <a:pt x="2864" y="1454"/>
                      <a:pt x="2847" y="1456"/>
                      <a:pt x="2830" y="1462"/>
                    </a:cubicBezTo>
                    <a:lnTo>
                      <a:pt x="2745" y="1435"/>
                    </a:lnTo>
                    <a:cubicBezTo>
                      <a:pt x="2691" y="1417"/>
                      <a:pt x="2637" y="1395"/>
                      <a:pt x="2583" y="1377"/>
                    </a:cubicBezTo>
                    <a:cubicBezTo>
                      <a:pt x="2489" y="1345"/>
                      <a:pt x="2394" y="1305"/>
                      <a:pt x="2295" y="1264"/>
                    </a:cubicBezTo>
                    <a:lnTo>
                      <a:pt x="2295" y="1264"/>
                    </a:lnTo>
                    <a:lnTo>
                      <a:pt x="2322" y="1273"/>
                    </a:lnTo>
                    <a:lnTo>
                      <a:pt x="2268" y="1251"/>
                    </a:lnTo>
                    <a:cubicBezTo>
                      <a:pt x="2165" y="1206"/>
                      <a:pt x="2061" y="1161"/>
                      <a:pt x="1958" y="1111"/>
                    </a:cubicBezTo>
                    <a:cubicBezTo>
                      <a:pt x="1859" y="1066"/>
                      <a:pt x="1746" y="1008"/>
                      <a:pt x="1638" y="954"/>
                    </a:cubicBezTo>
                    <a:cubicBezTo>
                      <a:pt x="1413" y="846"/>
                      <a:pt x="1197" y="729"/>
                      <a:pt x="982" y="603"/>
                    </a:cubicBezTo>
                    <a:cubicBezTo>
                      <a:pt x="797" y="500"/>
                      <a:pt x="622" y="387"/>
                      <a:pt x="455" y="261"/>
                    </a:cubicBezTo>
                    <a:cubicBezTo>
                      <a:pt x="410" y="225"/>
                      <a:pt x="365" y="185"/>
                      <a:pt x="320" y="149"/>
                    </a:cubicBezTo>
                    <a:lnTo>
                      <a:pt x="244" y="90"/>
                    </a:lnTo>
                    <a:cubicBezTo>
                      <a:pt x="235" y="77"/>
                      <a:pt x="221" y="68"/>
                      <a:pt x="208" y="54"/>
                    </a:cubicBezTo>
                    <a:cubicBezTo>
                      <a:pt x="190" y="41"/>
                      <a:pt x="172" y="27"/>
                      <a:pt x="149" y="18"/>
                    </a:cubicBezTo>
                    <a:cubicBezTo>
                      <a:pt x="140" y="14"/>
                      <a:pt x="131" y="9"/>
                      <a:pt x="122" y="9"/>
                    </a:cubicBezTo>
                    <a:lnTo>
                      <a:pt x="104" y="9"/>
                    </a:lnTo>
                    <a:lnTo>
                      <a:pt x="109" y="0"/>
                    </a:lnTo>
                    <a:close/>
                  </a:path>
                </a:pathLst>
              </a:custGeom>
              <a:solidFill>
                <a:srgbClr val="96D6E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2" name="Google Shape;2350;p69">
                <a:extLst>
                  <a:ext uri="{FF2B5EF4-FFF2-40B4-BE49-F238E27FC236}">
                    <a16:creationId xmlns:a16="http://schemas.microsoft.com/office/drawing/2014/main" id="{8DF13434-FE1D-2A47-B63F-64724023157F}"/>
                  </a:ext>
                </a:extLst>
              </p:cNvPr>
              <p:cNvSpPr/>
              <p:nvPr/>
            </p:nvSpPr>
            <p:spPr>
              <a:xfrm>
                <a:off x="5221697" y="4218050"/>
                <a:ext cx="219896" cy="238191"/>
              </a:xfrm>
              <a:custGeom>
                <a:avLst/>
                <a:gdLst/>
                <a:ahLst/>
                <a:cxnLst/>
                <a:rect l="l" t="t" r="r" b="b"/>
                <a:pathLst>
                  <a:path w="3137" h="3398" extrusionOk="0">
                    <a:moveTo>
                      <a:pt x="653" y="1373"/>
                    </a:moveTo>
                    <a:cubicBezTo>
                      <a:pt x="666" y="1413"/>
                      <a:pt x="684" y="1445"/>
                      <a:pt x="707" y="1481"/>
                    </a:cubicBezTo>
                    <a:cubicBezTo>
                      <a:pt x="716" y="1494"/>
                      <a:pt x="720" y="1508"/>
                      <a:pt x="729" y="1521"/>
                    </a:cubicBezTo>
                    <a:cubicBezTo>
                      <a:pt x="707" y="1490"/>
                      <a:pt x="680" y="1458"/>
                      <a:pt x="657" y="1427"/>
                    </a:cubicBezTo>
                    <a:cubicBezTo>
                      <a:pt x="653" y="1422"/>
                      <a:pt x="648" y="1418"/>
                      <a:pt x="648" y="1413"/>
                    </a:cubicBezTo>
                    <a:cubicBezTo>
                      <a:pt x="648" y="1400"/>
                      <a:pt x="653" y="1386"/>
                      <a:pt x="653" y="1373"/>
                    </a:cubicBezTo>
                    <a:close/>
                    <a:moveTo>
                      <a:pt x="504" y="1"/>
                    </a:moveTo>
                    <a:cubicBezTo>
                      <a:pt x="464" y="5"/>
                      <a:pt x="423" y="23"/>
                      <a:pt x="396" y="50"/>
                    </a:cubicBezTo>
                    <a:lnTo>
                      <a:pt x="392" y="55"/>
                    </a:lnTo>
                    <a:lnTo>
                      <a:pt x="374" y="64"/>
                    </a:lnTo>
                    <a:cubicBezTo>
                      <a:pt x="374" y="68"/>
                      <a:pt x="374" y="73"/>
                      <a:pt x="374" y="77"/>
                    </a:cubicBezTo>
                    <a:cubicBezTo>
                      <a:pt x="365" y="91"/>
                      <a:pt x="360" y="104"/>
                      <a:pt x="351" y="118"/>
                    </a:cubicBezTo>
                    <a:lnTo>
                      <a:pt x="320" y="163"/>
                    </a:lnTo>
                    <a:cubicBezTo>
                      <a:pt x="293" y="199"/>
                      <a:pt x="266" y="230"/>
                      <a:pt x="239" y="262"/>
                    </a:cubicBezTo>
                    <a:lnTo>
                      <a:pt x="212" y="293"/>
                    </a:lnTo>
                    <a:cubicBezTo>
                      <a:pt x="199" y="320"/>
                      <a:pt x="181" y="347"/>
                      <a:pt x="163" y="370"/>
                    </a:cubicBezTo>
                    <a:cubicBezTo>
                      <a:pt x="154" y="388"/>
                      <a:pt x="145" y="401"/>
                      <a:pt x="136" y="415"/>
                    </a:cubicBezTo>
                    <a:cubicBezTo>
                      <a:pt x="127" y="428"/>
                      <a:pt x="131" y="424"/>
                      <a:pt x="127" y="428"/>
                    </a:cubicBezTo>
                    <a:cubicBezTo>
                      <a:pt x="122" y="437"/>
                      <a:pt x="118" y="442"/>
                      <a:pt x="113" y="446"/>
                    </a:cubicBezTo>
                    <a:cubicBezTo>
                      <a:pt x="107" y="449"/>
                      <a:pt x="100" y="453"/>
                      <a:pt x="92" y="453"/>
                    </a:cubicBezTo>
                    <a:cubicBezTo>
                      <a:pt x="89" y="453"/>
                      <a:pt x="85" y="452"/>
                      <a:pt x="82" y="451"/>
                    </a:cubicBezTo>
                    <a:cubicBezTo>
                      <a:pt x="77" y="455"/>
                      <a:pt x="73" y="460"/>
                      <a:pt x="68" y="464"/>
                    </a:cubicBezTo>
                    <a:cubicBezTo>
                      <a:pt x="59" y="478"/>
                      <a:pt x="55" y="487"/>
                      <a:pt x="55" y="500"/>
                    </a:cubicBezTo>
                    <a:cubicBezTo>
                      <a:pt x="46" y="523"/>
                      <a:pt x="41" y="545"/>
                      <a:pt x="37" y="563"/>
                    </a:cubicBezTo>
                    <a:cubicBezTo>
                      <a:pt x="28" y="586"/>
                      <a:pt x="19" y="626"/>
                      <a:pt x="14" y="658"/>
                    </a:cubicBezTo>
                    <a:cubicBezTo>
                      <a:pt x="10" y="676"/>
                      <a:pt x="5" y="698"/>
                      <a:pt x="5" y="716"/>
                    </a:cubicBezTo>
                    <a:cubicBezTo>
                      <a:pt x="1" y="757"/>
                      <a:pt x="10" y="793"/>
                      <a:pt x="19" y="829"/>
                    </a:cubicBezTo>
                    <a:cubicBezTo>
                      <a:pt x="55" y="932"/>
                      <a:pt x="100" y="1026"/>
                      <a:pt x="154" y="1116"/>
                    </a:cubicBezTo>
                    <a:cubicBezTo>
                      <a:pt x="176" y="1157"/>
                      <a:pt x="194" y="1197"/>
                      <a:pt x="221" y="1238"/>
                    </a:cubicBezTo>
                    <a:cubicBezTo>
                      <a:pt x="243" y="1278"/>
                      <a:pt x="270" y="1314"/>
                      <a:pt x="293" y="1350"/>
                    </a:cubicBezTo>
                    <a:cubicBezTo>
                      <a:pt x="320" y="1386"/>
                      <a:pt x="351" y="1440"/>
                      <a:pt x="383" y="1485"/>
                    </a:cubicBezTo>
                    <a:cubicBezTo>
                      <a:pt x="405" y="1521"/>
                      <a:pt x="432" y="1553"/>
                      <a:pt x="459" y="1584"/>
                    </a:cubicBezTo>
                    <a:cubicBezTo>
                      <a:pt x="482" y="1616"/>
                      <a:pt x="509" y="1656"/>
                      <a:pt x="540" y="1688"/>
                    </a:cubicBezTo>
                    <a:cubicBezTo>
                      <a:pt x="567" y="1724"/>
                      <a:pt x="594" y="1760"/>
                      <a:pt x="626" y="1796"/>
                    </a:cubicBezTo>
                    <a:cubicBezTo>
                      <a:pt x="657" y="1827"/>
                      <a:pt x="680" y="1863"/>
                      <a:pt x="707" y="1895"/>
                    </a:cubicBezTo>
                    <a:cubicBezTo>
                      <a:pt x="734" y="1926"/>
                      <a:pt x="770" y="1962"/>
                      <a:pt x="801" y="1994"/>
                    </a:cubicBezTo>
                    <a:cubicBezTo>
                      <a:pt x="873" y="2066"/>
                      <a:pt x="941" y="2133"/>
                      <a:pt x="1017" y="2201"/>
                    </a:cubicBezTo>
                    <a:cubicBezTo>
                      <a:pt x="1053" y="2232"/>
                      <a:pt x="1085" y="2268"/>
                      <a:pt x="1121" y="2304"/>
                    </a:cubicBezTo>
                    <a:cubicBezTo>
                      <a:pt x="1152" y="2336"/>
                      <a:pt x="1202" y="2381"/>
                      <a:pt x="1242" y="2421"/>
                    </a:cubicBezTo>
                    <a:cubicBezTo>
                      <a:pt x="1283" y="2462"/>
                      <a:pt x="1337" y="2511"/>
                      <a:pt x="1386" y="2547"/>
                    </a:cubicBezTo>
                    <a:cubicBezTo>
                      <a:pt x="1436" y="2588"/>
                      <a:pt x="1476" y="2619"/>
                      <a:pt x="1517" y="2655"/>
                    </a:cubicBezTo>
                    <a:cubicBezTo>
                      <a:pt x="1607" y="2727"/>
                      <a:pt x="1701" y="2794"/>
                      <a:pt x="1796" y="2862"/>
                    </a:cubicBezTo>
                    <a:cubicBezTo>
                      <a:pt x="1840" y="2893"/>
                      <a:pt x="1890" y="2920"/>
                      <a:pt x="1939" y="2947"/>
                    </a:cubicBezTo>
                    <a:cubicBezTo>
                      <a:pt x="1984" y="2974"/>
                      <a:pt x="2038" y="3010"/>
                      <a:pt x="2088" y="3037"/>
                    </a:cubicBezTo>
                    <a:cubicBezTo>
                      <a:pt x="2191" y="3100"/>
                      <a:pt x="2304" y="3150"/>
                      <a:pt x="2407" y="3204"/>
                    </a:cubicBezTo>
                    <a:cubicBezTo>
                      <a:pt x="2461" y="3226"/>
                      <a:pt x="2511" y="3249"/>
                      <a:pt x="2565" y="3271"/>
                    </a:cubicBezTo>
                    <a:cubicBezTo>
                      <a:pt x="2619" y="3294"/>
                      <a:pt x="2673" y="3316"/>
                      <a:pt x="2731" y="3330"/>
                    </a:cubicBezTo>
                    <a:cubicBezTo>
                      <a:pt x="2785" y="3348"/>
                      <a:pt x="2844" y="3366"/>
                      <a:pt x="2898" y="3379"/>
                    </a:cubicBezTo>
                    <a:cubicBezTo>
                      <a:pt x="2938" y="3393"/>
                      <a:pt x="2974" y="3397"/>
                      <a:pt x="3015" y="3397"/>
                    </a:cubicBezTo>
                    <a:cubicBezTo>
                      <a:pt x="3042" y="3393"/>
                      <a:pt x="3073" y="3384"/>
                      <a:pt x="3096" y="3366"/>
                    </a:cubicBezTo>
                    <a:cubicBezTo>
                      <a:pt x="3109" y="3357"/>
                      <a:pt x="3118" y="3343"/>
                      <a:pt x="3127" y="3330"/>
                    </a:cubicBezTo>
                    <a:cubicBezTo>
                      <a:pt x="3136" y="3303"/>
                      <a:pt x="3132" y="3271"/>
                      <a:pt x="3114" y="3253"/>
                    </a:cubicBezTo>
                    <a:cubicBezTo>
                      <a:pt x="3100" y="3240"/>
                      <a:pt x="3087" y="3226"/>
                      <a:pt x="3073" y="3222"/>
                    </a:cubicBezTo>
                    <a:cubicBezTo>
                      <a:pt x="3055" y="3208"/>
                      <a:pt x="3042" y="3199"/>
                      <a:pt x="3024" y="3190"/>
                    </a:cubicBezTo>
                    <a:cubicBezTo>
                      <a:pt x="2974" y="3163"/>
                      <a:pt x="2929" y="3136"/>
                      <a:pt x="2884" y="3105"/>
                    </a:cubicBezTo>
                    <a:cubicBezTo>
                      <a:pt x="2857" y="3087"/>
                      <a:pt x="2830" y="3069"/>
                      <a:pt x="2808" y="3055"/>
                    </a:cubicBezTo>
                    <a:lnTo>
                      <a:pt x="2682" y="2979"/>
                    </a:lnTo>
                    <a:cubicBezTo>
                      <a:pt x="2592" y="2920"/>
                      <a:pt x="2502" y="2857"/>
                      <a:pt x="2416" y="2790"/>
                    </a:cubicBezTo>
                    <a:cubicBezTo>
                      <a:pt x="2322" y="2713"/>
                      <a:pt x="2223" y="2650"/>
                      <a:pt x="2124" y="2579"/>
                    </a:cubicBezTo>
                    <a:lnTo>
                      <a:pt x="1876" y="2385"/>
                    </a:lnTo>
                    <a:cubicBezTo>
                      <a:pt x="1800" y="2322"/>
                      <a:pt x="1724" y="2259"/>
                      <a:pt x="1652" y="2196"/>
                    </a:cubicBezTo>
                    <a:cubicBezTo>
                      <a:pt x="1589" y="2138"/>
                      <a:pt x="1526" y="2084"/>
                      <a:pt x="1463" y="2025"/>
                    </a:cubicBezTo>
                    <a:lnTo>
                      <a:pt x="1467" y="2025"/>
                    </a:lnTo>
                    <a:lnTo>
                      <a:pt x="1373" y="1940"/>
                    </a:lnTo>
                    <a:cubicBezTo>
                      <a:pt x="1368" y="1935"/>
                      <a:pt x="1364" y="1935"/>
                      <a:pt x="1364" y="1931"/>
                    </a:cubicBezTo>
                    <a:cubicBezTo>
                      <a:pt x="1323" y="1895"/>
                      <a:pt x="1283" y="1854"/>
                      <a:pt x="1251" y="1818"/>
                    </a:cubicBezTo>
                    <a:cubicBezTo>
                      <a:pt x="1215" y="1778"/>
                      <a:pt x="1170" y="1724"/>
                      <a:pt x="1134" y="1679"/>
                    </a:cubicBezTo>
                    <a:cubicBezTo>
                      <a:pt x="1053" y="1580"/>
                      <a:pt x="981" y="1481"/>
                      <a:pt x="914" y="1377"/>
                    </a:cubicBezTo>
                    <a:cubicBezTo>
                      <a:pt x="878" y="1323"/>
                      <a:pt x="851" y="1265"/>
                      <a:pt x="824" y="1211"/>
                    </a:cubicBezTo>
                    <a:cubicBezTo>
                      <a:pt x="792" y="1148"/>
                      <a:pt x="765" y="1085"/>
                      <a:pt x="743" y="1017"/>
                    </a:cubicBezTo>
                    <a:cubicBezTo>
                      <a:pt x="729" y="982"/>
                      <a:pt x="720" y="946"/>
                      <a:pt x="716" y="905"/>
                    </a:cubicBezTo>
                    <a:cubicBezTo>
                      <a:pt x="711" y="874"/>
                      <a:pt x="707" y="838"/>
                      <a:pt x="702" y="802"/>
                    </a:cubicBezTo>
                    <a:cubicBezTo>
                      <a:pt x="702" y="752"/>
                      <a:pt x="707" y="703"/>
                      <a:pt x="716" y="658"/>
                    </a:cubicBezTo>
                    <a:cubicBezTo>
                      <a:pt x="743" y="545"/>
                      <a:pt x="783" y="437"/>
                      <a:pt x="828" y="334"/>
                    </a:cubicBezTo>
                    <a:cubicBezTo>
                      <a:pt x="849" y="271"/>
                      <a:pt x="800" y="221"/>
                      <a:pt x="749" y="221"/>
                    </a:cubicBezTo>
                    <a:cubicBezTo>
                      <a:pt x="723" y="221"/>
                      <a:pt x="698" y="233"/>
                      <a:pt x="680" y="262"/>
                    </a:cubicBezTo>
                    <a:cubicBezTo>
                      <a:pt x="680" y="203"/>
                      <a:pt x="671" y="145"/>
                      <a:pt x="644" y="91"/>
                    </a:cubicBezTo>
                    <a:cubicBezTo>
                      <a:pt x="617" y="41"/>
                      <a:pt x="572" y="10"/>
                      <a:pt x="518" y="1"/>
                    </a:cubicBez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 name="Google Shape;2351;p69">
                <a:extLst>
                  <a:ext uri="{FF2B5EF4-FFF2-40B4-BE49-F238E27FC236}">
                    <a16:creationId xmlns:a16="http://schemas.microsoft.com/office/drawing/2014/main" id="{0B0A4B8B-E41F-3C45-A007-B8A82129A12F}"/>
                  </a:ext>
                </a:extLst>
              </p:cNvPr>
              <p:cNvSpPr/>
              <p:nvPr/>
            </p:nvSpPr>
            <p:spPr>
              <a:xfrm>
                <a:off x="5301467" y="4356843"/>
                <a:ext cx="108651" cy="87762"/>
              </a:xfrm>
              <a:custGeom>
                <a:avLst/>
                <a:gdLst/>
                <a:ahLst/>
                <a:cxnLst/>
                <a:rect l="l" t="t" r="r" b="b"/>
                <a:pathLst>
                  <a:path w="1550" h="1252" extrusionOk="0">
                    <a:moveTo>
                      <a:pt x="32" y="0"/>
                    </a:moveTo>
                    <a:cubicBezTo>
                      <a:pt x="24" y="0"/>
                      <a:pt x="15" y="0"/>
                      <a:pt x="11" y="8"/>
                    </a:cubicBezTo>
                    <a:lnTo>
                      <a:pt x="11" y="8"/>
                    </a:lnTo>
                    <a:cubicBezTo>
                      <a:pt x="1" y="17"/>
                      <a:pt x="2" y="33"/>
                      <a:pt x="10" y="45"/>
                    </a:cubicBezTo>
                    <a:cubicBezTo>
                      <a:pt x="32" y="77"/>
                      <a:pt x="55" y="104"/>
                      <a:pt x="82" y="135"/>
                    </a:cubicBezTo>
                    <a:cubicBezTo>
                      <a:pt x="104" y="167"/>
                      <a:pt x="118" y="180"/>
                      <a:pt x="136" y="203"/>
                    </a:cubicBezTo>
                    <a:cubicBezTo>
                      <a:pt x="181" y="252"/>
                      <a:pt x="226" y="302"/>
                      <a:pt x="271" y="347"/>
                    </a:cubicBezTo>
                    <a:lnTo>
                      <a:pt x="401" y="491"/>
                    </a:lnTo>
                    <a:cubicBezTo>
                      <a:pt x="451" y="536"/>
                      <a:pt x="496" y="585"/>
                      <a:pt x="545" y="630"/>
                    </a:cubicBezTo>
                    <a:cubicBezTo>
                      <a:pt x="563" y="644"/>
                      <a:pt x="586" y="661"/>
                      <a:pt x="608" y="679"/>
                    </a:cubicBezTo>
                    <a:lnTo>
                      <a:pt x="649" y="715"/>
                    </a:lnTo>
                    <a:cubicBezTo>
                      <a:pt x="662" y="724"/>
                      <a:pt x="680" y="738"/>
                      <a:pt x="694" y="747"/>
                    </a:cubicBezTo>
                    <a:cubicBezTo>
                      <a:pt x="716" y="769"/>
                      <a:pt x="743" y="783"/>
                      <a:pt x="765" y="805"/>
                    </a:cubicBezTo>
                    <a:cubicBezTo>
                      <a:pt x="792" y="828"/>
                      <a:pt x="819" y="841"/>
                      <a:pt x="846" y="859"/>
                    </a:cubicBezTo>
                    <a:cubicBezTo>
                      <a:pt x="900" y="900"/>
                      <a:pt x="950" y="940"/>
                      <a:pt x="1008" y="981"/>
                    </a:cubicBezTo>
                    <a:cubicBezTo>
                      <a:pt x="1062" y="1017"/>
                      <a:pt x="1116" y="1048"/>
                      <a:pt x="1170" y="1080"/>
                    </a:cubicBezTo>
                    <a:cubicBezTo>
                      <a:pt x="1224" y="1111"/>
                      <a:pt x="1274" y="1143"/>
                      <a:pt x="1328" y="1174"/>
                    </a:cubicBezTo>
                    <a:cubicBezTo>
                      <a:pt x="1350" y="1188"/>
                      <a:pt x="1373" y="1201"/>
                      <a:pt x="1395" y="1210"/>
                    </a:cubicBezTo>
                    <a:cubicBezTo>
                      <a:pt x="1422" y="1224"/>
                      <a:pt x="1458" y="1237"/>
                      <a:pt x="1490" y="1251"/>
                    </a:cubicBezTo>
                    <a:cubicBezTo>
                      <a:pt x="1493" y="1251"/>
                      <a:pt x="1496" y="1252"/>
                      <a:pt x="1499" y="1252"/>
                    </a:cubicBezTo>
                    <a:cubicBezTo>
                      <a:pt x="1533" y="1252"/>
                      <a:pt x="1550" y="1204"/>
                      <a:pt x="1517" y="1188"/>
                    </a:cubicBezTo>
                    <a:cubicBezTo>
                      <a:pt x="1483" y="1175"/>
                      <a:pt x="1450" y="1159"/>
                      <a:pt x="1416" y="1142"/>
                    </a:cubicBezTo>
                    <a:lnTo>
                      <a:pt x="1416" y="1142"/>
                    </a:lnTo>
                    <a:cubicBezTo>
                      <a:pt x="1345" y="1106"/>
                      <a:pt x="1278" y="1062"/>
                      <a:pt x="1206" y="1021"/>
                    </a:cubicBezTo>
                    <a:cubicBezTo>
                      <a:pt x="1170" y="999"/>
                      <a:pt x="1134" y="981"/>
                      <a:pt x="1103" y="958"/>
                    </a:cubicBezTo>
                    <a:cubicBezTo>
                      <a:pt x="1067" y="936"/>
                      <a:pt x="1026" y="913"/>
                      <a:pt x="990" y="886"/>
                    </a:cubicBezTo>
                    <a:cubicBezTo>
                      <a:pt x="918" y="837"/>
                      <a:pt x="851" y="792"/>
                      <a:pt x="783" y="742"/>
                    </a:cubicBezTo>
                    <a:cubicBezTo>
                      <a:pt x="747" y="715"/>
                      <a:pt x="716" y="693"/>
                      <a:pt x="680" y="666"/>
                    </a:cubicBezTo>
                    <a:cubicBezTo>
                      <a:pt x="667" y="652"/>
                      <a:pt x="649" y="639"/>
                      <a:pt x="635" y="626"/>
                    </a:cubicBezTo>
                    <a:lnTo>
                      <a:pt x="586" y="585"/>
                    </a:lnTo>
                    <a:lnTo>
                      <a:pt x="523" y="531"/>
                    </a:lnTo>
                    <a:lnTo>
                      <a:pt x="451" y="455"/>
                    </a:lnTo>
                    <a:cubicBezTo>
                      <a:pt x="433" y="437"/>
                      <a:pt x="415" y="414"/>
                      <a:pt x="392" y="396"/>
                    </a:cubicBezTo>
                    <a:lnTo>
                      <a:pt x="320" y="320"/>
                    </a:lnTo>
                    <a:cubicBezTo>
                      <a:pt x="275" y="270"/>
                      <a:pt x="230" y="225"/>
                      <a:pt x="185" y="176"/>
                    </a:cubicBezTo>
                    <a:lnTo>
                      <a:pt x="127" y="108"/>
                    </a:lnTo>
                    <a:cubicBezTo>
                      <a:pt x="104" y="77"/>
                      <a:pt x="77" y="45"/>
                      <a:pt x="55" y="9"/>
                    </a:cubicBezTo>
                    <a:cubicBezTo>
                      <a:pt x="50" y="5"/>
                      <a:pt x="41" y="0"/>
                      <a:pt x="32" y="0"/>
                    </a:cubicBez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 name="Google Shape;2352;p69">
                <a:extLst>
                  <a:ext uri="{FF2B5EF4-FFF2-40B4-BE49-F238E27FC236}">
                    <a16:creationId xmlns:a16="http://schemas.microsoft.com/office/drawing/2014/main" id="{863ED52C-CF66-D246-B971-17124D4C4490}"/>
                  </a:ext>
                </a:extLst>
              </p:cNvPr>
              <p:cNvSpPr/>
              <p:nvPr/>
            </p:nvSpPr>
            <p:spPr>
              <a:xfrm>
                <a:off x="5867855" y="4364063"/>
                <a:ext cx="297424" cy="92459"/>
              </a:xfrm>
              <a:custGeom>
                <a:avLst/>
                <a:gdLst/>
                <a:ahLst/>
                <a:cxnLst/>
                <a:rect l="l" t="t" r="r" b="b"/>
                <a:pathLst>
                  <a:path w="4243" h="1319" extrusionOk="0">
                    <a:moveTo>
                      <a:pt x="99" y="1"/>
                    </a:moveTo>
                    <a:lnTo>
                      <a:pt x="95" y="10"/>
                    </a:lnTo>
                    <a:cubicBezTo>
                      <a:pt x="81" y="10"/>
                      <a:pt x="68" y="14"/>
                      <a:pt x="54" y="19"/>
                    </a:cubicBezTo>
                    <a:cubicBezTo>
                      <a:pt x="41" y="28"/>
                      <a:pt x="27" y="41"/>
                      <a:pt x="18" y="59"/>
                    </a:cubicBezTo>
                    <a:cubicBezTo>
                      <a:pt x="5" y="86"/>
                      <a:pt x="0" y="118"/>
                      <a:pt x="0" y="149"/>
                    </a:cubicBezTo>
                    <a:cubicBezTo>
                      <a:pt x="5" y="176"/>
                      <a:pt x="9" y="203"/>
                      <a:pt x="18" y="230"/>
                    </a:cubicBezTo>
                    <a:cubicBezTo>
                      <a:pt x="32" y="262"/>
                      <a:pt x="41" y="289"/>
                      <a:pt x="50" y="320"/>
                    </a:cubicBezTo>
                    <a:cubicBezTo>
                      <a:pt x="59" y="334"/>
                      <a:pt x="63" y="352"/>
                      <a:pt x="68" y="370"/>
                    </a:cubicBezTo>
                    <a:cubicBezTo>
                      <a:pt x="63" y="419"/>
                      <a:pt x="59" y="469"/>
                      <a:pt x="63" y="514"/>
                    </a:cubicBezTo>
                    <a:cubicBezTo>
                      <a:pt x="63" y="545"/>
                      <a:pt x="72" y="576"/>
                      <a:pt x="77" y="603"/>
                    </a:cubicBezTo>
                    <a:cubicBezTo>
                      <a:pt x="77" y="626"/>
                      <a:pt x="81" y="648"/>
                      <a:pt x="86" y="666"/>
                    </a:cubicBezTo>
                    <a:cubicBezTo>
                      <a:pt x="99" y="698"/>
                      <a:pt x="113" y="729"/>
                      <a:pt x="131" y="756"/>
                    </a:cubicBezTo>
                    <a:cubicBezTo>
                      <a:pt x="144" y="783"/>
                      <a:pt x="153" y="810"/>
                      <a:pt x="167" y="833"/>
                    </a:cubicBezTo>
                    <a:cubicBezTo>
                      <a:pt x="185" y="878"/>
                      <a:pt x="216" y="918"/>
                      <a:pt x="252" y="945"/>
                    </a:cubicBezTo>
                    <a:cubicBezTo>
                      <a:pt x="302" y="986"/>
                      <a:pt x="351" y="1017"/>
                      <a:pt x="410" y="1049"/>
                    </a:cubicBezTo>
                    <a:cubicBezTo>
                      <a:pt x="459" y="1071"/>
                      <a:pt x="509" y="1094"/>
                      <a:pt x="563" y="1107"/>
                    </a:cubicBezTo>
                    <a:cubicBezTo>
                      <a:pt x="617" y="1125"/>
                      <a:pt x="675" y="1143"/>
                      <a:pt x="729" y="1152"/>
                    </a:cubicBezTo>
                    <a:cubicBezTo>
                      <a:pt x="778" y="1166"/>
                      <a:pt x="841" y="1175"/>
                      <a:pt x="891" y="1184"/>
                    </a:cubicBezTo>
                    <a:cubicBezTo>
                      <a:pt x="958" y="1197"/>
                      <a:pt x="1026" y="1206"/>
                      <a:pt x="1089" y="1215"/>
                    </a:cubicBezTo>
                    <a:cubicBezTo>
                      <a:pt x="1143" y="1224"/>
                      <a:pt x="1197" y="1224"/>
                      <a:pt x="1251" y="1233"/>
                    </a:cubicBezTo>
                    <a:lnTo>
                      <a:pt x="1314" y="1238"/>
                    </a:lnTo>
                    <a:lnTo>
                      <a:pt x="1309" y="1238"/>
                    </a:lnTo>
                    <a:lnTo>
                      <a:pt x="1350" y="1247"/>
                    </a:lnTo>
                    <a:lnTo>
                      <a:pt x="1341" y="1247"/>
                    </a:lnTo>
                    <a:cubicBezTo>
                      <a:pt x="1408" y="1256"/>
                      <a:pt x="1476" y="1265"/>
                      <a:pt x="1543" y="1269"/>
                    </a:cubicBezTo>
                    <a:cubicBezTo>
                      <a:pt x="1597" y="1278"/>
                      <a:pt x="1656" y="1278"/>
                      <a:pt x="1710" y="1283"/>
                    </a:cubicBezTo>
                    <a:lnTo>
                      <a:pt x="1885" y="1301"/>
                    </a:lnTo>
                    <a:cubicBezTo>
                      <a:pt x="1939" y="1310"/>
                      <a:pt x="1993" y="1314"/>
                      <a:pt x="2047" y="1319"/>
                    </a:cubicBezTo>
                    <a:lnTo>
                      <a:pt x="2232" y="1319"/>
                    </a:lnTo>
                    <a:lnTo>
                      <a:pt x="2420" y="1314"/>
                    </a:lnTo>
                    <a:cubicBezTo>
                      <a:pt x="2542" y="1314"/>
                      <a:pt x="2659" y="1301"/>
                      <a:pt x="2776" y="1287"/>
                    </a:cubicBezTo>
                    <a:cubicBezTo>
                      <a:pt x="2848" y="1283"/>
                      <a:pt x="2915" y="1278"/>
                      <a:pt x="2983" y="1265"/>
                    </a:cubicBezTo>
                    <a:cubicBezTo>
                      <a:pt x="3055" y="1256"/>
                      <a:pt x="3109" y="1247"/>
                      <a:pt x="3172" y="1233"/>
                    </a:cubicBezTo>
                    <a:cubicBezTo>
                      <a:pt x="3235" y="1220"/>
                      <a:pt x="3289" y="1206"/>
                      <a:pt x="3347" y="1193"/>
                    </a:cubicBezTo>
                    <a:cubicBezTo>
                      <a:pt x="3406" y="1175"/>
                      <a:pt x="3460" y="1157"/>
                      <a:pt x="3509" y="1134"/>
                    </a:cubicBezTo>
                    <a:cubicBezTo>
                      <a:pt x="3563" y="1116"/>
                      <a:pt x="3622" y="1098"/>
                      <a:pt x="3676" y="1080"/>
                    </a:cubicBezTo>
                    <a:cubicBezTo>
                      <a:pt x="3730" y="1058"/>
                      <a:pt x="3788" y="1040"/>
                      <a:pt x="3847" y="1017"/>
                    </a:cubicBezTo>
                    <a:cubicBezTo>
                      <a:pt x="3900" y="995"/>
                      <a:pt x="3963" y="968"/>
                      <a:pt x="4017" y="945"/>
                    </a:cubicBezTo>
                    <a:cubicBezTo>
                      <a:pt x="4071" y="923"/>
                      <a:pt x="4121" y="896"/>
                      <a:pt x="4170" y="864"/>
                    </a:cubicBezTo>
                    <a:cubicBezTo>
                      <a:pt x="4188" y="855"/>
                      <a:pt x="4206" y="837"/>
                      <a:pt x="4220" y="819"/>
                    </a:cubicBezTo>
                    <a:cubicBezTo>
                      <a:pt x="4242" y="788"/>
                      <a:pt x="4238" y="743"/>
                      <a:pt x="4211" y="711"/>
                    </a:cubicBezTo>
                    <a:cubicBezTo>
                      <a:pt x="4194" y="695"/>
                      <a:pt x="4174" y="689"/>
                      <a:pt x="4153" y="689"/>
                    </a:cubicBezTo>
                    <a:cubicBezTo>
                      <a:pt x="4134" y="689"/>
                      <a:pt x="4115" y="694"/>
                      <a:pt x="4098" y="698"/>
                    </a:cubicBezTo>
                    <a:cubicBezTo>
                      <a:pt x="4076" y="702"/>
                      <a:pt x="4053" y="707"/>
                      <a:pt x="4035" y="716"/>
                    </a:cubicBezTo>
                    <a:lnTo>
                      <a:pt x="3954" y="734"/>
                    </a:lnTo>
                    <a:cubicBezTo>
                      <a:pt x="3891" y="747"/>
                      <a:pt x="3824" y="765"/>
                      <a:pt x="3761" y="774"/>
                    </a:cubicBezTo>
                    <a:cubicBezTo>
                      <a:pt x="3694" y="783"/>
                      <a:pt x="3622" y="797"/>
                      <a:pt x="3554" y="806"/>
                    </a:cubicBezTo>
                    <a:lnTo>
                      <a:pt x="3523" y="815"/>
                    </a:lnTo>
                    <a:cubicBezTo>
                      <a:pt x="3437" y="824"/>
                      <a:pt x="3352" y="833"/>
                      <a:pt x="3266" y="842"/>
                    </a:cubicBezTo>
                    <a:cubicBezTo>
                      <a:pt x="3181" y="855"/>
                      <a:pt x="3086" y="860"/>
                      <a:pt x="2996" y="864"/>
                    </a:cubicBezTo>
                    <a:cubicBezTo>
                      <a:pt x="2893" y="873"/>
                      <a:pt x="2785" y="873"/>
                      <a:pt x="2677" y="873"/>
                    </a:cubicBezTo>
                    <a:cubicBezTo>
                      <a:pt x="2470" y="873"/>
                      <a:pt x="2258" y="860"/>
                      <a:pt x="2047" y="837"/>
                    </a:cubicBezTo>
                    <a:lnTo>
                      <a:pt x="1966" y="824"/>
                    </a:lnTo>
                    <a:cubicBezTo>
                      <a:pt x="1890" y="815"/>
                      <a:pt x="1818" y="801"/>
                      <a:pt x="1741" y="792"/>
                    </a:cubicBezTo>
                    <a:cubicBezTo>
                      <a:pt x="1665" y="779"/>
                      <a:pt x="1597" y="761"/>
                      <a:pt x="1525" y="747"/>
                    </a:cubicBezTo>
                    <a:cubicBezTo>
                      <a:pt x="1377" y="720"/>
                      <a:pt x="1228" y="675"/>
                      <a:pt x="1089" y="617"/>
                    </a:cubicBezTo>
                    <a:cubicBezTo>
                      <a:pt x="1039" y="594"/>
                      <a:pt x="994" y="572"/>
                      <a:pt x="945" y="545"/>
                    </a:cubicBezTo>
                    <a:cubicBezTo>
                      <a:pt x="895" y="523"/>
                      <a:pt x="850" y="491"/>
                      <a:pt x="805" y="460"/>
                    </a:cubicBezTo>
                    <a:cubicBezTo>
                      <a:pt x="760" y="428"/>
                      <a:pt x="715" y="388"/>
                      <a:pt x="679" y="343"/>
                    </a:cubicBezTo>
                    <a:cubicBezTo>
                      <a:pt x="639" y="284"/>
                      <a:pt x="608" y="226"/>
                      <a:pt x="581" y="163"/>
                    </a:cubicBezTo>
                    <a:cubicBezTo>
                      <a:pt x="576" y="149"/>
                      <a:pt x="572" y="131"/>
                      <a:pt x="567" y="118"/>
                    </a:cubicBezTo>
                    <a:lnTo>
                      <a:pt x="567" y="95"/>
                    </a:lnTo>
                    <a:cubicBezTo>
                      <a:pt x="565" y="47"/>
                      <a:pt x="527" y="22"/>
                      <a:pt x="489" y="22"/>
                    </a:cubicBezTo>
                    <a:cubicBezTo>
                      <a:pt x="453" y="22"/>
                      <a:pt x="416" y="45"/>
                      <a:pt x="410" y="91"/>
                    </a:cubicBezTo>
                    <a:cubicBezTo>
                      <a:pt x="401" y="86"/>
                      <a:pt x="392" y="82"/>
                      <a:pt x="383" y="77"/>
                    </a:cubicBezTo>
                    <a:cubicBezTo>
                      <a:pt x="360" y="64"/>
                      <a:pt x="333" y="50"/>
                      <a:pt x="306" y="46"/>
                    </a:cubicBezTo>
                    <a:cubicBezTo>
                      <a:pt x="275" y="37"/>
                      <a:pt x="248" y="28"/>
                      <a:pt x="221" y="23"/>
                    </a:cubicBezTo>
                    <a:cubicBezTo>
                      <a:pt x="203" y="19"/>
                      <a:pt x="185" y="14"/>
                      <a:pt x="162" y="14"/>
                    </a:cubicBezTo>
                    <a:lnTo>
                      <a:pt x="158" y="14"/>
                    </a:lnTo>
                    <a:lnTo>
                      <a:pt x="140" y="10"/>
                    </a:lnTo>
                    <a:cubicBezTo>
                      <a:pt x="126" y="5"/>
                      <a:pt x="117" y="1"/>
                      <a:pt x="104" y="1"/>
                    </a:cubicBez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5" name="Google Shape;2353;p69">
                <a:extLst>
                  <a:ext uri="{FF2B5EF4-FFF2-40B4-BE49-F238E27FC236}">
                    <a16:creationId xmlns:a16="http://schemas.microsoft.com/office/drawing/2014/main" id="{C60610D7-527B-F349-B26F-E9AADCF5BB46}"/>
                  </a:ext>
                </a:extLst>
              </p:cNvPr>
              <p:cNvSpPr/>
              <p:nvPr/>
            </p:nvSpPr>
            <p:spPr>
              <a:xfrm>
                <a:off x="5871010" y="1906305"/>
                <a:ext cx="112296" cy="266511"/>
              </a:xfrm>
              <a:custGeom>
                <a:avLst/>
                <a:gdLst/>
                <a:ahLst/>
                <a:cxnLst/>
                <a:rect l="l" t="t" r="r" b="b"/>
                <a:pathLst>
                  <a:path w="1602" h="3802" extrusionOk="0">
                    <a:moveTo>
                      <a:pt x="117" y="0"/>
                    </a:moveTo>
                    <a:cubicBezTo>
                      <a:pt x="108" y="5"/>
                      <a:pt x="95" y="14"/>
                      <a:pt x="90" y="23"/>
                    </a:cubicBezTo>
                    <a:cubicBezTo>
                      <a:pt x="86" y="32"/>
                      <a:pt x="86" y="45"/>
                      <a:pt x="90" y="54"/>
                    </a:cubicBezTo>
                    <a:cubicBezTo>
                      <a:pt x="99" y="77"/>
                      <a:pt x="108" y="104"/>
                      <a:pt x="122" y="126"/>
                    </a:cubicBezTo>
                    <a:cubicBezTo>
                      <a:pt x="126" y="140"/>
                      <a:pt x="135" y="149"/>
                      <a:pt x="140" y="162"/>
                    </a:cubicBezTo>
                    <a:cubicBezTo>
                      <a:pt x="131" y="185"/>
                      <a:pt x="131" y="216"/>
                      <a:pt x="144" y="239"/>
                    </a:cubicBezTo>
                    <a:cubicBezTo>
                      <a:pt x="135" y="243"/>
                      <a:pt x="131" y="252"/>
                      <a:pt x="135" y="266"/>
                    </a:cubicBezTo>
                    <a:cubicBezTo>
                      <a:pt x="135" y="275"/>
                      <a:pt x="135" y="288"/>
                      <a:pt x="140" y="302"/>
                    </a:cubicBezTo>
                    <a:lnTo>
                      <a:pt x="144" y="324"/>
                    </a:lnTo>
                    <a:lnTo>
                      <a:pt x="153" y="351"/>
                    </a:lnTo>
                    <a:cubicBezTo>
                      <a:pt x="162" y="387"/>
                      <a:pt x="167" y="419"/>
                      <a:pt x="171" y="455"/>
                    </a:cubicBezTo>
                    <a:lnTo>
                      <a:pt x="176" y="491"/>
                    </a:lnTo>
                    <a:cubicBezTo>
                      <a:pt x="194" y="590"/>
                      <a:pt x="212" y="684"/>
                      <a:pt x="234" y="783"/>
                    </a:cubicBezTo>
                    <a:cubicBezTo>
                      <a:pt x="257" y="878"/>
                      <a:pt x="284" y="981"/>
                      <a:pt x="311" y="1080"/>
                    </a:cubicBezTo>
                    <a:cubicBezTo>
                      <a:pt x="320" y="1103"/>
                      <a:pt x="324" y="1121"/>
                      <a:pt x="329" y="1143"/>
                    </a:cubicBezTo>
                    <a:lnTo>
                      <a:pt x="338" y="1175"/>
                    </a:lnTo>
                    <a:cubicBezTo>
                      <a:pt x="356" y="1251"/>
                      <a:pt x="374" y="1332"/>
                      <a:pt x="392" y="1413"/>
                    </a:cubicBezTo>
                    <a:lnTo>
                      <a:pt x="392" y="1440"/>
                    </a:lnTo>
                    <a:lnTo>
                      <a:pt x="392" y="1472"/>
                    </a:lnTo>
                    <a:cubicBezTo>
                      <a:pt x="396" y="1525"/>
                      <a:pt x="401" y="1584"/>
                      <a:pt x="401" y="1638"/>
                    </a:cubicBezTo>
                    <a:cubicBezTo>
                      <a:pt x="401" y="1665"/>
                      <a:pt x="405" y="1696"/>
                      <a:pt x="405" y="1719"/>
                    </a:cubicBezTo>
                    <a:cubicBezTo>
                      <a:pt x="410" y="1741"/>
                      <a:pt x="410" y="1782"/>
                      <a:pt x="410" y="1813"/>
                    </a:cubicBezTo>
                    <a:cubicBezTo>
                      <a:pt x="410" y="1872"/>
                      <a:pt x="410" y="1930"/>
                      <a:pt x="405" y="1989"/>
                    </a:cubicBezTo>
                    <a:cubicBezTo>
                      <a:pt x="401" y="2047"/>
                      <a:pt x="401" y="2101"/>
                      <a:pt x="396" y="2160"/>
                    </a:cubicBezTo>
                    <a:cubicBezTo>
                      <a:pt x="392" y="2214"/>
                      <a:pt x="387" y="2268"/>
                      <a:pt x="383" y="2322"/>
                    </a:cubicBezTo>
                    <a:cubicBezTo>
                      <a:pt x="383" y="2385"/>
                      <a:pt x="378" y="2448"/>
                      <a:pt x="369" y="2511"/>
                    </a:cubicBezTo>
                    <a:lnTo>
                      <a:pt x="360" y="2592"/>
                    </a:lnTo>
                    <a:lnTo>
                      <a:pt x="356" y="2619"/>
                    </a:lnTo>
                    <a:lnTo>
                      <a:pt x="351" y="2655"/>
                    </a:lnTo>
                    <a:lnTo>
                      <a:pt x="356" y="2646"/>
                    </a:lnTo>
                    <a:lnTo>
                      <a:pt x="342" y="2700"/>
                    </a:lnTo>
                    <a:cubicBezTo>
                      <a:pt x="338" y="2731"/>
                      <a:pt x="333" y="2758"/>
                      <a:pt x="329" y="2790"/>
                    </a:cubicBezTo>
                    <a:cubicBezTo>
                      <a:pt x="324" y="2853"/>
                      <a:pt x="311" y="2916"/>
                      <a:pt x="293" y="2979"/>
                    </a:cubicBezTo>
                    <a:cubicBezTo>
                      <a:pt x="279" y="3033"/>
                      <a:pt x="266" y="3082"/>
                      <a:pt x="248" y="3131"/>
                    </a:cubicBezTo>
                    <a:cubicBezTo>
                      <a:pt x="221" y="3185"/>
                      <a:pt x="189" y="3235"/>
                      <a:pt x="153" y="3284"/>
                    </a:cubicBezTo>
                    <a:lnTo>
                      <a:pt x="140" y="3302"/>
                    </a:lnTo>
                    <a:cubicBezTo>
                      <a:pt x="113" y="3343"/>
                      <a:pt x="86" y="3388"/>
                      <a:pt x="59" y="3433"/>
                    </a:cubicBezTo>
                    <a:cubicBezTo>
                      <a:pt x="45" y="3460"/>
                      <a:pt x="32" y="3487"/>
                      <a:pt x="23" y="3518"/>
                    </a:cubicBezTo>
                    <a:cubicBezTo>
                      <a:pt x="5" y="3550"/>
                      <a:pt x="0" y="3586"/>
                      <a:pt x="0" y="3622"/>
                    </a:cubicBezTo>
                    <a:cubicBezTo>
                      <a:pt x="0" y="3644"/>
                      <a:pt x="9" y="3671"/>
                      <a:pt x="18" y="3689"/>
                    </a:cubicBezTo>
                    <a:cubicBezTo>
                      <a:pt x="32" y="3712"/>
                      <a:pt x="50" y="3725"/>
                      <a:pt x="68" y="3739"/>
                    </a:cubicBezTo>
                    <a:cubicBezTo>
                      <a:pt x="81" y="3743"/>
                      <a:pt x="90" y="3752"/>
                      <a:pt x="99" y="3757"/>
                    </a:cubicBezTo>
                    <a:cubicBezTo>
                      <a:pt x="131" y="3770"/>
                      <a:pt x="167" y="3784"/>
                      <a:pt x="198" y="3788"/>
                    </a:cubicBezTo>
                    <a:cubicBezTo>
                      <a:pt x="234" y="3797"/>
                      <a:pt x="266" y="3802"/>
                      <a:pt x="302" y="3802"/>
                    </a:cubicBezTo>
                    <a:lnTo>
                      <a:pt x="338" y="3802"/>
                    </a:lnTo>
                    <a:cubicBezTo>
                      <a:pt x="369" y="3802"/>
                      <a:pt x="396" y="3793"/>
                      <a:pt x="428" y="3788"/>
                    </a:cubicBezTo>
                    <a:lnTo>
                      <a:pt x="473" y="3784"/>
                    </a:lnTo>
                    <a:lnTo>
                      <a:pt x="486" y="3784"/>
                    </a:lnTo>
                    <a:cubicBezTo>
                      <a:pt x="522" y="3779"/>
                      <a:pt x="563" y="3779"/>
                      <a:pt x="603" y="3779"/>
                    </a:cubicBezTo>
                    <a:lnTo>
                      <a:pt x="774" y="3779"/>
                    </a:lnTo>
                    <a:cubicBezTo>
                      <a:pt x="819" y="3775"/>
                      <a:pt x="859" y="3766"/>
                      <a:pt x="904" y="3757"/>
                    </a:cubicBezTo>
                    <a:lnTo>
                      <a:pt x="931" y="3752"/>
                    </a:lnTo>
                    <a:cubicBezTo>
                      <a:pt x="963" y="3748"/>
                      <a:pt x="990" y="3743"/>
                      <a:pt x="1017" y="3734"/>
                    </a:cubicBezTo>
                    <a:lnTo>
                      <a:pt x="1039" y="3730"/>
                    </a:lnTo>
                    <a:cubicBezTo>
                      <a:pt x="1071" y="3721"/>
                      <a:pt x="1098" y="3712"/>
                      <a:pt x="1125" y="3703"/>
                    </a:cubicBezTo>
                    <a:cubicBezTo>
                      <a:pt x="1161" y="3689"/>
                      <a:pt x="1192" y="3676"/>
                      <a:pt x="1224" y="3653"/>
                    </a:cubicBezTo>
                    <a:cubicBezTo>
                      <a:pt x="1255" y="3631"/>
                      <a:pt x="1287" y="3608"/>
                      <a:pt x="1314" y="3586"/>
                    </a:cubicBezTo>
                    <a:cubicBezTo>
                      <a:pt x="1345" y="3563"/>
                      <a:pt x="1372" y="3532"/>
                      <a:pt x="1395" y="3500"/>
                    </a:cubicBezTo>
                    <a:cubicBezTo>
                      <a:pt x="1408" y="3478"/>
                      <a:pt x="1422" y="3455"/>
                      <a:pt x="1435" y="3433"/>
                    </a:cubicBezTo>
                    <a:lnTo>
                      <a:pt x="1444" y="3419"/>
                    </a:lnTo>
                    <a:cubicBezTo>
                      <a:pt x="1462" y="3383"/>
                      <a:pt x="1480" y="3343"/>
                      <a:pt x="1494" y="3298"/>
                    </a:cubicBezTo>
                    <a:cubicBezTo>
                      <a:pt x="1503" y="3271"/>
                      <a:pt x="1512" y="3239"/>
                      <a:pt x="1521" y="3208"/>
                    </a:cubicBezTo>
                    <a:cubicBezTo>
                      <a:pt x="1530" y="3176"/>
                      <a:pt x="1543" y="3131"/>
                      <a:pt x="1557" y="3091"/>
                    </a:cubicBezTo>
                    <a:cubicBezTo>
                      <a:pt x="1570" y="3051"/>
                      <a:pt x="1584" y="3010"/>
                      <a:pt x="1588" y="2970"/>
                    </a:cubicBezTo>
                    <a:cubicBezTo>
                      <a:pt x="1597" y="2911"/>
                      <a:pt x="1602" y="2848"/>
                      <a:pt x="1597" y="2785"/>
                    </a:cubicBezTo>
                    <a:cubicBezTo>
                      <a:pt x="1593" y="2718"/>
                      <a:pt x="1584" y="2655"/>
                      <a:pt x="1570" y="2587"/>
                    </a:cubicBezTo>
                    <a:cubicBezTo>
                      <a:pt x="1561" y="2533"/>
                      <a:pt x="1548" y="2479"/>
                      <a:pt x="1530" y="2430"/>
                    </a:cubicBezTo>
                    <a:cubicBezTo>
                      <a:pt x="1498" y="2331"/>
                      <a:pt x="1458" y="2232"/>
                      <a:pt x="1408" y="2142"/>
                    </a:cubicBezTo>
                    <a:cubicBezTo>
                      <a:pt x="1363" y="2056"/>
                      <a:pt x="1305" y="1975"/>
                      <a:pt x="1233" y="1908"/>
                    </a:cubicBezTo>
                    <a:cubicBezTo>
                      <a:pt x="1179" y="1863"/>
                      <a:pt x="1120" y="1818"/>
                      <a:pt x="1057" y="1777"/>
                    </a:cubicBezTo>
                    <a:cubicBezTo>
                      <a:pt x="1026" y="1759"/>
                      <a:pt x="994" y="1741"/>
                      <a:pt x="963" y="1728"/>
                    </a:cubicBezTo>
                    <a:cubicBezTo>
                      <a:pt x="931" y="1714"/>
                      <a:pt x="904" y="1701"/>
                      <a:pt x="877" y="1683"/>
                    </a:cubicBezTo>
                    <a:cubicBezTo>
                      <a:pt x="864" y="1669"/>
                      <a:pt x="850" y="1660"/>
                      <a:pt x="841" y="1647"/>
                    </a:cubicBezTo>
                    <a:cubicBezTo>
                      <a:pt x="828" y="1629"/>
                      <a:pt x="819" y="1606"/>
                      <a:pt x="810" y="1584"/>
                    </a:cubicBezTo>
                    <a:cubicBezTo>
                      <a:pt x="787" y="1534"/>
                      <a:pt x="774" y="1485"/>
                      <a:pt x="769" y="1431"/>
                    </a:cubicBezTo>
                    <a:cubicBezTo>
                      <a:pt x="769" y="1418"/>
                      <a:pt x="765" y="1404"/>
                      <a:pt x="760" y="1391"/>
                    </a:cubicBezTo>
                    <a:lnTo>
                      <a:pt x="760" y="1395"/>
                    </a:lnTo>
                    <a:cubicBezTo>
                      <a:pt x="760" y="1364"/>
                      <a:pt x="756" y="1332"/>
                      <a:pt x="756" y="1305"/>
                    </a:cubicBezTo>
                    <a:cubicBezTo>
                      <a:pt x="747" y="1233"/>
                      <a:pt x="742" y="1161"/>
                      <a:pt x="729" y="1094"/>
                    </a:cubicBezTo>
                    <a:cubicBezTo>
                      <a:pt x="711" y="1008"/>
                      <a:pt x="693" y="927"/>
                      <a:pt x="666" y="842"/>
                    </a:cubicBezTo>
                    <a:cubicBezTo>
                      <a:pt x="643" y="761"/>
                      <a:pt x="616" y="680"/>
                      <a:pt x="581" y="599"/>
                    </a:cubicBezTo>
                    <a:cubicBezTo>
                      <a:pt x="554" y="531"/>
                      <a:pt x="518" y="464"/>
                      <a:pt x="468" y="401"/>
                    </a:cubicBezTo>
                    <a:cubicBezTo>
                      <a:pt x="455" y="378"/>
                      <a:pt x="437" y="356"/>
                      <a:pt x="414" y="338"/>
                    </a:cubicBezTo>
                    <a:cubicBezTo>
                      <a:pt x="401" y="288"/>
                      <a:pt x="387" y="243"/>
                      <a:pt x="365" y="198"/>
                    </a:cubicBezTo>
                    <a:cubicBezTo>
                      <a:pt x="347" y="153"/>
                      <a:pt x="306" y="122"/>
                      <a:pt x="257" y="117"/>
                    </a:cubicBezTo>
                    <a:cubicBezTo>
                      <a:pt x="243" y="117"/>
                      <a:pt x="230" y="122"/>
                      <a:pt x="216" y="126"/>
                    </a:cubicBezTo>
                    <a:lnTo>
                      <a:pt x="203" y="108"/>
                    </a:lnTo>
                    <a:cubicBezTo>
                      <a:pt x="189" y="95"/>
                      <a:pt x="180" y="72"/>
                      <a:pt x="171" y="54"/>
                    </a:cubicBezTo>
                    <a:cubicBezTo>
                      <a:pt x="171" y="50"/>
                      <a:pt x="167" y="45"/>
                      <a:pt x="167" y="41"/>
                    </a:cubicBezTo>
                    <a:cubicBezTo>
                      <a:pt x="162" y="23"/>
                      <a:pt x="144" y="9"/>
                      <a:pt x="126" y="9"/>
                    </a:cubicBezTo>
                    <a:lnTo>
                      <a:pt x="131" y="0"/>
                    </a:ln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 name="Google Shape;2354;p69">
                <a:extLst>
                  <a:ext uri="{FF2B5EF4-FFF2-40B4-BE49-F238E27FC236}">
                    <a16:creationId xmlns:a16="http://schemas.microsoft.com/office/drawing/2014/main" id="{716D899B-4F18-CB4A-A4F4-40283F9871B7}"/>
                  </a:ext>
                </a:extLst>
              </p:cNvPr>
              <p:cNvSpPr/>
              <p:nvPr/>
            </p:nvSpPr>
            <p:spPr>
              <a:xfrm>
                <a:off x="5103162" y="1573902"/>
                <a:ext cx="511501" cy="674128"/>
              </a:xfrm>
              <a:custGeom>
                <a:avLst/>
                <a:gdLst/>
                <a:ahLst/>
                <a:cxnLst/>
                <a:rect l="l" t="t" r="r" b="b"/>
                <a:pathLst>
                  <a:path w="7297" h="9617" extrusionOk="0">
                    <a:moveTo>
                      <a:pt x="4447" y="8874"/>
                    </a:moveTo>
                    <a:cubicBezTo>
                      <a:pt x="4460" y="8882"/>
                      <a:pt x="4477" y="8886"/>
                      <a:pt x="4494" y="8886"/>
                    </a:cubicBezTo>
                    <a:cubicBezTo>
                      <a:pt x="4494" y="8895"/>
                      <a:pt x="4494" y="8899"/>
                      <a:pt x="4494" y="8904"/>
                    </a:cubicBezTo>
                    <a:lnTo>
                      <a:pt x="4447" y="8874"/>
                    </a:lnTo>
                    <a:close/>
                    <a:moveTo>
                      <a:pt x="1773" y="1"/>
                    </a:moveTo>
                    <a:cubicBezTo>
                      <a:pt x="1759" y="1"/>
                      <a:pt x="1746" y="5"/>
                      <a:pt x="1737" y="14"/>
                    </a:cubicBezTo>
                    <a:cubicBezTo>
                      <a:pt x="1687" y="41"/>
                      <a:pt x="1642" y="77"/>
                      <a:pt x="1602" y="113"/>
                    </a:cubicBezTo>
                    <a:cubicBezTo>
                      <a:pt x="1570" y="140"/>
                      <a:pt x="1543" y="172"/>
                      <a:pt x="1516" y="199"/>
                    </a:cubicBezTo>
                    <a:cubicBezTo>
                      <a:pt x="1503" y="185"/>
                      <a:pt x="1489" y="176"/>
                      <a:pt x="1471" y="176"/>
                    </a:cubicBezTo>
                    <a:cubicBezTo>
                      <a:pt x="1462" y="176"/>
                      <a:pt x="1458" y="176"/>
                      <a:pt x="1449" y="181"/>
                    </a:cubicBezTo>
                    <a:cubicBezTo>
                      <a:pt x="1363" y="230"/>
                      <a:pt x="1282" y="284"/>
                      <a:pt x="1201" y="347"/>
                    </a:cubicBezTo>
                    <a:lnTo>
                      <a:pt x="1174" y="365"/>
                    </a:lnTo>
                    <a:cubicBezTo>
                      <a:pt x="1129" y="401"/>
                      <a:pt x="1084" y="437"/>
                      <a:pt x="1039" y="473"/>
                    </a:cubicBezTo>
                    <a:cubicBezTo>
                      <a:pt x="1012" y="491"/>
                      <a:pt x="985" y="518"/>
                      <a:pt x="958" y="541"/>
                    </a:cubicBezTo>
                    <a:lnTo>
                      <a:pt x="904" y="586"/>
                    </a:lnTo>
                    <a:cubicBezTo>
                      <a:pt x="855" y="626"/>
                      <a:pt x="814" y="667"/>
                      <a:pt x="769" y="707"/>
                    </a:cubicBezTo>
                    <a:cubicBezTo>
                      <a:pt x="733" y="748"/>
                      <a:pt x="697" y="793"/>
                      <a:pt x="661" y="838"/>
                    </a:cubicBezTo>
                    <a:lnTo>
                      <a:pt x="616" y="896"/>
                    </a:lnTo>
                    <a:cubicBezTo>
                      <a:pt x="567" y="964"/>
                      <a:pt x="513" y="1036"/>
                      <a:pt x="468" y="1108"/>
                    </a:cubicBezTo>
                    <a:cubicBezTo>
                      <a:pt x="436" y="1157"/>
                      <a:pt x="405" y="1207"/>
                      <a:pt x="378" y="1261"/>
                    </a:cubicBezTo>
                    <a:lnTo>
                      <a:pt x="364" y="1288"/>
                    </a:lnTo>
                    <a:lnTo>
                      <a:pt x="319" y="1368"/>
                    </a:lnTo>
                    <a:lnTo>
                      <a:pt x="275" y="1449"/>
                    </a:lnTo>
                    <a:cubicBezTo>
                      <a:pt x="212" y="1562"/>
                      <a:pt x="158" y="1679"/>
                      <a:pt x="122" y="1800"/>
                    </a:cubicBezTo>
                    <a:cubicBezTo>
                      <a:pt x="63" y="2016"/>
                      <a:pt x="27" y="2241"/>
                      <a:pt x="14" y="2466"/>
                    </a:cubicBezTo>
                    <a:cubicBezTo>
                      <a:pt x="5" y="2588"/>
                      <a:pt x="0" y="2709"/>
                      <a:pt x="5" y="2835"/>
                    </a:cubicBezTo>
                    <a:lnTo>
                      <a:pt x="9" y="2916"/>
                    </a:lnTo>
                    <a:cubicBezTo>
                      <a:pt x="9" y="3006"/>
                      <a:pt x="18" y="3096"/>
                      <a:pt x="27" y="3181"/>
                    </a:cubicBezTo>
                    <a:cubicBezTo>
                      <a:pt x="45" y="3298"/>
                      <a:pt x="72" y="3411"/>
                      <a:pt x="104" y="3528"/>
                    </a:cubicBezTo>
                    <a:lnTo>
                      <a:pt x="122" y="3582"/>
                    </a:lnTo>
                    <a:cubicBezTo>
                      <a:pt x="131" y="3618"/>
                      <a:pt x="140" y="3649"/>
                      <a:pt x="153" y="3685"/>
                    </a:cubicBezTo>
                    <a:cubicBezTo>
                      <a:pt x="171" y="3739"/>
                      <a:pt x="194" y="3789"/>
                      <a:pt x="216" y="3843"/>
                    </a:cubicBezTo>
                    <a:cubicBezTo>
                      <a:pt x="261" y="3951"/>
                      <a:pt x="319" y="4054"/>
                      <a:pt x="391" y="4153"/>
                    </a:cubicBezTo>
                    <a:cubicBezTo>
                      <a:pt x="423" y="4198"/>
                      <a:pt x="463" y="4243"/>
                      <a:pt x="499" y="4288"/>
                    </a:cubicBezTo>
                    <a:cubicBezTo>
                      <a:pt x="544" y="4342"/>
                      <a:pt x="585" y="4387"/>
                      <a:pt x="625" y="4423"/>
                    </a:cubicBezTo>
                    <a:cubicBezTo>
                      <a:pt x="639" y="4437"/>
                      <a:pt x="652" y="4450"/>
                      <a:pt x="670" y="4464"/>
                    </a:cubicBezTo>
                    <a:cubicBezTo>
                      <a:pt x="684" y="4477"/>
                      <a:pt x="697" y="4491"/>
                      <a:pt x="711" y="4504"/>
                    </a:cubicBezTo>
                    <a:lnTo>
                      <a:pt x="729" y="4518"/>
                    </a:lnTo>
                    <a:cubicBezTo>
                      <a:pt x="769" y="4558"/>
                      <a:pt x="810" y="4590"/>
                      <a:pt x="855" y="4621"/>
                    </a:cubicBezTo>
                    <a:cubicBezTo>
                      <a:pt x="891" y="4648"/>
                      <a:pt x="927" y="4666"/>
                      <a:pt x="967" y="4688"/>
                    </a:cubicBezTo>
                    <a:lnTo>
                      <a:pt x="1008" y="4715"/>
                    </a:lnTo>
                    <a:cubicBezTo>
                      <a:pt x="1053" y="4738"/>
                      <a:pt x="1098" y="4765"/>
                      <a:pt x="1143" y="4787"/>
                    </a:cubicBezTo>
                    <a:cubicBezTo>
                      <a:pt x="1197" y="4810"/>
                      <a:pt x="1251" y="4832"/>
                      <a:pt x="1305" y="4850"/>
                    </a:cubicBezTo>
                    <a:lnTo>
                      <a:pt x="1359" y="4868"/>
                    </a:lnTo>
                    <a:lnTo>
                      <a:pt x="1408" y="4882"/>
                    </a:lnTo>
                    <a:cubicBezTo>
                      <a:pt x="1458" y="4900"/>
                      <a:pt x="1512" y="4918"/>
                      <a:pt x="1561" y="4936"/>
                    </a:cubicBezTo>
                    <a:cubicBezTo>
                      <a:pt x="1606" y="4949"/>
                      <a:pt x="1647" y="4963"/>
                      <a:pt x="1692" y="4972"/>
                    </a:cubicBezTo>
                    <a:cubicBezTo>
                      <a:pt x="1714" y="4976"/>
                      <a:pt x="1741" y="4976"/>
                      <a:pt x="1764" y="4981"/>
                    </a:cubicBezTo>
                    <a:lnTo>
                      <a:pt x="1800" y="4985"/>
                    </a:lnTo>
                    <a:cubicBezTo>
                      <a:pt x="1876" y="4999"/>
                      <a:pt x="1957" y="5008"/>
                      <a:pt x="2033" y="5012"/>
                    </a:cubicBezTo>
                    <a:lnTo>
                      <a:pt x="2182" y="5012"/>
                    </a:lnTo>
                    <a:cubicBezTo>
                      <a:pt x="2231" y="5008"/>
                      <a:pt x="2281" y="5003"/>
                      <a:pt x="2330" y="4999"/>
                    </a:cubicBezTo>
                    <a:lnTo>
                      <a:pt x="2362" y="4994"/>
                    </a:lnTo>
                    <a:cubicBezTo>
                      <a:pt x="2393" y="4990"/>
                      <a:pt x="2429" y="4990"/>
                      <a:pt x="2461" y="4985"/>
                    </a:cubicBezTo>
                    <a:cubicBezTo>
                      <a:pt x="2501" y="4976"/>
                      <a:pt x="2546" y="4967"/>
                      <a:pt x="2587" y="4954"/>
                    </a:cubicBezTo>
                    <a:lnTo>
                      <a:pt x="2600" y="4949"/>
                    </a:lnTo>
                    <a:cubicBezTo>
                      <a:pt x="2654" y="4940"/>
                      <a:pt x="2704" y="4927"/>
                      <a:pt x="2749" y="4904"/>
                    </a:cubicBezTo>
                    <a:cubicBezTo>
                      <a:pt x="2798" y="4886"/>
                      <a:pt x="2843" y="4859"/>
                      <a:pt x="2884" y="4837"/>
                    </a:cubicBezTo>
                    <a:cubicBezTo>
                      <a:pt x="2924" y="4814"/>
                      <a:pt x="2960" y="4792"/>
                      <a:pt x="2992" y="4769"/>
                    </a:cubicBezTo>
                    <a:cubicBezTo>
                      <a:pt x="3005" y="4756"/>
                      <a:pt x="3019" y="4747"/>
                      <a:pt x="3032" y="4733"/>
                    </a:cubicBezTo>
                    <a:lnTo>
                      <a:pt x="3032" y="4733"/>
                    </a:lnTo>
                    <a:cubicBezTo>
                      <a:pt x="3019" y="4787"/>
                      <a:pt x="3014" y="4846"/>
                      <a:pt x="3005" y="4900"/>
                    </a:cubicBezTo>
                    <a:cubicBezTo>
                      <a:pt x="3001" y="4918"/>
                      <a:pt x="2996" y="4940"/>
                      <a:pt x="2996" y="4963"/>
                    </a:cubicBezTo>
                    <a:lnTo>
                      <a:pt x="2992" y="4981"/>
                    </a:lnTo>
                    <a:cubicBezTo>
                      <a:pt x="2983" y="5035"/>
                      <a:pt x="2974" y="5089"/>
                      <a:pt x="2965" y="5143"/>
                    </a:cubicBezTo>
                    <a:cubicBezTo>
                      <a:pt x="2965" y="5161"/>
                      <a:pt x="2965" y="5174"/>
                      <a:pt x="2960" y="5188"/>
                    </a:cubicBezTo>
                    <a:cubicBezTo>
                      <a:pt x="2956" y="5228"/>
                      <a:pt x="2947" y="5269"/>
                      <a:pt x="2942" y="5309"/>
                    </a:cubicBezTo>
                    <a:cubicBezTo>
                      <a:pt x="2929" y="5381"/>
                      <a:pt x="2915" y="5453"/>
                      <a:pt x="2911" y="5530"/>
                    </a:cubicBezTo>
                    <a:cubicBezTo>
                      <a:pt x="2897" y="5642"/>
                      <a:pt x="2893" y="5755"/>
                      <a:pt x="2884" y="5867"/>
                    </a:cubicBezTo>
                    <a:cubicBezTo>
                      <a:pt x="2879" y="5980"/>
                      <a:pt x="2879" y="6092"/>
                      <a:pt x="2879" y="6205"/>
                    </a:cubicBezTo>
                    <a:lnTo>
                      <a:pt x="2879" y="6245"/>
                    </a:lnTo>
                    <a:cubicBezTo>
                      <a:pt x="2879" y="6294"/>
                      <a:pt x="2879" y="6339"/>
                      <a:pt x="2884" y="6389"/>
                    </a:cubicBezTo>
                    <a:cubicBezTo>
                      <a:pt x="2888" y="6425"/>
                      <a:pt x="2893" y="6461"/>
                      <a:pt x="2902" y="6497"/>
                    </a:cubicBezTo>
                    <a:lnTo>
                      <a:pt x="2911" y="6551"/>
                    </a:lnTo>
                    <a:cubicBezTo>
                      <a:pt x="2920" y="6645"/>
                      <a:pt x="2929" y="6740"/>
                      <a:pt x="2938" y="6839"/>
                    </a:cubicBezTo>
                    <a:cubicBezTo>
                      <a:pt x="2951" y="6969"/>
                      <a:pt x="2960" y="7109"/>
                      <a:pt x="2983" y="7244"/>
                    </a:cubicBezTo>
                    <a:lnTo>
                      <a:pt x="2983" y="7266"/>
                    </a:lnTo>
                    <a:lnTo>
                      <a:pt x="2983" y="7280"/>
                    </a:lnTo>
                    <a:cubicBezTo>
                      <a:pt x="2992" y="7320"/>
                      <a:pt x="2996" y="7361"/>
                      <a:pt x="3010" y="7401"/>
                    </a:cubicBezTo>
                    <a:cubicBezTo>
                      <a:pt x="3014" y="7433"/>
                      <a:pt x="3028" y="7464"/>
                      <a:pt x="3037" y="7496"/>
                    </a:cubicBezTo>
                    <a:lnTo>
                      <a:pt x="3055" y="7541"/>
                    </a:lnTo>
                    <a:cubicBezTo>
                      <a:pt x="3073" y="7599"/>
                      <a:pt x="3095" y="7658"/>
                      <a:pt x="3127" y="7716"/>
                    </a:cubicBezTo>
                    <a:cubicBezTo>
                      <a:pt x="3140" y="7752"/>
                      <a:pt x="3163" y="7784"/>
                      <a:pt x="3185" y="7815"/>
                    </a:cubicBezTo>
                    <a:lnTo>
                      <a:pt x="3212" y="7855"/>
                    </a:lnTo>
                    <a:lnTo>
                      <a:pt x="3226" y="7878"/>
                    </a:lnTo>
                    <a:lnTo>
                      <a:pt x="3230" y="7891"/>
                    </a:lnTo>
                    <a:lnTo>
                      <a:pt x="3248" y="7918"/>
                    </a:lnTo>
                    <a:cubicBezTo>
                      <a:pt x="3257" y="7932"/>
                      <a:pt x="3271" y="7945"/>
                      <a:pt x="3280" y="7959"/>
                    </a:cubicBezTo>
                    <a:lnTo>
                      <a:pt x="3293" y="7981"/>
                    </a:lnTo>
                    <a:cubicBezTo>
                      <a:pt x="3325" y="8026"/>
                      <a:pt x="3352" y="8062"/>
                      <a:pt x="3379" y="8098"/>
                    </a:cubicBezTo>
                    <a:cubicBezTo>
                      <a:pt x="3397" y="8121"/>
                      <a:pt x="3410" y="8139"/>
                      <a:pt x="3428" y="8157"/>
                    </a:cubicBezTo>
                    <a:cubicBezTo>
                      <a:pt x="3437" y="8166"/>
                      <a:pt x="3451" y="8175"/>
                      <a:pt x="3464" y="8179"/>
                    </a:cubicBezTo>
                    <a:lnTo>
                      <a:pt x="3491" y="8179"/>
                    </a:lnTo>
                    <a:lnTo>
                      <a:pt x="3514" y="8220"/>
                    </a:lnTo>
                    <a:lnTo>
                      <a:pt x="3536" y="8247"/>
                    </a:lnTo>
                    <a:cubicBezTo>
                      <a:pt x="3585" y="8323"/>
                      <a:pt x="3639" y="8391"/>
                      <a:pt x="3698" y="8458"/>
                    </a:cubicBezTo>
                    <a:cubicBezTo>
                      <a:pt x="3752" y="8530"/>
                      <a:pt x="3815" y="8593"/>
                      <a:pt x="3878" y="8656"/>
                    </a:cubicBezTo>
                    <a:cubicBezTo>
                      <a:pt x="3896" y="8674"/>
                      <a:pt x="3918" y="8692"/>
                      <a:pt x="3936" y="8710"/>
                    </a:cubicBezTo>
                    <a:cubicBezTo>
                      <a:pt x="3954" y="8724"/>
                      <a:pt x="3968" y="8737"/>
                      <a:pt x="3986" y="8751"/>
                    </a:cubicBezTo>
                    <a:lnTo>
                      <a:pt x="4013" y="8773"/>
                    </a:lnTo>
                    <a:cubicBezTo>
                      <a:pt x="4035" y="8791"/>
                      <a:pt x="4058" y="8809"/>
                      <a:pt x="4085" y="8827"/>
                    </a:cubicBezTo>
                    <a:lnTo>
                      <a:pt x="4139" y="8868"/>
                    </a:lnTo>
                    <a:cubicBezTo>
                      <a:pt x="4166" y="8890"/>
                      <a:pt x="4193" y="8908"/>
                      <a:pt x="4220" y="8931"/>
                    </a:cubicBezTo>
                    <a:cubicBezTo>
                      <a:pt x="4260" y="8958"/>
                      <a:pt x="4310" y="8989"/>
                      <a:pt x="4368" y="9025"/>
                    </a:cubicBezTo>
                    <a:lnTo>
                      <a:pt x="4422" y="9057"/>
                    </a:lnTo>
                    <a:lnTo>
                      <a:pt x="4481" y="9088"/>
                    </a:lnTo>
                    <a:lnTo>
                      <a:pt x="4553" y="9133"/>
                    </a:lnTo>
                    <a:cubicBezTo>
                      <a:pt x="4566" y="9147"/>
                      <a:pt x="4584" y="9160"/>
                      <a:pt x="4598" y="9169"/>
                    </a:cubicBezTo>
                    <a:lnTo>
                      <a:pt x="4625" y="9187"/>
                    </a:lnTo>
                    <a:cubicBezTo>
                      <a:pt x="4638" y="9196"/>
                      <a:pt x="4652" y="9196"/>
                      <a:pt x="4665" y="9196"/>
                    </a:cubicBezTo>
                    <a:cubicBezTo>
                      <a:pt x="4667" y="9198"/>
                      <a:pt x="4671" y="9199"/>
                      <a:pt x="4674" y="9199"/>
                    </a:cubicBezTo>
                    <a:cubicBezTo>
                      <a:pt x="4678" y="9199"/>
                      <a:pt x="4681" y="9198"/>
                      <a:pt x="4683" y="9196"/>
                    </a:cubicBezTo>
                    <a:lnTo>
                      <a:pt x="4710" y="9219"/>
                    </a:lnTo>
                    <a:cubicBezTo>
                      <a:pt x="4755" y="9255"/>
                      <a:pt x="4800" y="9286"/>
                      <a:pt x="4850" y="9309"/>
                    </a:cubicBezTo>
                    <a:cubicBezTo>
                      <a:pt x="4890" y="9331"/>
                      <a:pt x="4935" y="9349"/>
                      <a:pt x="4976" y="9367"/>
                    </a:cubicBezTo>
                    <a:cubicBezTo>
                      <a:pt x="5003" y="9376"/>
                      <a:pt x="5030" y="9385"/>
                      <a:pt x="5052" y="9394"/>
                    </a:cubicBezTo>
                    <a:lnTo>
                      <a:pt x="5070" y="9399"/>
                    </a:lnTo>
                    <a:lnTo>
                      <a:pt x="5097" y="9408"/>
                    </a:lnTo>
                    <a:cubicBezTo>
                      <a:pt x="5115" y="9417"/>
                      <a:pt x="5137" y="9421"/>
                      <a:pt x="5160" y="9426"/>
                    </a:cubicBezTo>
                    <a:cubicBezTo>
                      <a:pt x="5191" y="9439"/>
                      <a:pt x="5227" y="9448"/>
                      <a:pt x="5259" y="9457"/>
                    </a:cubicBezTo>
                    <a:cubicBezTo>
                      <a:pt x="5277" y="9462"/>
                      <a:pt x="5290" y="9471"/>
                      <a:pt x="5308" y="9475"/>
                    </a:cubicBezTo>
                    <a:lnTo>
                      <a:pt x="5367" y="9493"/>
                    </a:lnTo>
                    <a:cubicBezTo>
                      <a:pt x="5394" y="9502"/>
                      <a:pt x="5421" y="9511"/>
                      <a:pt x="5452" y="9515"/>
                    </a:cubicBezTo>
                    <a:cubicBezTo>
                      <a:pt x="5479" y="9524"/>
                      <a:pt x="5524" y="9529"/>
                      <a:pt x="5560" y="9533"/>
                    </a:cubicBezTo>
                    <a:cubicBezTo>
                      <a:pt x="5596" y="9538"/>
                      <a:pt x="5632" y="9542"/>
                      <a:pt x="5668" y="9542"/>
                    </a:cubicBezTo>
                    <a:lnTo>
                      <a:pt x="5781" y="9542"/>
                    </a:lnTo>
                    <a:lnTo>
                      <a:pt x="5893" y="9565"/>
                    </a:lnTo>
                    <a:cubicBezTo>
                      <a:pt x="5920" y="9569"/>
                      <a:pt x="5952" y="9574"/>
                      <a:pt x="5979" y="9574"/>
                    </a:cubicBezTo>
                    <a:lnTo>
                      <a:pt x="6006" y="9578"/>
                    </a:lnTo>
                    <a:lnTo>
                      <a:pt x="6046" y="9583"/>
                    </a:lnTo>
                    <a:cubicBezTo>
                      <a:pt x="6078" y="9587"/>
                      <a:pt x="6105" y="9596"/>
                      <a:pt x="6136" y="9605"/>
                    </a:cubicBezTo>
                    <a:cubicBezTo>
                      <a:pt x="6159" y="9610"/>
                      <a:pt x="6177" y="9614"/>
                      <a:pt x="6199" y="9614"/>
                    </a:cubicBezTo>
                    <a:cubicBezTo>
                      <a:pt x="6205" y="9616"/>
                      <a:pt x="6210" y="9617"/>
                      <a:pt x="6215" y="9617"/>
                    </a:cubicBezTo>
                    <a:cubicBezTo>
                      <a:pt x="6271" y="9617"/>
                      <a:pt x="6293" y="9532"/>
                      <a:pt x="6235" y="9511"/>
                    </a:cubicBezTo>
                    <a:cubicBezTo>
                      <a:pt x="6217" y="9502"/>
                      <a:pt x="6195" y="9493"/>
                      <a:pt x="6177" y="9488"/>
                    </a:cubicBezTo>
                    <a:lnTo>
                      <a:pt x="6145" y="9479"/>
                    </a:lnTo>
                    <a:cubicBezTo>
                      <a:pt x="6123" y="9466"/>
                      <a:pt x="6100" y="9453"/>
                      <a:pt x="6082" y="9439"/>
                    </a:cubicBezTo>
                    <a:lnTo>
                      <a:pt x="6069" y="9430"/>
                    </a:lnTo>
                    <a:lnTo>
                      <a:pt x="6037" y="9408"/>
                    </a:lnTo>
                    <a:cubicBezTo>
                      <a:pt x="6019" y="9390"/>
                      <a:pt x="6001" y="9376"/>
                      <a:pt x="5983" y="9358"/>
                    </a:cubicBezTo>
                    <a:cubicBezTo>
                      <a:pt x="5965" y="9340"/>
                      <a:pt x="5943" y="9322"/>
                      <a:pt x="5925" y="9309"/>
                    </a:cubicBezTo>
                    <a:lnTo>
                      <a:pt x="5880" y="9268"/>
                    </a:lnTo>
                    <a:lnTo>
                      <a:pt x="5862" y="9250"/>
                    </a:lnTo>
                    <a:lnTo>
                      <a:pt x="5830" y="9223"/>
                    </a:lnTo>
                    <a:lnTo>
                      <a:pt x="5812" y="9210"/>
                    </a:lnTo>
                    <a:lnTo>
                      <a:pt x="5781" y="9178"/>
                    </a:lnTo>
                    <a:cubicBezTo>
                      <a:pt x="5731" y="9129"/>
                      <a:pt x="5686" y="9079"/>
                      <a:pt x="5646" y="9030"/>
                    </a:cubicBezTo>
                    <a:cubicBezTo>
                      <a:pt x="5619" y="8994"/>
                      <a:pt x="5592" y="8962"/>
                      <a:pt x="5565" y="8926"/>
                    </a:cubicBezTo>
                    <a:lnTo>
                      <a:pt x="5551" y="8913"/>
                    </a:lnTo>
                    <a:lnTo>
                      <a:pt x="5538" y="8899"/>
                    </a:lnTo>
                    <a:cubicBezTo>
                      <a:pt x="5511" y="8868"/>
                      <a:pt x="5488" y="8841"/>
                      <a:pt x="5461" y="8809"/>
                    </a:cubicBezTo>
                    <a:lnTo>
                      <a:pt x="5448" y="8787"/>
                    </a:lnTo>
                    <a:lnTo>
                      <a:pt x="5430" y="8769"/>
                    </a:lnTo>
                    <a:cubicBezTo>
                      <a:pt x="5398" y="8728"/>
                      <a:pt x="5367" y="8683"/>
                      <a:pt x="5340" y="8638"/>
                    </a:cubicBezTo>
                    <a:cubicBezTo>
                      <a:pt x="5308" y="8598"/>
                      <a:pt x="5281" y="8548"/>
                      <a:pt x="5259" y="8503"/>
                    </a:cubicBezTo>
                    <a:cubicBezTo>
                      <a:pt x="5259" y="8499"/>
                      <a:pt x="5259" y="8494"/>
                      <a:pt x="5254" y="8490"/>
                    </a:cubicBezTo>
                    <a:cubicBezTo>
                      <a:pt x="5250" y="8472"/>
                      <a:pt x="5236" y="8454"/>
                      <a:pt x="5223" y="8445"/>
                    </a:cubicBezTo>
                    <a:cubicBezTo>
                      <a:pt x="5209" y="8440"/>
                      <a:pt x="5200" y="8436"/>
                      <a:pt x="5187" y="8436"/>
                    </a:cubicBezTo>
                    <a:lnTo>
                      <a:pt x="5173" y="8431"/>
                    </a:lnTo>
                    <a:cubicBezTo>
                      <a:pt x="5160" y="8422"/>
                      <a:pt x="5146" y="8418"/>
                      <a:pt x="5133" y="8413"/>
                    </a:cubicBezTo>
                    <a:cubicBezTo>
                      <a:pt x="5124" y="8409"/>
                      <a:pt x="5115" y="8409"/>
                      <a:pt x="5106" y="8409"/>
                    </a:cubicBezTo>
                    <a:cubicBezTo>
                      <a:pt x="5075" y="8413"/>
                      <a:pt x="5043" y="8422"/>
                      <a:pt x="5016" y="8445"/>
                    </a:cubicBezTo>
                    <a:cubicBezTo>
                      <a:pt x="4989" y="8458"/>
                      <a:pt x="4967" y="8472"/>
                      <a:pt x="4944" y="8490"/>
                    </a:cubicBezTo>
                    <a:cubicBezTo>
                      <a:pt x="4917" y="8508"/>
                      <a:pt x="4886" y="8530"/>
                      <a:pt x="4859" y="8557"/>
                    </a:cubicBezTo>
                    <a:lnTo>
                      <a:pt x="4823" y="8589"/>
                    </a:lnTo>
                    <a:cubicBezTo>
                      <a:pt x="4805" y="8602"/>
                      <a:pt x="4782" y="8616"/>
                      <a:pt x="4760" y="8625"/>
                    </a:cubicBezTo>
                    <a:lnTo>
                      <a:pt x="4737" y="8634"/>
                    </a:lnTo>
                    <a:cubicBezTo>
                      <a:pt x="4710" y="8638"/>
                      <a:pt x="4688" y="8638"/>
                      <a:pt x="4661" y="8638"/>
                    </a:cubicBezTo>
                    <a:cubicBezTo>
                      <a:pt x="4643" y="8638"/>
                      <a:pt x="4620" y="8638"/>
                      <a:pt x="4607" y="8634"/>
                    </a:cubicBezTo>
                    <a:cubicBezTo>
                      <a:pt x="4580" y="8629"/>
                      <a:pt x="4553" y="8625"/>
                      <a:pt x="4530" y="8616"/>
                    </a:cubicBezTo>
                    <a:cubicBezTo>
                      <a:pt x="4512" y="8607"/>
                      <a:pt x="4494" y="8593"/>
                      <a:pt x="4476" y="8580"/>
                    </a:cubicBezTo>
                    <a:cubicBezTo>
                      <a:pt x="4470" y="8573"/>
                      <a:pt x="4458" y="8569"/>
                      <a:pt x="4447" y="8569"/>
                    </a:cubicBezTo>
                    <a:cubicBezTo>
                      <a:pt x="4443" y="8569"/>
                      <a:pt x="4439" y="8570"/>
                      <a:pt x="4436" y="8571"/>
                    </a:cubicBezTo>
                    <a:cubicBezTo>
                      <a:pt x="4413" y="8571"/>
                      <a:pt x="4386" y="8580"/>
                      <a:pt x="4368" y="8598"/>
                    </a:cubicBezTo>
                    <a:cubicBezTo>
                      <a:pt x="4364" y="8602"/>
                      <a:pt x="4355" y="8611"/>
                      <a:pt x="4350" y="8625"/>
                    </a:cubicBezTo>
                    <a:lnTo>
                      <a:pt x="4341" y="8620"/>
                    </a:lnTo>
                    <a:cubicBezTo>
                      <a:pt x="4287" y="8593"/>
                      <a:pt x="4238" y="8562"/>
                      <a:pt x="4188" y="8526"/>
                    </a:cubicBezTo>
                    <a:cubicBezTo>
                      <a:pt x="4134" y="8485"/>
                      <a:pt x="4085" y="8440"/>
                      <a:pt x="4035" y="8395"/>
                    </a:cubicBezTo>
                    <a:lnTo>
                      <a:pt x="3990" y="8355"/>
                    </a:lnTo>
                    <a:cubicBezTo>
                      <a:pt x="3963" y="8332"/>
                      <a:pt x="3941" y="8310"/>
                      <a:pt x="3914" y="8287"/>
                    </a:cubicBezTo>
                    <a:lnTo>
                      <a:pt x="3905" y="8274"/>
                    </a:lnTo>
                    <a:lnTo>
                      <a:pt x="3878" y="8247"/>
                    </a:lnTo>
                    <a:lnTo>
                      <a:pt x="3842" y="8215"/>
                    </a:lnTo>
                    <a:lnTo>
                      <a:pt x="3833" y="8202"/>
                    </a:lnTo>
                    <a:lnTo>
                      <a:pt x="3810" y="8184"/>
                    </a:lnTo>
                    <a:cubicBezTo>
                      <a:pt x="3788" y="8161"/>
                      <a:pt x="3765" y="8139"/>
                      <a:pt x="3747" y="8112"/>
                    </a:cubicBezTo>
                    <a:cubicBezTo>
                      <a:pt x="3716" y="8071"/>
                      <a:pt x="3684" y="8026"/>
                      <a:pt x="3662" y="7981"/>
                    </a:cubicBezTo>
                    <a:cubicBezTo>
                      <a:pt x="3621" y="7882"/>
                      <a:pt x="3594" y="7784"/>
                      <a:pt x="3581" y="7685"/>
                    </a:cubicBezTo>
                    <a:cubicBezTo>
                      <a:pt x="3576" y="7635"/>
                      <a:pt x="3572" y="7586"/>
                      <a:pt x="3576" y="7536"/>
                    </a:cubicBezTo>
                    <a:cubicBezTo>
                      <a:pt x="3576" y="7487"/>
                      <a:pt x="3576" y="7437"/>
                      <a:pt x="3581" y="7388"/>
                    </a:cubicBezTo>
                    <a:cubicBezTo>
                      <a:pt x="3594" y="7311"/>
                      <a:pt x="3617" y="7235"/>
                      <a:pt x="3644" y="7163"/>
                    </a:cubicBezTo>
                    <a:lnTo>
                      <a:pt x="3644" y="7163"/>
                    </a:lnTo>
                    <a:cubicBezTo>
                      <a:pt x="3639" y="7163"/>
                      <a:pt x="3635" y="7167"/>
                      <a:pt x="3635" y="7167"/>
                    </a:cubicBezTo>
                    <a:cubicBezTo>
                      <a:pt x="3662" y="7109"/>
                      <a:pt x="3693" y="7055"/>
                      <a:pt x="3729" y="7001"/>
                    </a:cubicBezTo>
                    <a:cubicBezTo>
                      <a:pt x="3756" y="6969"/>
                      <a:pt x="3783" y="6942"/>
                      <a:pt x="3810" y="6915"/>
                    </a:cubicBezTo>
                    <a:cubicBezTo>
                      <a:pt x="3828" y="6897"/>
                      <a:pt x="3846" y="6879"/>
                      <a:pt x="3869" y="6866"/>
                    </a:cubicBezTo>
                    <a:lnTo>
                      <a:pt x="3882" y="6857"/>
                    </a:lnTo>
                    <a:lnTo>
                      <a:pt x="3905" y="6834"/>
                    </a:lnTo>
                    <a:lnTo>
                      <a:pt x="3950" y="6798"/>
                    </a:lnTo>
                    <a:cubicBezTo>
                      <a:pt x="3986" y="6771"/>
                      <a:pt x="4031" y="6744"/>
                      <a:pt x="4071" y="6726"/>
                    </a:cubicBezTo>
                    <a:cubicBezTo>
                      <a:pt x="4121" y="6704"/>
                      <a:pt x="4170" y="6690"/>
                      <a:pt x="4220" y="6681"/>
                    </a:cubicBezTo>
                    <a:cubicBezTo>
                      <a:pt x="4256" y="6677"/>
                      <a:pt x="4296" y="6672"/>
                      <a:pt x="4332" y="6672"/>
                    </a:cubicBezTo>
                    <a:lnTo>
                      <a:pt x="4395" y="6672"/>
                    </a:lnTo>
                    <a:lnTo>
                      <a:pt x="4445" y="6677"/>
                    </a:lnTo>
                    <a:lnTo>
                      <a:pt x="4467" y="6681"/>
                    </a:lnTo>
                    <a:lnTo>
                      <a:pt x="4521" y="6686"/>
                    </a:lnTo>
                    <a:cubicBezTo>
                      <a:pt x="4530" y="6686"/>
                      <a:pt x="4539" y="6690"/>
                      <a:pt x="4548" y="6695"/>
                    </a:cubicBezTo>
                    <a:cubicBezTo>
                      <a:pt x="4557" y="6708"/>
                      <a:pt x="4571" y="6731"/>
                      <a:pt x="4575" y="6749"/>
                    </a:cubicBezTo>
                    <a:cubicBezTo>
                      <a:pt x="4589" y="6789"/>
                      <a:pt x="4616" y="6821"/>
                      <a:pt x="4647" y="6843"/>
                    </a:cubicBezTo>
                    <a:cubicBezTo>
                      <a:pt x="4661" y="6857"/>
                      <a:pt x="4679" y="6861"/>
                      <a:pt x="4697" y="6861"/>
                    </a:cubicBezTo>
                    <a:cubicBezTo>
                      <a:pt x="4728" y="6861"/>
                      <a:pt x="4751" y="6848"/>
                      <a:pt x="4773" y="6834"/>
                    </a:cubicBezTo>
                    <a:lnTo>
                      <a:pt x="4805" y="6839"/>
                    </a:lnTo>
                    <a:cubicBezTo>
                      <a:pt x="4814" y="6848"/>
                      <a:pt x="4823" y="6852"/>
                      <a:pt x="4836" y="6857"/>
                    </a:cubicBezTo>
                    <a:cubicBezTo>
                      <a:pt x="4868" y="6861"/>
                      <a:pt x="4895" y="6866"/>
                      <a:pt x="4922" y="6870"/>
                    </a:cubicBezTo>
                    <a:lnTo>
                      <a:pt x="5030" y="6870"/>
                    </a:lnTo>
                    <a:cubicBezTo>
                      <a:pt x="5106" y="6870"/>
                      <a:pt x="5182" y="6857"/>
                      <a:pt x="5254" y="6839"/>
                    </a:cubicBezTo>
                    <a:cubicBezTo>
                      <a:pt x="5286" y="6825"/>
                      <a:pt x="5317" y="6816"/>
                      <a:pt x="5349" y="6803"/>
                    </a:cubicBezTo>
                    <a:cubicBezTo>
                      <a:pt x="5376" y="6794"/>
                      <a:pt x="5398" y="6780"/>
                      <a:pt x="5425" y="6771"/>
                    </a:cubicBezTo>
                    <a:cubicBezTo>
                      <a:pt x="5466" y="6749"/>
                      <a:pt x="5506" y="6726"/>
                      <a:pt x="5542" y="6704"/>
                    </a:cubicBezTo>
                    <a:cubicBezTo>
                      <a:pt x="5574" y="6686"/>
                      <a:pt x="5601" y="6663"/>
                      <a:pt x="5623" y="6632"/>
                    </a:cubicBezTo>
                    <a:cubicBezTo>
                      <a:pt x="5632" y="6623"/>
                      <a:pt x="5637" y="6609"/>
                      <a:pt x="5641" y="6596"/>
                    </a:cubicBezTo>
                    <a:cubicBezTo>
                      <a:pt x="5695" y="6564"/>
                      <a:pt x="5749" y="6533"/>
                      <a:pt x="5803" y="6497"/>
                    </a:cubicBezTo>
                    <a:cubicBezTo>
                      <a:pt x="5884" y="6438"/>
                      <a:pt x="5961" y="6380"/>
                      <a:pt x="6033" y="6317"/>
                    </a:cubicBezTo>
                    <a:lnTo>
                      <a:pt x="6087" y="6276"/>
                    </a:lnTo>
                    <a:cubicBezTo>
                      <a:pt x="6114" y="6249"/>
                      <a:pt x="6141" y="6227"/>
                      <a:pt x="6168" y="6200"/>
                    </a:cubicBezTo>
                    <a:lnTo>
                      <a:pt x="6213" y="6164"/>
                    </a:lnTo>
                    <a:cubicBezTo>
                      <a:pt x="6253" y="6124"/>
                      <a:pt x="6294" y="6083"/>
                      <a:pt x="6339" y="6047"/>
                    </a:cubicBezTo>
                    <a:lnTo>
                      <a:pt x="6363" y="6018"/>
                    </a:lnTo>
                    <a:lnTo>
                      <a:pt x="6363" y="6018"/>
                    </a:lnTo>
                    <a:cubicBezTo>
                      <a:pt x="6438" y="5948"/>
                      <a:pt x="6512" y="5873"/>
                      <a:pt x="6604" y="5773"/>
                    </a:cubicBezTo>
                    <a:cubicBezTo>
                      <a:pt x="6672" y="5701"/>
                      <a:pt x="6739" y="5620"/>
                      <a:pt x="6811" y="5530"/>
                    </a:cubicBezTo>
                    <a:cubicBezTo>
                      <a:pt x="6860" y="5462"/>
                      <a:pt x="6910" y="5399"/>
                      <a:pt x="6959" y="5336"/>
                    </a:cubicBezTo>
                    <a:lnTo>
                      <a:pt x="7022" y="5255"/>
                    </a:lnTo>
                    <a:cubicBezTo>
                      <a:pt x="7045" y="5224"/>
                      <a:pt x="7072" y="5188"/>
                      <a:pt x="7094" y="5152"/>
                    </a:cubicBezTo>
                    <a:cubicBezTo>
                      <a:pt x="7135" y="5093"/>
                      <a:pt x="7180" y="5039"/>
                      <a:pt x="7225" y="4985"/>
                    </a:cubicBezTo>
                    <a:lnTo>
                      <a:pt x="7238" y="4972"/>
                    </a:lnTo>
                    <a:lnTo>
                      <a:pt x="7252" y="4958"/>
                    </a:lnTo>
                    <a:cubicBezTo>
                      <a:pt x="7261" y="4954"/>
                      <a:pt x="7270" y="4945"/>
                      <a:pt x="7279" y="4936"/>
                    </a:cubicBezTo>
                    <a:cubicBezTo>
                      <a:pt x="7292" y="4922"/>
                      <a:pt x="7297" y="4900"/>
                      <a:pt x="7283" y="4882"/>
                    </a:cubicBezTo>
                    <a:cubicBezTo>
                      <a:pt x="7279" y="4873"/>
                      <a:pt x="7265" y="4868"/>
                      <a:pt x="7252" y="4868"/>
                    </a:cubicBezTo>
                    <a:cubicBezTo>
                      <a:pt x="7247" y="4868"/>
                      <a:pt x="7238" y="4868"/>
                      <a:pt x="7234" y="4877"/>
                    </a:cubicBezTo>
                    <a:cubicBezTo>
                      <a:pt x="7180" y="4922"/>
                      <a:pt x="7126" y="4972"/>
                      <a:pt x="7081" y="5026"/>
                    </a:cubicBezTo>
                    <a:cubicBezTo>
                      <a:pt x="7049" y="5062"/>
                      <a:pt x="7018" y="5093"/>
                      <a:pt x="6991" y="5129"/>
                    </a:cubicBezTo>
                    <a:lnTo>
                      <a:pt x="6941" y="5179"/>
                    </a:lnTo>
                    <a:cubicBezTo>
                      <a:pt x="6901" y="5224"/>
                      <a:pt x="6856" y="5269"/>
                      <a:pt x="6815" y="5314"/>
                    </a:cubicBezTo>
                    <a:lnTo>
                      <a:pt x="6802" y="5327"/>
                    </a:lnTo>
                    <a:cubicBezTo>
                      <a:pt x="6779" y="5345"/>
                      <a:pt x="6761" y="5368"/>
                      <a:pt x="6743" y="5386"/>
                    </a:cubicBezTo>
                    <a:cubicBezTo>
                      <a:pt x="6721" y="5408"/>
                      <a:pt x="6694" y="5440"/>
                      <a:pt x="6667" y="5467"/>
                    </a:cubicBezTo>
                    <a:lnTo>
                      <a:pt x="6658" y="5476"/>
                    </a:lnTo>
                    <a:lnTo>
                      <a:pt x="6636" y="5494"/>
                    </a:lnTo>
                    <a:lnTo>
                      <a:pt x="6613" y="5516"/>
                    </a:lnTo>
                    <a:cubicBezTo>
                      <a:pt x="6559" y="5570"/>
                      <a:pt x="6496" y="5620"/>
                      <a:pt x="6438" y="5674"/>
                    </a:cubicBezTo>
                    <a:lnTo>
                      <a:pt x="6370" y="5728"/>
                    </a:lnTo>
                    <a:cubicBezTo>
                      <a:pt x="6325" y="5768"/>
                      <a:pt x="6280" y="5809"/>
                      <a:pt x="6235" y="5849"/>
                    </a:cubicBezTo>
                    <a:lnTo>
                      <a:pt x="6168" y="5903"/>
                    </a:lnTo>
                    <a:lnTo>
                      <a:pt x="6100" y="5962"/>
                    </a:lnTo>
                    <a:cubicBezTo>
                      <a:pt x="6060" y="5993"/>
                      <a:pt x="6019" y="6025"/>
                      <a:pt x="5979" y="6056"/>
                    </a:cubicBezTo>
                    <a:lnTo>
                      <a:pt x="5925" y="6101"/>
                    </a:lnTo>
                    <a:cubicBezTo>
                      <a:pt x="5898" y="6119"/>
                      <a:pt x="5875" y="6137"/>
                      <a:pt x="5853" y="6160"/>
                    </a:cubicBezTo>
                    <a:cubicBezTo>
                      <a:pt x="5767" y="6227"/>
                      <a:pt x="5677" y="6290"/>
                      <a:pt x="5583" y="6348"/>
                    </a:cubicBezTo>
                    <a:lnTo>
                      <a:pt x="5538" y="6375"/>
                    </a:lnTo>
                    <a:lnTo>
                      <a:pt x="5520" y="6384"/>
                    </a:lnTo>
                    <a:cubicBezTo>
                      <a:pt x="5394" y="6452"/>
                      <a:pt x="5254" y="6506"/>
                      <a:pt x="5115" y="6542"/>
                    </a:cubicBezTo>
                    <a:lnTo>
                      <a:pt x="5052" y="6555"/>
                    </a:lnTo>
                    <a:lnTo>
                      <a:pt x="5003" y="6564"/>
                    </a:lnTo>
                    <a:cubicBezTo>
                      <a:pt x="4962" y="6573"/>
                      <a:pt x="4922" y="6578"/>
                      <a:pt x="4881" y="6578"/>
                    </a:cubicBezTo>
                    <a:cubicBezTo>
                      <a:pt x="4854" y="6578"/>
                      <a:pt x="4827" y="6578"/>
                      <a:pt x="4805" y="6573"/>
                    </a:cubicBezTo>
                    <a:lnTo>
                      <a:pt x="4787" y="6573"/>
                    </a:lnTo>
                    <a:cubicBezTo>
                      <a:pt x="4787" y="6542"/>
                      <a:pt x="4791" y="6515"/>
                      <a:pt x="4791" y="6488"/>
                    </a:cubicBezTo>
                    <a:cubicBezTo>
                      <a:pt x="4800" y="6447"/>
                      <a:pt x="4809" y="6407"/>
                      <a:pt x="4823" y="6371"/>
                    </a:cubicBezTo>
                    <a:cubicBezTo>
                      <a:pt x="4841" y="6321"/>
                      <a:pt x="4859" y="6267"/>
                      <a:pt x="4881" y="6218"/>
                    </a:cubicBezTo>
                    <a:cubicBezTo>
                      <a:pt x="4913" y="6146"/>
                      <a:pt x="4949" y="6079"/>
                      <a:pt x="4994" y="6016"/>
                    </a:cubicBezTo>
                    <a:lnTo>
                      <a:pt x="5016" y="5975"/>
                    </a:lnTo>
                    <a:cubicBezTo>
                      <a:pt x="5034" y="5948"/>
                      <a:pt x="5052" y="5917"/>
                      <a:pt x="5070" y="5894"/>
                    </a:cubicBezTo>
                    <a:cubicBezTo>
                      <a:pt x="5088" y="5863"/>
                      <a:pt x="5111" y="5836"/>
                      <a:pt x="5129" y="5809"/>
                    </a:cubicBezTo>
                    <a:lnTo>
                      <a:pt x="5142" y="5791"/>
                    </a:lnTo>
                    <a:cubicBezTo>
                      <a:pt x="5173" y="5750"/>
                      <a:pt x="5205" y="5714"/>
                      <a:pt x="5241" y="5678"/>
                    </a:cubicBezTo>
                    <a:lnTo>
                      <a:pt x="5268" y="5647"/>
                    </a:lnTo>
                    <a:lnTo>
                      <a:pt x="5281" y="5629"/>
                    </a:lnTo>
                    <a:lnTo>
                      <a:pt x="5317" y="5584"/>
                    </a:lnTo>
                    <a:cubicBezTo>
                      <a:pt x="5385" y="5507"/>
                      <a:pt x="5448" y="5431"/>
                      <a:pt x="5515" y="5359"/>
                    </a:cubicBezTo>
                    <a:lnTo>
                      <a:pt x="5547" y="5318"/>
                    </a:lnTo>
                    <a:cubicBezTo>
                      <a:pt x="5614" y="5251"/>
                      <a:pt x="5673" y="5174"/>
                      <a:pt x="5727" y="5098"/>
                    </a:cubicBezTo>
                    <a:cubicBezTo>
                      <a:pt x="5758" y="5057"/>
                      <a:pt x="5785" y="5012"/>
                      <a:pt x="5808" y="4967"/>
                    </a:cubicBezTo>
                    <a:cubicBezTo>
                      <a:pt x="5839" y="4918"/>
                      <a:pt x="5862" y="4864"/>
                      <a:pt x="5884" y="4814"/>
                    </a:cubicBezTo>
                    <a:cubicBezTo>
                      <a:pt x="5907" y="4765"/>
                      <a:pt x="5929" y="4711"/>
                      <a:pt x="5947" y="4661"/>
                    </a:cubicBezTo>
                    <a:cubicBezTo>
                      <a:pt x="5970" y="4594"/>
                      <a:pt x="5983" y="4527"/>
                      <a:pt x="5992" y="4455"/>
                    </a:cubicBezTo>
                    <a:cubicBezTo>
                      <a:pt x="5997" y="4401"/>
                      <a:pt x="5997" y="4342"/>
                      <a:pt x="5992" y="4288"/>
                    </a:cubicBezTo>
                    <a:cubicBezTo>
                      <a:pt x="5983" y="4230"/>
                      <a:pt x="5974" y="4171"/>
                      <a:pt x="5961" y="4113"/>
                    </a:cubicBezTo>
                    <a:cubicBezTo>
                      <a:pt x="5943" y="4054"/>
                      <a:pt x="5925" y="3996"/>
                      <a:pt x="5898" y="3937"/>
                    </a:cubicBezTo>
                    <a:cubicBezTo>
                      <a:pt x="5871" y="3879"/>
                      <a:pt x="5830" y="3829"/>
                      <a:pt x="5785" y="3789"/>
                    </a:cubicBezTo>
                    <a:cubicBezTo>
                      <a:pt x="5736" y="3744"/>
                      <a:pt x="5677" y="3712"/>
                      <a:pt x="5614" y="3703"/>
                    </a:cubicBezTo>
                    <a:cubicBezTo>
                      <a:pt x="5587" y="3699"/>
                      <a:pt x="5565" y="3699"/>
                      <a:pt x="5538" y="3699"/>
                    </a:cubicBezTo>
                    <a:cubicBezTo>
                      <a:pt x="5493" y="3699"/>
                      <a:pt x="5443" y="3703"/>
                      <a:pt x="5398" y="3708"/>
                    </a:cubicBezTo>
                    <a:cubicBezTo>
                      <a:pt x="5358" y="3717"/>
                      <a:pt x="5322" y="3726"/>
                      <a:pt x="5281" y="3744"/>
                    </a:cubicBezTo>
                    <a:cubicBezTo>
                      <a:pt x="5236" y="3757"/>
                      <a:pt x="5191" y="3780"/>
                      <a:pt x="5146" y="3802"/>
                    </a:cubicBezTo>
                    <a:cubicBezTo>
                      <a:pt x="5129" y="3811"/>
                      <a:pt x="5106" y="3820"/>
                      <a:pt x="5088" y="3834"/>
                    </a:cubicBezTo>
                    <a:lnTo>
                      <a:pt x="5070" y="3843"/>
                    </a:lnTo>
                    <a:lnTo>
                      <a:pt x="5034" y="3865"/>
                    </a:lnTo>
                    <a:cubicBezTo>
                      <a:pt x="4994" y="3888"/>
                      <a:pt x="4958" y="3910"/>
                      <a:pt x="4922" y="3933"/>
                    </a:cubicBezTo>
                    <a:cubicBezTo>
                      <a:pt x="4854" y="3978"/>
                      <a:pt x="4787" y="4027"/>
                      <a:pt x="4724" y="4081"/>
                    </a:cubicBezTo>
                    <a:lnTo>
                      <a:pt x="4692" y="4104"/>
                    </a:lnTo>
                    <a:lnTo>
                      <a:pt x="4661" y="4131"/>
                    </a:lnTo>
                    <a:cubicBezTo>
                      <a:pt x="4638" y="4149"/>
                      <a:pt x="4611" y="4167"/>
                      <a:pt x="4589" y="4185"/>
                    </a:cubicBezTo>
                    <a:cubicBezTo>
                      <a:pt x="4557" y="4212"/>
                      <a:pt x="4526" y="4239"/>
                      <a:pt x="4494" y="4266"/>
                    </a:cubicBezTo>
                    <a:cubicBezTo>
                      <a:pt x="4431" y="4311"/>
                      <a:pt x="4359" y="4356"/>
                      <a:pt x="4287" y="4387"/>
                    </a:cubicBezTo>
                    <a:cubicBezTo>
                      <a:pt x="4247" y="4405"/>
                      <a:pt x="4202" y="4419"/>
                      <a:pt x="4157" y="4423"/>
                    </a:cubicBezTo>
                    <a:lnTo>
                      <a:pt x="4107" y="4423"/>
                    </a:lnTo>
                    <a:cubicBezTo>
                      <a:pt x="4089" y="4419"/>
                      <a:pt x="4071" y="4414"/>
                      <a:pt x="4053" y="4410"/>
                    </a:cubicBezTo>
                    <a:cubicBezTo>
                      <a:pt x="4040" y="4401"/>
                      <a:pt x="4031" y="4396"/>
                      <a:pt x="4017" y="4387"/>
                    </a:cubicBezTo>
                    <a:cubicBezTo>
                      <a:pt x="4004" y="4374"/>
                      <a:pt x="3995" y="4356"/>
                      <a:pt x="3986" y="4338"/>
                    </a:cubicBezTo>
                    <a:cubicBezTo>
                      <a:pt x="3977" y="4315"/>
                      <a:pt x="3972" y="4293"/>
                      <a:pt x="3968" y="4266"/>
                    </a:cubicBezTo>
                    <a:cubicBezTo>
                      <a:pt x="3963" y="4189"/>
                      <a:pt x="3968" y="4113"/>
                      <a:pt x="3981" y="4032"/>
                    </a:cubicBezTo>
                    <a:cubicBezTo>
                      <a:pt x="4004" y="3874"/>
                      <a:pt x="4049" y="3717"/>
                      <a:pt x="4112" y="3568"/>
                    </a:cubicBezTo>
                    <a:cubicBezTo>
                      <a:pt x="4161" y="3469"/>
                      <a:pt x="4211" y="3370"/>
                      <a:pt x="4274" y="3276"/>
                    </a:cubicBezTo>
                    <a:cubicBezTo>
                      <a:pt x="4328" y="3190"/>
                      <a:pt x="4386" y="3096"/>
                      <a:pt x="4454" y="3006"/>
                    </a:cubicBezTo>
                    <a:cubicBezTo>
                      <a:pt x="4476" y="2979"/>
                      <a:pt x="4499" y="2948"/>
                      <a:pt x="4521" y="2925"/>
                    </a:cubicBezTo>
                    <a:lnTo>
                      <a:pt x="4566" y="2867"/>
                    </a:lnTo>
                    <a:lnTo>
                      <a:pt x="4607" y="2817"/>
                    </a:lnTo>
                    <a:lnTo>
                      <a:pt x="4683" y="2727"/>
                    </a:lnTo>
                    <a:cubicBezTo>
                      <a:pt x="4719" y="2682"/>
                      <a:pt x="4760" y="2633"/>
                      <a:pt x="4800" y="2592"/>
                    </a:cubicBezTo>
                    <a:cubicBezTo>
                      <a:pt x="4827" y="2565"/>
                      <a:pt x="4850" y="2543"/>
                      <a:pt x="4877" y="2516"/>
                    </a:cubicBezTo>
                    <a:lnTo>
                      <a:pt x="4931" y="2462"/>
                    </a:lnTo>
                    <a:lnTo>
                      <a:pt x="4944" y="2448"/>
                    </a:lnTo>
                    <a:cubicBezTo>
                      <a:pt x="5030" y="2363"/>
                      <a:pt x="5111" y="2277"/>
                      <a:pt x="5196" y="2210"/>
                    </a:cubicBezTo>
                    <a:lnTo>
                      <a:pt x="5259" y="2156"/>
                    </a:lnTo>
                    <a:lnTo>
                      <a:pt x="5272" y="2142"/>
                    </a:lnTo>
                    <a:cubicBezTo>
                      <a:pt x="5299" y="2124"/>
                      <a:pt x="5322" y="2102"/>
                      <a:pt x="5349" y="2084"/>
                    </a:cubicBezTo>
                    <a:cubicBezTo>
                      <a:pt x="5394" y="2043"/>
                      <a:pt x="5439" y="2003"/>
                      <a:pt x="5484" y="1967"/>
                    </a:cubicBezTo>
                    <a:cubicBezTo>
                      <a:pt x="5533" y="1926"/>
                      <a:pt x="5565" y="1908"/>
                      <a:pt x="5605" y="1881"/>
                    </a:cubicBezTo>
                    <a:cubicBezTo>
                      <a:pt x="5646" y="1850"/>
                      <a:pt x="5677" y="1827"/>
                      <a:pt x="5713" y="1805"/>
                    </a:cubicBezTo>
                    <a:lnTo>
                      <a:pt x="5830" y="1719"/>
                    </a:lnTo>
                    <a:cubicBezTo>
                      <a:pt x="5857" y="1697"/>
                      <a:pt x="5889" y="1674"/>
                      <a:pt x="5920" y="1656"/>
                    </a:cubicBezTo>
                    <a:lnTo>
                      <a:pt x="5956" y="1634"/>
                    </a:lnTo>
                    <a:cubicBezTo>
                      <a:pt x="6028" y="1589"/>
                      <a:pt x="6114" y="1535"/>
                      <a:pt x="6204" y="1490"/>
                    </a:cubicBezTo>
                    <a:cubicBezTo>
                      <a:pt x="6276" y="1449"/>
                      <a:pt x="6357" y="1413"/>
                      <a:pt x="6451" y="1373"/>
                    </a:cubicBezTo>
                    <a:lnTo>
                      <a:pt x="6474" y="1364"/>
                    </a:lnTo>
                    <a:lnTo>
                      <a:pt x="6505" y="1351"/>
                    </a:lnTo>
                    <a:cubicBezTo>
                      <a:pt x="6550" y="1328"/>
                      <a:pt x="6595" y="1310"/>
                      <a:pt x="6645" y="1301"/>
                    </a:cubicBezTo>
                    <a:cubicBezTo>
                      <a:pt x="6658" y="1301"/>
                      <a:pt x="6676" y="1297"/>
                      <a:pt x="6694" y="1297"/>
                    </a:cubicBezTo>
                    <a:cubicBezTo>
                      <a:pt x="6735" y="1297"/>
                      <a:pt x="6757" y="1274"/>
                      <a:pt x="6757" y="1247"/>
                    </a:cubicBezTo>
                    <a:cubicBezTo>
                      <a:pt x="6757" y="1220"/>
                      <a:pt x="6735" y="1198"/>
                      <a:pt x="6708" y="1193"/>
                    </a:cubicBezTo>
                    <a:cubicBezTo>
                      <a:pt x="6658" y="1198"/>
                      <a:pt x="6609" y="1202"/>
                      <a:pt x="6559" y="1216"/>
                    </a:cubicBezTo>
                    <a:cubicBezTo>
                      <a:pt x="6528" y="1220"/>
                      <a:pt x="6496" y="1229"/>
                      <a:pt x="6465" y="1238"/>
                    </a:cubicBezTo>
                    <a:lnTo>
                      <a:pt x="6456" y="1243"/>
                    </a:lnTo>
                    <a:lnTo>
                      <a:pt x="6424" y="1252"/>
                    </a:lnTo>
                    <a:cubicBezTo>
                      <a:pt x="6366" y="1270"/>
                      <a:pt x="6312" y="1288"/>
                      <a:pt x="6258" y="1310"/>
                    </a:cubicBezTo>
                    <a:lnTo>
                      <a:pt x="6217" y="1328"/>
                    </a:lnTo>
                    <a:cubicBezTo>
                      <a:pt x="6172" y="1346"/>
                      <a:pt x="6123" y="1364"/>
                      <a:pt x="6078" y="1386"/>
                    </a:cubicBezTo>
                    <a:lnTo>
                      <a:pt x="6064" y="1391"/>
                    </a:lnTo>
                    <a:lnTo>
                      <a:pt x="6046" y="1400"/>
                    </a:lnTo>
                    <a:cubicBezTo>
                      <a:pt x="6038" y="1384"/>
                      <a:pt x="6024" y="1372"/>
                      <a:pt x="6008" y="1372"/>
                    </a:cubicBezTo>
                    <a:cubicBezTo>
                      <a:pt x="6006" y="1372"/>
                      <a:pt x="6004" y="1372"/>
                      <a:pt x="6001" y="1373"/>
                    </a:cubicBezTo>
                    <a:cubicBezTo>
                      <a:pt x="5997" y="1372"/>
                      <a:pt x="5994" y="1371"/>
                      <a:pt x="5991" y="1371"/>
                    </a:cubicBezTo>
                    <a:cubicBezTo>
                      <a:pt x="5983" y="1371"/>
                      <a:pt x="5977" y="1374"/>
                      <a:pt x="5974" y="1377"/>
                    </a:cubicBezTo>
                    <a:lnTo>
                      <a:pt x="5920" y="1404"/>
                    </a:lnTo>
                    <a:lnTo>
                      <a:pt x="5907" y="1413"/>
                    </a:lnTo>
                    <a:cubicBezTo>
                      <a:pt x="5880" y="1427"/>
                      <a:pt x="5853" y="1440"/>
                      <a:pt x="5830" y="1449"/>
                    </a:cubicBezTo>
                    <a:cubicBezTo>
                      <a:pt x="5803" y="1463"/>
                      <a:pt x="5781" y="1476"/>
                      <a:pt x="5754" y="1485"/>
                    </a:cubicBezTo>
                    <a:lnTo>
                      <a:pt x="5736" y="1499"/>
                    </a:lnTo>
                    <a:cubicBezTo>
                      <a:pt x="5713" y="1508"/>
                      <a:pt x="5695" y="1521"/>
                      <a:pt x="5673" y="1530"/>
                    </a:cubicBezTo>
                    <a:lnTo>
                      <a:pt x="5623" y="1557"/>
                    </a:lnTo>
                    <a:cubicBezTo>
                      <a:pt x="5587" y="1571"/>
                      <a:pt x="5556" y="1589"/>
                      <a:pt x="5524" y="1602"/>
                    </a:cubicBezTo>
                    <a:lnTo>
                      <a:pt x="5502" y="1616"/>
                    </a:lnTo>
                    <a:lnTo>
                      <a:pt x="5461" y="1638"/>
                    </a:lnTo>
                    <a:lnTo>
                      <a:pt x="5371" y="1688"/>
                    </a:lnTo>
                    <a:cubicBezTo>
                      <a:pt x="5331" y="1710"/>
                      <a:pt x="5290" y="1737"/>
                      <a:pt x="5250" y="1764"/>
                    </a:cubicBezTo>
                    <a:lnTo>
                      <a:pt x="5209" y="1787"/>
                    </a:lnTo>
                    <a:cubicBezTo>
                      <a:pt x="5191" y="1800"/>
                      <a:pt x="5169" y="1814"/>
                      <a:pt x="5146" y="1823"/>
                    </a:cubicBezTo>
                    <a:lnTo>
                      <a:pt x="5133" y="1832"/>
                    </a:lnTo>
                    <a:lnTo>
                      <a:pt x="5111" y="1850"/>
                    </a:lnTo>
                    <a:lnTo>
                      <a:pt x="5066" y="1877"/>
                    </a:lnTo>
                    <a:cubicBezTo>
                      <a:pt x="5021" y="1904"/>
                      <a:pt x="4985" y="1931"/>
                      <a:pt x="4944" y="1958"/>
                    </a:cubicBezTo>
                    <a:lnTo>
                      <a:pt x="4931" y="1967"/>
                    </a:lnTo>
                    <a:lnTo>
                      <a:pt x="4881" y="1998"/>
                    </a:lnTo>
                    <a:lnTo>
                      <a:pt x="4841" y="2030"/>
                    </a:lnTo>
                    <a:lnTo>
                      <a:pt x="4805" y="2057"/>
                    </a:lnTo>
                    <a:cubicBezTo>
                      <a:pt x="4782" y="2070"/>
                      <a:pt x="4760" y="2088"/>
                      <a:pt x="4742" y="2102"/>
                    </a:cubicBezTo>
                    <a:cubicBezTo>
                      <a:pt x="4746" y="2066"/>
                      <a:pt x="4760" y="2025"/>
                      <a:pt x="4769" y="1985"/>
                    </a:cubicBezTo>
                    <a:cubicBezTo>
                      <a:pt x="4787" y="1881"/>
                      <a:pt x="4782" y="1778"/>
                      <a:pt x="4760" y="1679"/>
                    </a:cubicBezTo>
                    <a:lnTo>
                      <a:pt x="4751" y="1611"/>
                    </a:lnTo>
                    <a:cubicBezTo>
                      <a:pt x="4733" y="1517"/>
                      <a:pt x="4719" y="1422"/>
                      <a:pt x="4692" y="1328"/>
                    </a:cubicBezTo>
                    <a:cubicBezTo>
                      <a:pt x="4679" y="1279"/>
                      <a:pt x="4670" y="1225"/>
                      <a:pt x="4652" y="1175"/>
                    </a:cubicBezTo>
                    <a:cubicBezTo>
                      <a:pt x="4634" y="1126"/>
                      <a:pt x="4616" y="1081"/>
                      <a:pt x="4589" y="1036"/>
                    </a:cubicBezTo>
                    <a:lnTo>
                      <a:pt x="4557" y="968"/>
                    </a:lnTo>
                    <a:cubicBezTo>
                      <a:pt x="4530" y="919"/>
                      <a:pt x="4503" y="869"/>
                      <a:pt x="4472" y="820"/>
                    </a:cubicBezTo>
                    <a:cubicBezTo>
                      <a:pt x="4458" y="802"/>
                      <a:pt x="4449" y="784"/>
                      <a:pt x="4436" y="761"/>
                    </a:cubicBezTo>
                    <a:cubicBezTo>
                      <a:pt x="4413" y="721"/>
                      <a:pt x="4386" y="680"/>
                      <a:pt x="4355" y="644"/>
                    </a:cubicBezTo>
                    <a:cubicBezTo>
                      <a:pt x="4341" y="626"/>
                      <a:pt x="4319" y="617"/>
                      <a:pt x="4296" y="613"/>
                    </a:cubicBezTo>
                    <a:lnTo>
                      <a:pt x="4278" y="613"/>
                    </a:lnTo>
                    <a:cubicBezTo>
                      <a:pt x="4274" y="586"/>
                      <a:pt x="4265" y="554"/>
                      <a:pt x="4256" y="523"/>
                    </a:cubicBezTo>
                    <a:lnTo>
                      <a:pt x="4251" y="509"/>
                    </a:lnTo>
                    <a:cubicBezTo>
                      <a:pt x="4242" y="469"/>
                      <a:pt x="4224" y="428"/>
                      <a:pt x="4197" y="397"/>
                    </a:cubicBezTo>
                    <a:cubicBezTo>
                      <a:pt x="4184" y="388"/>
                      <a:pt x="4175" y="383"/>
                      <a:pt x="4161" y="383"/>
                    </a:cubicBezTo>
                    <a:cubicBezTo>
                      <a:pt x="4112" y="383"/>
                      <a:pt x="4085" y="433"/>
                      <a:pt x="4112" y="473"/>
                    </a:cubicBezTo>
                    <a:cubicBezTo>
                      <a:pt x="4121" y="514"/>
                      <a:pt x="4130" y="550"/>
                      <a:pt x="4134" y="581"/>
                    </a:cubicBezTo>
                    <a:cubicBezTo>
                      <a:pt x="4139" y="617"/>
                      <a:pt x="4143" y="658"/>
                      <a:pt x="4143" y="694"/>
                    </a:cubicBezTo>
                    <a:lnTo>
                      <a:pt x="4143" y="716"/>
                    </a:lnTo>
                    <a:cubicBezTo>
                      <a:pt x="4148" y="824"/>
                      <a:pt x="4148" y="923"/>
                      <a:pt x="4143" y="1013"/>
                    </a:cubicBezTo>
                    <a:lnTo>
                      <a:pt x="4143" y="1076"/>
                    </a:lnTo>
                    <a:cubicBezTo>
                      <a:pt x="4139" y="1135"/>
                      <a:pt x="4134" y="1193"/>
                      <a:pt x="4121" y="1252"/>
                    </a:cubicBezTo>
                    <a:lnTo>
                      <a:pt x="4112" y="1319"/>
                    </a:lnTo>
                    <a:lnTo>
                      <a:pt x="4112" y="1333"/>
                    </a:lnTo>
                    <a:cubicBezTo>
                      <a:pt x="4103" y="1409"/>
                      <a:pt x="4089" y="1485"/>
                      <a:pt x="4071" y="1557"/>
                    </a:cubicBezTo>
                    <a:cubicBezTo>
                      <a:pt x="4071" y="1571"/>
                      <a:pt x="4062" y="1580"/>
                      <a:pt x="4058" y="1593"/>
                    </a:cubicBezTo>
                    <a:lnTo>
                      <a:pt x="4058" y="1598"/>
                    </a:lnTo>
                    <a:lnTo>
                      <a:pt x="4058" y="1607"/>
                    </a:lnTo>
                    <a:cubicBezTo>
                      <a:pt x="4031" y="1688"/>
                      <a:pt x="3999" y="1764"/>
                      <a:pt x="3968" y="1832"/>
                    </a:cubicBezTo>
                    <a:cubicBezTo>
                      <a:pt x="3927" y="1917"/>
                      <a:pt x="3887" y="1998"/>
                      <a:pt x="3842" y="2079"/>
                    </a:cubicBezTo>
                    <a:cubicBezTo>
                      <a:pt x="3819" y="2120"/>
                      <a:pt x="3788" y="2156"/>
                      <a:pt x="3756" y="2192"/>
                    </a:cubicBezTo>
                    <a:lnTo>
                      <a:pt x="3644" y="2304"/>
                    </a:lnTo>
                    <a:cubicBezTo>
                      <a:pt x="3585" y="2358"/>
                      <a:pt x="3523" y="2408"/>
                      <a:pt x="3460" y="2453"/>
                    </a:cubicBezTo>
                    <a:cubicBezTo>
                      <a:pt x="3424" y="2471"/>
                      <a:pt x="3383" y="2489"/>
                      <a:pt x="3347" y="2502"/>
                    </a:cubicBezTo>
                    <a:cubicBezTo>
                      <a:pt x="3307" y="2516"/>
                      <a:pt x="3275" y="2529"/>
                      <a:pt x="3239" y="2538"/>
                    </a:cubicBezTo>
                    <a:cubicBezTo>
                      <a:pt x="3185" y="2547"/>
                      <a:pt x="3127" y="2552"/>
                      <a:pt x="3073" y="2552"/>
                    </a:cubicBezTo>
                    <a:cubicBezTo>
                      <a:pt x="3050" y="2547"/>
                      <a:pt x="3032" y="2547"/>
                      <a:pt x="3010" y="2543"/>
                    </a:cubicBezTo>
                    <a:cubicBezTo>
                      <a:pt x="3005" y="2538"/>
                      <a:pt x="2996" y="2538"/>
                      <a:pt x="2992" y="2534"/>
                    </a:cubicBezTo>
                    <a:cubicBezTo>
                      <a:pt x="2978" y="2525"/>
                      <a:pt x="2965" y="2516"/>
                      <a:pt x="2956" y="2502"/>
                    </a:cubicBezTo>
                    <a:cubicBezTo>
                      <a:pt x="2938" y="2480"/>
                      <a:pt x="2920" y="2457"/>
                      <a:pt x="2902" y="2430"/>
                    </a:cubicBezTo>
                    <a:cubicBezTo>
                      <a:pt x="2884" y="2390"/>
                      <a:pt x="2870" y="2354"/>
                      <a:pt x="2857" y="2313"/>
                    </a:cubicBezTo>
                    <a:cubicBezTo>
                      <a:pt x="2848" y="2259"/>
                      <a:pt x="2839" y="2210"/>
                      <a:pt x="2834" y="2156"/>
                    </a:cubicBezTo>
                    <a:cubicBezTo>
                      <a:pt x="2825" y="2088"/>
                      <a:pt x="2821" y="2021"/>
                      <a:pt x="2816" y="1953"/>
                    </a:cubicBezTo>
                    <a:lnTo>
                      <a:pt x="2812" y="1899"/>
                    </a:lnTo>
                    <a:cubicBezTo>
                      <a:pt x="2803" y="1796"/>
                      <a:pt x="2794" y="1688"/>
                      <a:pt x="2776" y="1580"/>
                    </a:cubicBezTo>
                    <a:cubicBezTo>
                      <a:pt x="2767" y="1508"/>
                      <a:pt x="2749" y="1436"/>
                      <a:pt x="2722" y="1368"/>
                    </a:cubicBezTo>
                    <a:cubicBezTo>
                      <a:pt x="2690" y="1301"/>
                      <a:pt x="2645" y="1247"/>
                      <a:pt x="2587" y="1202"/>
                    </a:cubicBezTo>
                    <a:cubicBezTo>
                      <a:pt x="2555" y="1180"/>
                      <a:pt x="2524" y="1157"/>
                      <a:pt x="2492" y="1139"/>
                    </a:cubicBezTo>
                    <a:cubicBezTo>
                      <a:pt x="2479" y="1135"/>
                      <a:pt x="2470" y="1126"/>
                      <a:pt x="2456" y="1121"/>
                    </a:cubicBezTo>
                    <a:lnTo>
                      <a:pt x="2438" y="1112"/>
                    </a:lnTo>
                    <a:cubicBezTo>
                      <a:pt x="2416" y="1103"/>
                      <a:pt x="2393" y="1094"/>
                      <a:pt x="2366" y="1090"/>
                    </a:cubicBezTo>
                    <a:cubicBezTo>
                      <a:pt x="2339" y="1085"/>
                      <a:pt x="2317" y="1081"/>
                      <a:pt x="2290" y="1081"/>
                    </a:cubicBezTo>
                    <a:cubicBezTo>
                      <a:pt x="2267" y="1081"/>
                      <a:pt x="2249" y="1085"/>
                      <a:pt x="2231" y="1085"/>
                    </a:cubicBezTo>
                    <a:cubicBezTo>
                      <a:pt x="2195" y="1094"/>
                      <a:pt x="2159" y="1099"/>
                      <a:pt x="2123" y="1112"/>
                    </a:cubicBezTo>
                    <a:cubicBezTo>
                      <a:pt x="2060" y="1130"/>
                      <a:pt x="2006" y="1162"/>
                      <a:pt x="1952" y="1198"/>
                    </a:cubicBezTo>
                    <a:cubicBezTo>
                      <a:pt x="1908" y="1234"/>
                      <a:pt x="1858" y="1270"/>
                      <a:pt x="1818" y="1315"/>
                    </a:cubicBezTo>
                    <a:lnTo>
                      <a:pt x="1804" y="1328"/>
                    </a:lnTo>
                    <a:cubicBezTo>
                      <a:pt x="1714" y="1418"/>
                      <a:pt x="1642" y="1526"/>
                      <a:pt x="1588" y="1647"/>
                    </a:cubicBezTo>
                    <a:cubicBezTo>
                      <a:pt x="1561" y="1710"/>
                      <a:pt x="1543" y="1778"/>
                      <a:pt x="1534" y="1845"/>
                    </a:cubicBezTo>
                    <a:cubicBezTo>
                      <a:pt x="1521" y="1908"/>
                      <a:pt x="1507" y="1976"/>
                      <a:pt x="1498" y="2043"/>
                    </a:cubicBezTo>
                    <a:cubicBezTo>
                      <a:pt x="1480" y="2174"/>
                      <a:pt x="1471" y="2304"/>
                      <a:pt x="1480" y="2439"/>
                    </a:cubicBezTo>
                    <a:cubicBezTo>
                      <a:pt x="1485" y="2538"/>
                      <a:pt x="1489" y="2633"/>
                      <a:pt x="1498" y="2732"/>
                    </a:cubicBezTo>
                    <a:cubicBezTo>
                      <a:pt x="1503" y="2786"/>
                      <a:pt x="1507" y="2835"/>
                      <a:pt x="1507" y="2889"/>
                    </a:cubicBezTo>
                    <a:lnTo>
                      <a:pt x="1507" y="3001"/>
                    </a:lnTo>
                    <a:cubicBezTo>
                      <a:pt x="1503" y="3055"/>
                      <a:pt x="1498" y="3114"/>
                      <a:pt x="1480" y="3168"/>
                    </a:cubicBezTo>
                    <a:cubicBezTo>
                      <a:pt x="1467" y="3217"/>
                      <a:pt x="1449" y="3262"/>
                      <a:pt x="1422" y="3307"/>
                    </a:cubicBezTo>
                    <a:cubicBezTo>
                      <a:pt x="1408" y="3325"/>
                      <a:pt x="1395" y="3343"/>
                      <a:pt x="1381" y="3361"/>
                    </a:cubicBezTo>
                    <a:cubicBezTo>
                      <a:pt x="1368" y="3370"/>
                      <a:pt x="1354" y="3379"/>
                      <a:pt x="1345" y="3384"/>
                    </a:cubicBezTo>
                    <a:cubicBezTo>
                      <a:pt x="1332" y="3393"/>
                      <a:pt x="1318" y="3397"/>
                      <a:pt x="1305" y="3402"/>
                    </a:cubicBezTo>
                    <a:cubicBezTo>
                      <a:pt x="1282" y="3406"/>
                      <a:pt x="1255" y="3406"/>
                      <a:pt x="1233" y="3406"/>
                    </a:cubicBezTo>
                    <a:cubicBezTo>
                      <a:pt x="1215" y="3406"/>
                      <a:pt x="1192" y="3402"/>
                      <a:pt x="1174" y="3397"/>
                    </a:cubicBezTo>
                    <a:cubicBezTo>
                      <a:pt x="1143" y="3379"/>
                      <a:pt x="1116" y="3357"/>
                      <a:pt x="1089" y="3330"/>
                    </a:cubicBezTo>
                    <a:cubicBezTo>
                      <a:pt x="1057" y="3294"/>
                      <a:pt x="1030" y="3253"/>
                      <a:pt x="1003" y="3213"/>
                    </a:cubicBezTo>
                    <a:cubicBezTo>
                      <a:pt x="981" y="3168"/>
                      <a:pt x="958" y="3118"/>
                      <a:pt x="936" y="3073"/>
                    </a:cubicBezTo>
                    <a:cubicBezTo>
                      <a:pt x="913" y="3019"/>
                      <a:pt x="895" y="2966"/>
                      <a:pt x="882" y="2907"/>
                    </a:cubicBezTo>
                    <a:cubicBezTo>
                      <a:pt x="855" y="2790"/>
                      <a:pt x="841" y="2673"/>
                      <a:pt x="828" y="2552"/>
                    </a:cubicBezTo>
                    <a:cubicBezTo>
                      <a:pt x="819" y="2430"/>
                      <a:pt x="819" y="2309"/>
                      <a:pt x="819" y="2205"/>
                    </a:cubicBezTo>
                    <a:cubicBezTo>
                      <a:pt x="828" y="2070"/>
                      <a:pt x="841" y="1935"/>
                      <a:pt x="864" y="1800"/>
                    </a:cubicBezTo>
                    <a:cubicBezTo>
                      <a:pt x="886" y="1679"/>
                      <a:pt x="918" y="1548"/>
                      <a:pt x="963" y="1382"/>
                    </a:cubicBezTo>
                    <a:cubicBezTo>
                      <a:pt x="999" y="1270"/>
                      <a:pt x="1039" y="1162"/>
                      <a:pt x="1093" y="1054"/>
                    </a:cubicBezTo>
                    <a:cubicBezTo>
                      <a:pt x="1152" y="937"/>
                      <a:pt x="1206" y="838"/>
                      <a:pt x="1264" y="743"/>
                    </a:cubicBezTo>
                    <a:cubicBezTo>
                      <a:pt x="1323" y="653"/>
                      <a:pt x="1386" y="568"/>
                      <a:pt x="1462" y="464"/>
                    </a:cubicBezTo>
                    <a:lnTo>
                      <a:pt x="1480" y="442"/>
                    </a:lnTo>
                    <a:cubicBezTo>
                      <a:pt x="1543" y="356"/>
                      <a:pt x="1611" y="275"/>
                      <a:pt x="1683" y="199"/>
                    </a:cubicBezTo>
                    <a:cubicBezTo>
                      <a:pt x="1719" y="163"/>
                      <a:pt x="1764" y="131"/>
                      <a:pt x="1804" y="104"/>
                    </a:cubicBezTo>
                    <a:cubicBezTo>
                      <a:pt x="1818" y="95"/>
                      <a:pt x="1827" y="82"/>
                      <a:pt x="1827" y="68"/>
                    </a:cubicBezTo>
                    <a:cubicBezTo>
                      <a:pt x="1831" y="55"/>
                      <a:pt x="1827" y="37"/>
                      <a:pt x="1818" y="23"/>
                    </a:cubicBezTo>
                    <a:cubicBezTo>
                      <a:pt x="1809" y="10"/>
                      <a:pt x="1791" y="1"/>
                      <a:pt x="1773" y="1"/>
                    </a:cubicBez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 name="Google Shape;2388;p69">
                <a:extLst>
                  <a:ext uri="{FF2B5EF4-FFF2-40B4-BE49-F238E27FC236}">
                    <a16:creationId xmlns:a16="http://schemas.microsoft.com/office/drawing/2014/main" id="{540FDC17-F1E4-4546-AB4A-C984252C4CEC}"/>
                  </a:ext>
                </a:extLst>
              </p:cNvPr>
              <p:cNvSpPr/>
              <p:nvPr/>
            </p:nvSpPr>
            <p:spPr>
              <a:xfrm>
                <a:off x="5298944" y="1653112"/>
                <a:ext cx="392826" cy="598843"/>
              </a:xfrm>
              <a:custGeom>
                <a:avLst/>
                <a:gdLst/>
                <a:ahLst/>
                <a:cxnLst/>
                <a:rect l="l" t="t" r="r" b="b"/>
                <a:pathLst>
                  <a:path w="5604" h="8543" extrusionOk="0">
                    <a:moveTo>
                      <a:pt x="500" y="2906"/>
                    </a:moveTo>
                    <a:cubicBezTo>
                      <a:pt x="499" y="2909"/>
                      <a:pt x="498" y="2911"/>
                      <a:pt x="497" y="2913"/>
                    </a:cubicBezTo>
                    <a:lnTo>
                      <a:pt x="497" y="2913"/>
                    </a:lnTo>
                    <a:cubicBezTo>
                      <a:pt x="499" y="2911"/>
                      <a:pt x="500" y="2909"/>
                      <a:pt x="500" y="2906"/>
                    </a:cubicBezTo>
                    <a:close/>
                    <a:moveTo>
                      <a:pt x="4247" y="0"/>
                    </a:moveTo>
                    <a:cubicBezTo>
                      <a:pt x="4139" y="0"/>
                      <a:pt x="4027" y="9"/>
                      <a:pt x="3915" y="23"/>
                    </a:cubicBezTo>
                    <a:lnTo>
                      <a:pt x="3924" y="9"/>
                    </a:lnTo>
                    <a:lnTo>
                      <a:pt x="3924" y="9"/>
                    </a:lnTo>
                    <a:cubicBezTo>
                      <a:pt x="3366" y="81"/>
                      <a:pt x="2830" y="274"/>
                      <a:pt x="2353" y="576"/>
                    </a:cubicBezTo>
                    <a:cubicBezTo>
                      <a:pt x="2111" y="729"/>
                      <a:pt x="1877" y="904"/>
                      <a:pt x="1661" y="1098"/>
                    </a:cubicBezTo>
                    <a:cubicBezTo>
                      <a:pt x="1445" y="1291"/>
                      <a:pt x="1247" y="1503"/>
                      <a:pt x="1062" y="1732"/>
                    </a:cubicBezTo>
                    <a:cubicBezTo>
                      <a:pt x="712" y="2164"/>
                      <a:pt x="437" y="2659"/>
                      <a:pt x="262" y="3190"/>
                    </a:cubicBezTo>
                    <a:cubicBezTo>
                      <a:pt x="221" y="3320"/>
                      <a:pt x="185" y="3451"/>
                      <a:pt x="158" y="3585"/>
                    </a:cubicBezTo>
                    <a:cubicBezTo>
                      <a:pt x="122" y="3752"/>
                      <a:pt x="91" y="3923"/>
                      <a:pt x="68" y="4089"/>
                    </a:cubicBezTo>
                    <a:cubicBezTo>
                      <a:pt x="19" y="4431"/>
                      <a:pt x="1" y="4778"/>
                      <a:pt x="14" y="5124"/>
                    </a:cubicBezTo>
                    <a:cubicBezTo>
                      <a:pt x="23" y="5466"/>
                      <a:pt x="77" y="5803"/>
                      <a:pt x="167" y="6136"/>
                    </a:cubicBezTo>
                    <a:cubicBezTo>
                      <a:pt x="257" y="6460"/>
                      <a:pt x="397" y="6775"/>
                      <a:pt x="577" y="7063"/>
                    </a:cubicBezTo>
                    <a:cubicBezTo>
                      <a:pt x="730" y="7297"/>
                      <a:pt x="914" y="7513"/>
                      <a:pt x="1121" y="7702"/>
                    </a:cubicBezTo>
                    <a:cubicBezTo>
                      <a:pt x="1323" y="7882"/>
                      <a:pt x="1548" y="8030"/>
                      <a:pt x="1791" y="8147"/>
                    </a:cubicBezTo>
                    <a:cubicBezTo>
                      <a:pt x="2034" y="8260"/>
                      <a:pt x="2295" y="8349"/>
                      <a:pt x="2556" y="8408"/>
                    </a:cubicBezTo>
                    <a:cubicBezTo>
                      <a:pt x="2695" y="8444"/>
                      <a:pt x="2835" y="8466"/>
                      <a:pt x="2974" y="8484"/>
                    </a:cubicBezTo>
                    <a:cubicBezTo>
                      <a:pt x="3046" y="8498"/>
                      <a:pt x="3118" y="8507"/>
                      <a:pt x="3190" y="8516"/>
                    </a:cubicBezTo>
                    <a:cubicBezTo>
                      <a:pt x="3262" y="8520"/>
                      <a:pt x="3339" y="8525"/>
                      <a:pt x="3415" y="8534"/>
                    </a:cubicBezTo>
                    <a:lnTo>
                      <a:pt x="3397" y="8534"/>
                    </a:lnTo>
                    <a:lnTo>
                      <a:pt x="3460" y="8543"/>
                    </a:lnTo>
                    <a:cubicBezTo>
                      <a:pt x="3478" y="8543"/>
                      <a:pt x="3496" y="8538"/>
                      <a:pt x="3505" y="8525"/>
                    </a:cubicBezTo>
                    <a:cubicBezTo>
                      <a:pt x="3519" y="8511"/>
                      <a:pt x="3523" y="8498"/>
                      <a:pt x="3523" y="8480"/>
                    </a:cubicBezTo>
                    <a:cubicBezTo>
                      <a:pt x="3523" y="8466"/>
                      <a:pt x="3519" y="8448"/>
                      <a:pt x="3505" y="8439"/>
                    </a:cubicBezTo>
                    <a:cubicBezTo>
                      <a:pt x="3501" y="8435"/>
                      <a:pt x="3496" y="8430"/>
                      <a:pt x="3492" y="8426"/>
                    </a:cubicBezTo>
                    <a:cubicBezTo>
                      <a:pt x="3438" y="8426"/>
                      <a:pt x="3384" y="8421"/>
                      <a:pt x="3330" y="8417"/>
                    </a:cubicBezTo>
                    <a:cubicBezTo>
                      <a:pt x="3267" y="8412"/>
                      <a:pt x="3204" y="8403"/>
                      <a:pt x="3141" y="8390"/>
                    </a:cubicBezTo>
                    <a:lnTo>
                      <a:pt x="3087" y="8381"/>
                    </a:lnTo>
                    <a:lnTo>
                      <a:pt x="3042" y="8372"/>
                    </a:lnTo>
                    <a:lnTo>
                      <a:pt x="3060" y="8372"/>
                    </a:lnTo>
                    <a:cubicBezTo>
                      <a:pt x="2691" y="8327"/>
                      <a:pt x="2331" y="8237"/>
                      <a:pt x="1985" y="8098"/>
                    </a:cubicBezTo>
                    <a:lnTo>
                      <a:pt x="1989" y="8098"/>
                    </a:lnTo>
                    <a:cubicBezTo>
                      <a:pt x="1760" y="8003"/>
                      <a:pt x="1544" y="7877"/>
                      <a:pt x="1346" y="7729"/>
                    </a:cubicBezTo>
                    <a:cubicBezTo>
                      <a:pt x="1157" y="7580"/>
                      <a:pt x="990" y="7409"/>
                      <a:pt x="842" y="7216"/>
                    </a:cubicBezTo>
                    <a:cubicBezTo>
                      <a:pt x="676" y="7000"/>
                      <a:pt x="536" y="6766"/>
                      <a:pt x="433" y="6514"/>
                    </a:cubicBezTo>
                    <a:cubicBezTo>
                      <a:pt x="307" y="6208"/>
                      <a:pt x="221" y="5884"/>
                      <a:pt x="176" y="5556"/>
                    </a:cubicBezTo>
                    <a:lnTo>
                      <a:pt x="176" y="5574"/>
                    </a:lnTo>
                    <a:cubicBezTo>
                      <a:pt x="118" y="5093"/>
                      <a:pt x="118" y="4607"/>
                      <a:pt x="185" y="4130"/>
                    </a:cubicBezTo>
                    <a:cubicBezTo>
                      <a:pt x="185" y="4134"/>
                      <a:pt x="185" y="4139"/>
                      <a:pt x="185" y="4143"/>
                    </a:cubicBezTo>
                    <a:cubicBezTo>
                      <a:pt x="217" y="3909"/>
                      <a:pt x="262" y="3680"/>
                      <a:pt x="316" y="3446"/>
                    </a:cubicBezTo>
                    <a:cubicBezTo>
                      <a:pt x="360" y="3264"/>
                      <a:pt x="422" y="3086"/>
                      <a:pt x="497" y="2913"/>
                    </a:cubicBezTo>
                    <a:lnTo>
                      <a:pt x="497" y="2913"/>
                    </a:lnTo>
                    <a:cubicBezTo>
                      <a:pt x="495" y="2915"/>
                      <a:pt x="493" y="2918"/>
                      <a:pt x="491" y="2920"/>
                    </a:cubicBezTo>
                    <a:cubicBezTo>
                      <a:pt x="653" y="2551"/>
                      <a:pt x="855" y="2204"/>
                      <a:pt x="1098" y="1885"/>
                    </a:cubicBezTo>
                    <a:lnTo>
                      <a:pt x="1103" y="1880"/>
                    </a:lnTo>
                    <a:cubicBezTo>
                      <a:pt x="1368" y="1539"/>
                      <a:pt x="1679" y="1228"/>
                      <a:pt x="2025" y="958"/>
                    </a:cubicBezTo>
                    <a:cubicBezTo>
                      <a:pt x="2322" y="729"/>
                      <a:pt x="2646" y="535"/>
                      <a:pt x="2992" y="387"/>
                    </a:cubicBezTo>
                    <a:lnTo>
                      <a:pt x="3001" y="387"/>
                    </a:lnTo>
                    <a:cubicBezTo>
                      <a:pt x="3271" y="274"/>
                      <a:pt x="3559" y="194"/>
                      <a:pt x="3852" y="149"/>
                    </a:cubicBezTo>
                    <a:lnTo>
                      <a:pt x="3861" y="149"/>
                    </a:lnTo>
                    <a:cubicBezTo>
                      <a:pt x="3986" y="133"/>
                      <a:pt x="4114" y="125"/>
                      <a:pt x="4241" y="125"/>
                    </a:cubicBezTo>
                    <a:cubicBezTo>
                      <a:pt x="4368" y="125"/>
                      <a:pt x="4495" y="133"/>
                      <a:pt x="4621" y="149"/>
                    </a:cubicBezTo>
                    <a:lnTo>
                      <a:pt x="4607" y="149"/>
                    </a:lnTo>
                    <a:cubicBezTo>
                      <a:pt x="4837" y="185"/>
                      <a:pt x="5062" y="243"/>
                      <a:pt x="5273" y="328"/>
                    </a:cubicBezTo>
                    <a:lnTo>
                      <a:pt x="5282" y="328"/>
                    </a:lnTo>
                    <a:lnTo>
                      <a:pt x="5291" y="333"/>
                    </a:lnTo>
                    <a:lnTo>
                      <a:pt x="5282" y="333"/>
                    </a:lnTo>
                    <a:cubicBezTo>
                      <a:pt x="5350" y="364"/>
                      <a:pt x="5417" y="391"/>
                      <a:pt x="5485" y="427"/>
                    </a:cubicBezTo>
                    <a:cubicBezTo>
                      <a:pt x="5496" y="434"/>
                      <a:pt x="5506" y="436"/>
                      <a:pt x="5516" y="436"/>
                    </a:cubicBezTo>
                    <a:cubicBezTo>
                      <a:pt x="5571" y="436"/>
                      <a:pt x="5604" y="354"/>
                      <a:pt x="5543" y="319"/>
                    </a:cubicBezTo>
                    <a:cubicBezTo>
                      <a:pt x="5147" y="113"/>
                      <a:pt x="4702" y="0"/>
                      <a:pt x="4247" y="0"/>
                    </a:cubicBez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 name="Google Shape;2389;p69">
                <a:extLst>
                  <a:ext uri="{FF2B5EF4-FFF2-40B4-BE49-F238E27FC236}">
                    <a16:creationId xmlns:a16="http://schemas.microsoft.com/office/drawing/2014/main" id="{ADEE06C8-E461-5B44-92F5-661F6A5289BD}"/>
                  </a:ext>
                </a:extLst>
              </p:cNvPr>
              <p:cNvSpPr/>
              <p:nvPr/>
            </p:nvSpPr>
            <p:spPr>
              <a:xfrm>
                <a:off x="5569871" y="1662856"/>
                <a:ext cx="70" cy="70"/>
              </a:xfrm>
              <a:custGeom>
                <a:avLst/>
                <a:gdLst/>
                <a:ahLst/>
                <a:cxnLst/>
                <a:rect l="l" t="t" r="r" b="b"/>
                <a:pathLst>
                  <a:path w="1" h="1" extrusionOk="0">
                    <a:moveTo>
                      <a:pt x="0" y="1"/>
                    </a:moveTo>
                    <a:lnTo>
                      <a:pt x="0" y="1"/>
                    </a:ln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 name="Google Shape;2390;p69">
                <a:extLst>
                  <a:ext uri="{FF2B5EF4-FFF2-40B4-BE49-F238E27FC236}">
                    <a16:creationId xmlns:a16="http://schemas.microsoft.com/office/drawing/2014/main" id="{7A29F71E-4A2A-924A-B00F-E4ADDA84A2F2}"/>
                  </a:ext>
                </a:extLst>
              </p:cNvPr>
              <p:cNvSpPr/>
              <p:nvPr/>
            </p:nvSpPr>
            <p:spPr>
              <a:xfrm>
                <a:off x="5569871" y="1662856"/>
                <a:ext cx="70" cy="70"/>
              </a:xfrm>
              <a:custGeom>
                <a:avLst/>
                <a:gdLst/>
                <a:ahLst/>
                <a:cxnLst/>
                <a:rect l="l" t="t" r="r" b="b"/>
                <a:pathLst>
                  <a:path w="1" h="1" extrusionOk="0">
                    <a:moveTo>
                      <a:pt x="0" y="1"/>
                    </a:moveTo>
                    <a:lnTo>
                      <a:pt x="0" y="1"/>
                    </a:ln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 name="Google Shape;2391;p69">
                <a:extLst>
                  <a:ext uri="{FF2B5EF4-FFF2-40B4-BE49-F238E27FC236}">
                    <a16:creationId xmlns:a16="http://schemas.microsoft.com/office/drawing/2014/main" id="{D91C0854-95C9-FC4C-8AF9-F912BF22340E}"/>
                  </a:ext>
                </a:extLst>
              </p:cNvPr>
              <p:cNvSpPr/>
              <p:nvPr/>
            </p:nvSpPr>
            <p:spPr>
              <a:xfrm>
                <a:off x="5569520" y="1662856"/>
                <a:ext cx="70" cy="70"/>
              </a:xfrm>
              <a:custGeom>
                <a:avLst/>
                <a:gdLst/>
                <a:ahLst/>
                <a:cxnLst/>
                <a:rect l="l" t="t" r="r" b="b"/>
                <a:pathLst>
                  <a:path w="1" h="1" extrusionOk="0">
                    <a:moveTo>
                      <a:pt x="1" y="1"/>
                    </a:moveTo>
                    <a:lnTo>
                      <a:pt x="1" y="1"/>
                    </a:ln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 name="Google Shape;2392;p69">
                <a:extLst>
                  <a:ext uri="{FF2B5EF4-FFF2-40B4-BE49-F238E27FC236}">
                    <a16:creationId xmlns:a16="http://schemas.microsoft.com/office/drawing/2014/main" id="{3D2E0AAE-3665-7F43-9765-2ECA43950795}"/>
                  </a:ext>
                </a:extLst>
              </p:cNvPr>
              <p:cNvSpPr/>
              <p:nvPr/>
            </p:nvSpPr>
            <p:spPr>
              <a:xfrm>
                <a:off x="5669479" y="1675473"/>
                <a:ext cx="70" cy="70"/>
              </a:xfrm>
              <a:custGeom>
                <a:avLst/>
                <a:gdLst/>
                <a:ahLst/>
                <a:cxnLst/>
                <a:rect l="l" t="t" r="r" b="b"/>
                <a:pathLst>
                  <a:path w="1" h="1" extrusionOk="0">
                    <a:moveTo>
                      <a:pt x="1" y="0"/>
                    </a:moveTo>
                    <a:lnTo>
                      <a:pt x="1" y="0"/>
                    </a:ln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2" name="Google Shape;2393;p69">
                <a:extLst>
                  <a:ext uri="{FF2B5EF4-FFF2-40B4-BE49-F238E27FC236}">
                    <a16:creationId xmlns:a16="http://schemas.microsoft.com/office/drawing/2014/main" id="{2177CED0-47FA-F74F-AA1C-EED33C9BAD54}"/>
                  </a:ext>
                </a:extLst>
              </p:cNvPr>
              <p:cNvSpPr/>
              <p:nvPr/>
            </p:nvSpPr>
            <p:spPr>
              <a:xfrm>
                <a:off x="5375911" y="1785527"/>
                <a:ext cx="70" cy="70"/>
              </a:xfrm>
              <a:custGeom>
                <a:avLst/>
                <a:gdLst/>
                <a:ahLst/>
                <a:cxnLst/>
                <a:rect l="l" t="t" r="r" b="b"/>
                <a:pathLst>
                  <a:path w="1" h="1" extrusionOk="0">
                    <a:moveTo>
                      <a:pt x="0" y="0"/>
                    </a:moveTo>
                    <a:lnTo>
                      <a:pt x="0" y="0"/>
                    </a:ln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3" name="Google Shape;2394;p69">
                <a:extLst>
                  <a:ext uri="{FF2B5EF4-FFF2-40B4-BE49-F238E27FC236}">
                    <a16:creationId xmlns:a16="http://schemas.microsoft.com/office/drawing/2014/main" id="{AF1DB65B-FA05-F14D-97EA-A9616BF9C8D6}"/>
                  </a:ext>
                </a:extLst>
              </p:cNvPr>
              <p:cNvSpPr/>
              <p:nvPr/>
            </p:nvSpPr>
            <p:spPr>
              <a:xfrm>
                <a:off x="5570151" y="1662856"/>
                <a:ext cx="70" cy="70"/>
              </a:xfrm>
              <a:custGeom>
                <a:avLst/>
                <a:gdLst/>
                <a:ahLst/>
                <a:cxnLst/>
                <a:rect l="l" t="t" r="r" b="b"/>
                <a:pathLst>
                  <a:path w="1" h="1" extrusionOk="0">
                    <a:moveTo>
                      <a:pt x="1" y="1"/>
                    </a:moveTo>
                    <a:lnTo>
                      <a:pt x="1" y="1"/>
                    </a:ln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4" name="Google Shape;2395;p69">
                <a:extLst>
                  <a:ext uri="{FF2B5EF4-FFF2-40B4-BE49-F238E27FC236}">
                    <a16:creationId xmlns:a16="http://schemas.microsoft.com/office/drawing/2014/main" id="{592011F5-F0AB-BD47-8C02-266679E3644D}"/>
                  </a:ext>
                </a:extLst>
              </p:cNvPr>
              <p:cNvSpPr/>
              <p:nvPr/>
            </p:nvSpPr>
            <p:spPr>
              <a:xfrm>
                <a:off x="5569520" y="1662856"/>
                <a:ext cx="70" cy="70"/>
              </a:xfrm>
              <a:custGeom>
                <a:avLst/>
                <a:gdLst/>
                <a:ahLst/>
                <a:cxnLst/>
                <a:rect l="l" t="t" r="r" b="b"/>
                <a:pathLst>
                  <a:path w="1" h="1" extrusionOk="0">
                    <a:moveTo>
                      <a:pt x="1" y="1"/>
                    </a:moveTo>
                    <a:lnTo>
                      <a:pt x="1" y="1"/>
                    </a:ln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5" name="Google Shape;2396;p69">
                <a:extLst>
                  <a:ext uri="{FF2B5EF4-FFF2-40B4-BE49-F238E27FC236}">
                    <a16:creationId xmlns:a16="http://schemas.microsoft.com/office/drawing/2014/main" id="{AE96F89A-24A3-DB46-AC85-869CA95C2884}"/>
                  </a:ext>
                </a:extLst>
              </p:cNvPr>
              <p:cNvSpPr/>
              <p:nvPr/>
            </p:nvSpPr>
            <p:spPr>
              <a:xfrm>
                <a:off x="5508956" y="1679890"/>
                <a:ext cx="421" cy="70"/>
              </a:xfrm>
              <a:custGeom>
                <a:avLst/>
                <a:gdLst/>
                <a:ahLst/>
                <a:cxnLst/>
                <a:rect l="l" t="t" r="r" b="b"/>
                <a:pathLst>
                  <a:path w="6" h="1" extrusionOk="0">
                    <a:moveTo>
                      <a:pt x="5" y="0"/>
                    </a:moveTo>
                    <a:lnTo>
                      <a:pt x="1" y="0"/>
                    </a:lnTo>
                    <a:lnTo>
                      <a:pt x="5" y="0"/>
                    </a:ln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6" name="Google Shape;2397;p69">
                <a:extLst>
                  <a:ext uri="{FF2B5EF4-FFF2-40B4-BE49-F238E27FC236}">
                    <a16:creationId xmlns:a16="http://schemas.microsoft.com/office/drawing/2014/main" id="{218A2619-DF53-7345-8BF1-6AAF3E83A288}"/>
                  </a:ext>
                </a:extLst>
              </p:cNvPr>
              <p:cNvSpPr/>
              <p:nvPr/>
            </p:nvSpPr>
            <p:spPr>
              <a:xfrm>
                <a:off x="5508956" y="1679890"/>
                <a:ext cx="70" cy="70"/>
              </a:xfrm>
              <a:custGeom>
                <a:avLst/>
                <a:gdLst/>
                <a:ahLst/>
                <a:cxnLst/>
                <a:rect l="l" t="t" r="r" b="b"/>
                <a:pathLst>
                  <a:path w="1" h="1" extrusionOk="0">
                    <a:moveTo>
                      <a:pt x="1" y="0"/>
                    </a:moveTo>
                    <a:lnTo>
                      <a:pt x="1" y="0"/>
                    </a:ln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7" name="Google Shape;2398;p69">
                <a:extLst>
                  <a:ext uri="{FF2B5EF4-FFF2-40B4-BE49-F238E27FC236}">
                    <a16:creationId xmlns:a16="http://schemas.microsoft.com/office/drawing/2014/main" id="{212660B1-25AA-0248-BF3F-6DC0B4E95435}"/>
                  </a:ext>
                </a:extLst>
              </p:cNvPr>
              <p:cNvSpPr/>
              <p:nvPr/>
            </p:nvSpPr>
            <p:spPr>
              <a:xfrm>
                <a:off x="5508956" y="1679890"/>
                <a:ext cx="70" cy="70"/>
              </a:xfrm>
              <a:custGeom>
                <a:avLst/>
                <a:gdLst/>
                <a:ahLst/>
                <a:cxnLst/>
                <a:rect l="l" t="t" r="r" b="b"/>
                <a:pathLst>
                  <a:path w="1" h="1" extrusionOk="0">
                    <a:moveTo>
                      <a:pt x="1" y="0"/>
                    </a:move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8" name="Google Shape;2399;p69">
                <a:extLst>
                  <a:ext uri="{FF2B5EF4-FFF2-40B4-BE49-F238E27FC236}">
                    <a16:creationId xmlns:a16="http://schemas.microsoft.com/office/drawing/2014/main" id="{3813BCFB-F893-3D4D-BFF6-B418AE1370AB}"/>
                  </a:ext>
                </a:extLst>
              </p:cNvPr>
              <p:cNvSpPr/>
              <p:nvPr/>
            </p:nvSpPr>
            <p:spPr>
              <a:xfrm>
                <a:off x="5376542" y="1784545"/>
                <a:ext cx="70" cy="421"/>
              </a:xfrm>
              <a:custGeom>
                <a:avLst/>
                <a:gdLst/>
                <a:ahLst/>
                <a:cxnLst/>
                <a:rect l="l" t="t" r="r" b="b"/>
                <a:pathLst>
                  <a:path w="1" h="6" extrusionOk="0">
                    <a:moveTo>
                      <a:pt x="0" y="5"/>
                    </a:moveTo>
                    <a:lnTo>
                      <a:pt x="0" y="5"/>
                    </a:lnTo>
                    <a:lnTo>
                      <a:pt x="0" y="5"/>
                    </a:lnTo>
                    <a:lnTo>
                      <a:pt x="0" y="5"/>
                    </a:lnTo>
                    <a:lnTo>
                      <a:pt x="0" y="5"/>
                    </a:lnTo>
                    <a:lnTo>
                      <a:pt x="0" y="1"/>
                    </a:lnTo>
                    <a:lnTo>
                      <a:pt x="0" y="1"/>
                    </a:lnTo>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9" name="Google Shape;2400;p69">
                <a:extLst>
                  <a:ext uri="{FF2B5EF4-FFF2-40B4-BE49-F238E27FC236}">
                    <a16:creationId xmlns:a16="http://schemas.microsoft.com/office/drawing/2014/main" id="{3E65EFC7-412C-5042-80E1-B323764CE7B0}"/>
                  </a:ext>
                </a:extLst>
              </p:cNvPr>
              <p:cNvSpPr/>
              <p:nvPr/>
            </p:nvSpPr>
            <p:spPr>
              <a:xfrm>
                <a:off x="5376191" y="1785176"/>
                <a:ext cx="70" cy="70"/>
              </a:xfrm>
              <a:custGeom>
                <a:avLst/>
                <a:gdLst/>
                <a:ahLst/>
                <a:cxnLst/>
                <a:rect l="l" t="t" r="r" b="b"/>
                <a:pathLst>
                  <a:path w="1" h="1" extrusionOk="0">
                    <a:moveTo>
                      <a:pt x="1" y="1"/>
                    </a:moveTo>
                    <a:lnTo>
                      <a:pt x="1" y="1"/>
                    </a:lnTo>
                    <a:lnTo>
                      <a:pt x="1" y="1"/>
                    </a:ln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0" name="Google Shape;2401;p69">
                <a:extLst>
                  <a:ext uri="{FF2B5EF4-FFF2-40B4-BE49-F238E27FC236}">
                    <a16:creationId xmlns:a16="http://schemas.microsoft.com/office/drawing/2014/main" id="{03FA5498-C656-214B-A43A-B982800536F6}"/>
                  </a:ext>
                </a:extLst>
              </p:cNvPr>
              <p:cNvSpPr/>
              <p:nvPr/>
            </p:nvSpPr>
            <p:spPr>
              <a:xfrm>
                <a:off x="5437387" y="2220411"/>
                <a:ext cx="701" cy="350"/>
              </a:xfrm>
              <a:custGeom>
                <a:avLst/>
                <a:gdLst/>
                <a:ahLst/>
                <a:cxnLst/>
                <a:rect l="l" t="t" r="r" b="b"/>
                <a:pathLst>
                  <a:path w="10" h="5" extrusionOk="0">
                    <a:moveTo>
                      <a:pt x="10" y="5"/>
                    </a:moveTo>
                    <a:cubicBezTo>
                      <a:pt x="10" y="0"/>
                      <a:pt x="5" y="0"/>
                      <a:pt x="1" y="0"/>
                    </a:cubicBezTo>
                    <a:cubicBezTo>
                      <a:pt x="5" y="0"/>
                      <a:pt x="10" y="0"/>
                      <a:pt x="10" y="5"/>
                    </a:cubicBez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1" name="Google Shape;2402;p69">
                <a:extLst>
                  <a:ext uri="{FF2B5EF4-FFF2-40B4-BE49-F238E27FC236}">
                    <a16:creationId xmlns:a16="http://schemas.microsoft.com/office/drawing/2014/main" id="{91F0D311-28E1-244F-A317-737A286C7170}"/>
                  </a:ext>
                </a:extLst>
              </p:cNvPr>
              <p:cNvSpPr/>
              <p:nvPr/>
            </p:nvSpPr>
            <p:spPr>
              <a:xfrm>
                <a:off x="5682728" y="1655005"/>
                <a:ext cx="339973" cy="520123"/>
              </a:xfrm>
              <a:custGeom>
                <a:avLst/>
                <a:gdLst/>
                <a:ahLst/>
                <a:cxnLst/>
                <a:rect l="l" t="t" r="r" b="b"/>
                <a:pathLst>
                  <a:path w="4850" h="7420" extrusionOk="0">
                    <a:moveTo>
                      <a:pt x="923" y="0"/>
                    </a:moveTo>
                    <a:cubicBezTo>
                      <a:pt x="828" y="0"/>
                      <a:pt x="729" y="9"/>
                      <a:pt x="635" y="32"/>
                    </a:cubicBezTo>
                    <a:cubicBezTo>
                      <a:pt x="423" y="77"/>
                      <a:pt x="225" y="153"/>
                      <a:pt x="41" y="261"/>
                    </a:cubicBezTo>
                    <a:cubicBezTo>
                      <a:pt x="10" y="279"/>
                      <a:pt x="1" y="315"/>
                      <a:pt x="19" y="346"/>
                    </a:cubicBezTo>
                    <a:cubicBezTo>
                      <a:pt x="31" y="365"/>
                      <a:pt x="52" y="375"/>
                      <a:pt x="74" y="375"/>
                    </a:cubicBezTo>
                    <a:cubicBezTo>
                      <a:pt x="84" y="375"/>
                      <a:pt x="94" y="373"/>
                      <a:pt x="104" y="369"/>
                    </a:cubicBezTo>
                    <a:cubicBezTo>
                      <a:pt x="176" y="328"/>
                      <a:pt x="248" y="292"/>
                      <a:pt x="324" y="256"/>
                    </a:cubicBezTo>
                    <a:lnTo>
                      <a:pt x="333" y="256"/>
                    </a:lnTo>
                    <a:cubicBezTo>
                      <a:pt x="468" y="202"/>
                      <a:pt x="608" y="162"/>
                      <a:pt x="752" y="140"/>
                    </a:cubicBezTo>
                    <a:lnTo>
                      <a:pt x="734" y="140"/>
                    </a:lnTo>
                    <a:cubicBezTo>
                      <a:pt x="795" y="133"/>
                      <a:pt x="855" y="129"/>
                      <a:pt x="915" y="129"/>
                    </a:cubicBezTo>
                    <a:cubicBezTo>
                      <a:pt x="976" y="129"/>
                      <a:pt x="1035" y="133"/>
                      <a:pt x="1094" y="140"/>
                    </a:cubicBezTo>
                    <a:cubicBezTo>
                      <a:pt x="1202" y="158"/>
                      <a:pt x="1310" y="185"/>
                      <a:pt x="1409" y="229"/>
                    </a:cubicBezTo>
                    <a:cubicBezTo>
                      <a:pt x="1539" y="283"/>
                      <a:pt x="1661" y="355"/>
                      <a:pt x="1773" y="445"/>
                    </a:cubicBezTo>
                    <a:cubicBezTo>
                      <a:pt x="1953" y="589"/>
                      <a:pt x="2110" y="751"/>
                      <a:pt x="2250" y="936"/>
                    </a:cubicBezTo>
                    <a:cubicBezTo>
                      <a:pt x="2250" y="936"/>
                      <a:pt x="2254" y="940"/>
                      <a:pt x="2254" y="940"/>
                    </a:cubicBezTo>
                    <a:lnTo>
                      <a:pt x="2254" y="945"/>
                    </a:lnTo>
                    <a:lnTo>
                      <a:pt x="2259" y="949"/>
                    </a:lnTo>
                    <a:cubicBezTo>
                      <a:pt x="2515" y="1296"/>
                      <a:pt x="2736" y="1665"/>
                      <a:pt x="2920" y="2056"/>
                    </a:cubicBezTo>
                    <a:cubicBezTo>
                      <a:pt x="3109" y="2434"/>
                      <a:pt x="3280" y="2825"/>
                      <a:pt x="3455" y="3212"/>
                    </a:cubicBezTo>
                    <a:cubicBezTo>
                      <a:pt x="3509" y="3329"/>
                      <a:pt x="3563" y="3446"/>
                      <a:pt x="3622" y="3558"/>
                    </a:cubicBezTo>
                    <a:cubicBezTo>
                      <a:pt x="3694" y="3702"/>
                      <a:pt x="3775" y="3842"/>
                      <a:pt x="3860" y="3977"/>
                    </a:cubicBezTo>
                    <a:cubicBezTo>
                      <a:pt x="4108" y="4373"/>
                      <a:pt x="4387" y="4746"/>
                      <a:pt x="4571" y="5173"/>
                    </a:cubicBezTo>
                    <a:cubicBezTo>
                      <a:pt x="4634" y="5331"/>
                      <a:pt x="4684" y="5497"/>
                      <a:pt x="4711" y="5668"/>
                    </a:cubicBezTo>
                    <a:lnTo>
                      <a:pt x="4711" y="5655"/>
                    </a:lnTo>
                    <a:cubicBezTo>
                      <a:pt x="4729" y="5785"/>
                      <a:pt x="4729" y="5916"/>
                      <a:pt x="4711" y="6046"/>
                    </a:cubicBezTo>
                    <a:cubicBezTo>
                      <a:pt x="4693" y="6154"/>
                      <a:pt x="4666" y="6262"/>
                      <a:pt x="4625" y="6366"/>
                    </a:cubicBezTo>
                    <a:cubicBezTo>
                      <a:pt x="4625" y="6366"/>
                      <a:pt x="4625" y="6370"/>
                      <a:pt x="4621" y="6370"/>
                    </a:cubicBezTo>
                    <a:lnTo>
                      <a:pt x="4621" y="6375"/>
                    </a:lnTo>
                    <a:cubicBezTo>
                      <a:pt x="4580" y="6469"/>
                      <a:pt x="4526" y="6564"/>
                      <a:pt x="4463" y="6649"/>
                    </a:cubicBezTo>
                    <a:cubicBezTo>
                      <a:pt x="4378" y="6757"/>
                      <a:pt x="4279" y="6851"/>
                      <a:pt x="4166" y="6937"/>
                    </a:cubicBezTo>
                    <a:cubicBezTo>
                      <a:pt x="4045" y="7027"/>
                      <a:pt x="3914" y="7103"/>
                      <a:pt x="3779" y="7166"/>
                    </a:cubicBezTo>
                    <a:lnTo>
                      <a:pt x="3770" y="7166"/>
                    </a:lnTo>
                    <a:cubicBezTo>
                      <a:pt x="3631" y="7220"/>
                      <a:pt x="3491" y="7261"/>
                      <a:pt x="3343" y="7283"/>
                    </a:cubicBezTo>
                    <a:lnTo>
                      <a:pt x="3334" y="7283"/>
                    </a:lnTo>
                    <a:cubicBezTo>
                      <a:pt x="3280" y="7292"/>
                      <a:pt x="3231" y="7292"/>
                      <a:pt x="3177" y="7292"/>
                    </a:cubicBezTo>
                    <a:cubicBezTo>
                      <a:pt x="3158" y="7294"/>
                      <a:pt x="3140" y="7294"/>
                      <a:pt x="3121" y="7294"/>
                    </a:cubicBezTo>
                    <a:cubicBezTo>
                      <a:pt x="3077" y="7294"/>
                      <a:pt x="3032" y="7291"/>
                      <a:pt x="2988" y="7288"/>
                    </a:cubicBezTo>
                    <a:lnTo>
                      <a:pt x="3001" y="7288"/>
                    </a:lnTo>
                    <a:cubicBezTo>
                      <a:pt x="2889" y="7270"/>
                      <a:pt x="2776" y="7247"/>
                      <a:pt x="2664" y="7220"/>
                    </a:cubicBezTo>
                    <a:lnTo>
                      <a:pt x="2628" y="7283"/>
                    </a:lnTo>
                    <a:cubicBezTo>
                      <a:pt x="2619" y="7297"/>
                      <a:pt x="2605" y="7315"/>
                      <a:pt x="2596" y="7333"/>
                    </a:cubicBezTo>
                    <a:cubicBezTo>
                      <a:pt x="2718" y="7360"/>
                      <a:pt x="2844" y="7387"/>
                      <a:pt x="2970" y="7405"/>
                    </a:cubicBezTo>
                    <a:cubicBezTo>
                      <a:pt x="3040" y="7415"/>
                      <a:pt x="3109" y="7420"/>
                      <a:pt x="3176" y="7420"/>
                    </a:cubicBezTo>
                    <a:cubicBezTo>
                      <a:pt x="3199" y="7420"/>
                      <a:pt x="3222" y="7419"/>
                      <a:pt x="3244" y="7418"/>
                    </a:cubicBezTo>
                    <a:cubicBezTo>
                      <a:pt x="3325" y="7414"/>
                      <a:pt x="3406" y="7405"/>
                      <a:pt x="3487" y="7387"/>
                    </a:cubicBezTo>
                    <a:cubicBezTo>
                      <a:pt x="3631" y="7355"/>
                      <a:pt x="3775" y="7306"/>
                      <a:pt x="3910" y="7238"/>
                    </a:cubicBezTo>
                    <a:cubicBezTo>
                      <a:pt x="4045" y="7175"/>
                      <a:pt x="4171" y="7094"/>
                      <a:pt x="4288" y="6995"/>
                    </a:cubicBezTo>
                    <a:cubicBezTo>
                      <a:pt x="4405" y="6901"/>
                      <a:pt x="4508" y="6793"/>
                      <a:pt x="4594" y="6672"/>
                    </a:cubicBezTo>
                    <a:cubicBezTo>
                      <a:pt x="4679" y="6550"/>
                      <a:pt x="4747" y="6420"/>
                      <a:pt x="4787" y="6276"/>
                    </a:cubicBezTo>
                    <a:cubicBezTo>
                      <a:pt x="4832" y="6127"/>
                      <a:pt x="4850" y="5970"/>
                      <a:pt x="4846" y="5812"/>
                    </a:cubicBezTo>
                    <a:cubicBezTo>
                      <a:pt x="4841" y="5664"/>
                      <a:pt x="4814" y="5515"/>
                      <a:pt x="4774" y="5371"/>
                    </a:cubicBezTo>
                    <a:cubicBezTo>
                      <a:pt x="4729" y="5223"/>
                      <a:pt x="4670" y="5079"/>
                      <a:pt x="4603" y="4944"/>
                    </a:cubicBezTo>
                    <a:cubicBezTo>
                      <a:pt x="4531" y="4800"/>
                      <a:pt x="4450" y="4661"/>
                      <a:pt x="4364" y="4530"/>
                    </a:cubicBezTo>
                    <a:cubicBezTo>
                      <a:pt x="4202" y="4265"/>
                      <a:pt x="4022" y="4013"/>
                      <a:pt x="3865" y="3747"/>
                    </a:cubicBezTo>
                    <a:cubicBezTo>
                      <a:pt x="3775" y="3590"/>
                      <a:pt x="3698" y="3428"/>
                      <a:pt x="3622" y="3266"/>
                    </a:cubicBezTo>
                    <a:cubicBezTo>
                      <a:pt x="3536" y="3091"/>
                      <a:pt x="3455" y="2906"/>
                      <a:pt x="3374" y="2726"/>
                    </a:cubicBezTo>
                    <a:cubicBezTo>
                      <a:pt x="3195" y="2326"/>
                      <a:pt x="3010" y="1925"/>
                      <a:pt x="2794" y="1539"/>
                    </a:cubicBezTo>
                    <a:cubicBezTo>
                      <a:pt x="2686" y="1350"/>
                      <a:pt x="2569" y="1165"/>
                      <a:pt x="2443" y="985"/>
                    </a:cubicBezTo>
                    <a:cubicBezTo>
                      <a:pt x="2326" y="814"/>
                      <a:pt x="2191" y="657"/>
                      <a:pt x="2047" y="513"/>
                    </a:cubicBezTo>
                    <a:cubicBezTo>
                      <a:pt x="1800" y="274"/>
                      <a:pt x="1503" y="86"/>
                      <a:pt x="1161" y="23"/>
                    </a:cubicBezTo>
                    <a:cubicBezTo>
                      <a:pt x="1085" y="9"/>
                      <a:pt x="1004" y="0"/>
                      <a:pt x="923" y="0"/>
                    </a:cubicBez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2" name="Google Shape;2403;p69">
                <a:extLst>
                  <a:ext uri="{FF2B5EF4-FFF2-40B4-BE49-F238E27FC236}">
                    <a16:creationId xmlns:a16="http://schemas.microsoft.com/office/drawing/2014/main" id="{8AC4EF3E-14AE-9240-9D41-98329C63E210}"/>
                  </a:ext>
                </a:extLst>
              </p:cNvPr>
              <p:cNvSpPr/>
              <p:nvPr/>
            </p:nvSpPr>
            <p:spPr>
              <a:xfrm>
                <a:off x="5840377" y="1720266"/>
                <a:ext cx="70" cy="70"/>
              </a:xfrm>
              <a:custGeom>
                <a:avLst/>
                <a:gdLst/>
                <a:ahLst/>
                <a:cxnLst/>
                <a:rect l="l" t="t" r="r" b="b"/>
                <a:pathLst>
                  <a:path w="1" h="1" extrusionOk="0">
                    <a:moveTo>
                      <a:pt x="1" y="0"/>
                    </a:moveTo>
                    <a:lnTo>
                      <a:pt x="1" y="0"/>
                    </a:ln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3" name="Google Shape;2404;p69">
                <a:extLst>
                  <a:ext uri="{FF2B5EF4-FFF2-40B4-BE49-F238E27FC236}">
                    <a16:creationId xmlns:a16="http://schemas.microsoft.com/office/drawing/2014/main" id="{FCB9E021-01AE-3446-908C-111CD529CE82}"/>
                  </a:ext>
                </a:extLst>
              </p:cNvPr>
              <p:cNvSpPr/>
              <p:nvPr/>
            </p:nvSpPr>
            <p:spPr>
              <a:xfrm>
                <a:off x="5840377" y="1720266"/>
                <a:ext cx="70" cy="70"/>
              </a:xfrm>
              <a:custGeom>
                <a:avLst/>
                <a:gdLst/>
                <a:ahLst/>
                <a:cxnLst/>
                <a:rect l="l" t="t" r="r" b="b"/>
                <a:pathLst>
                  <a:path w="1" h="1" extrusionOk="0">
                    <a:moveTo>
                      <a:pt x="1" y="0"/>
                    </a:moveTo>
                    <a:lnTo>
                      <a:pt x="1" y="0"/>
                    </a:lnTo>
                    <a:lnTo>
                      <a:pt x="1" y="0"/>
                    </a:ln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4" name="Google Shape;2405;p69">
                <a:extLst>
                  <a:ext uri="{FF2B5EF4-FFF2-40B4-BE49-F238E27FC236}">
                    <a16:creationId xmlns:a16="http://schemas.microsoft.com/office/drawing/2014/main" id="{905A04B1-B7F3-C746-85DD-1E931262F6C3}"/>
                  </a:ext>
                </a:extLst>
              </p:cNvPr>
              <p:cNvSpPr/>
              <p:nvPr/>
            </p:nvSpPr>
            <p:spPr>
              <a:xfrm>
                <a:off x="5840728" y="1720897"/>
                <a:ext cx="70" cy="70"/>
              </a:xfrm>
              <a:custGeom>
                <a:avLst/>
                <a:gdLst/>
                <a:ahLst/>
                <a:cxnLst/>
                <a:rect l="l" t="t" r="r" b="b"/>
                <a:pathLst>
                  <a:path w="1" h="1" extrusionOk="0">
                    <a:moveTo>
                      <a:pt x="0" y="0"/>
                    </a:moveTo>
                    <a:lnTo>
                      <a:pt x="0" y="0"/>
                    </a:lnTo>
                    <a:lnTo>
                      <a:pt x="0" y="0"/>
                    </a:ln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5" name="Google Shape;2406;p69">
                <a:extLst>
                  <a:ext uri="{FF2B5EF4-FFF2-40B4-BE49-F238E27FC236}">
                    <a16:creationId xmlns:a16="http://schemas.microsoft.com/office/drawing/2014/main" id="{295603C7-34A2-D347-8AC8-C5D205EE87C7}"/>
                  </a:ext>
                </a:extLst>
              </p:cNvPr>
              <p:cNvSpPr/>
              <p:nvPr/>
            </p:nvSpPr>
            <p:spPr>
              <a:xfrm>
                <a:off x="6006578" y="2101526"/>
                <a:ext cx="70" cy="350"/>
              </a:xfrm>
              <a:custGeom>
                <a:avLst/>
                <a:gdLst/>
                <a:ahLst/>
                <a:cxnLst/>
                <a:rect l="l" t="t" r="r" b="b"/>
                <a:pathLst>
                  <a:path w="1" h="5" extrusionOk="0">
                    <a:moveTo>
                      <a:pt x="1" y="0"/>
                    </a:moveTo>
                    <a:cubicBezTo>
                      <a:pt x="1" y="0"/>
                      <a:pt x="1" y="0"/>
                      <a:pt x="1" y="0"/>
                    </a:cubicBezTo>
                    <a:lnTo>
                      <a:pt x="1" y="0"/>
                    </a:lnTo>
                    <a:lnTo>
                      <a:pt x="1" y="5"/>
                    </a:lnTo>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6" name="Google Shape;2407;p69">
                <a:extLst>
                  <a:ext uri="{FF2B5EF4-FFF2-40B4-BE49-F238E27FC236}">
                    <a16:creationId xmlns:a16="http://schemas.microsoft.com/office/drawing/2014/main" id="{526833B6-4733-FD4F-889A-A5900B727661}"/>
                  </a:ext>
                </a:extLst>
              </p:cNvPr>
              <p:cNvSpPr/>
              <p:nvPr/>
            </p:nvSpPr>
            <p:spPr>
              <a:xfrm>
                <a:off x="6006578" y="2101806"/>
                <a:ext cx="70" cy="70"/>
              </a:xfrm>
              <a:custGeom>
                <a:avLst/>
                <a:gdLst/>
                <a:ahLst/>
                <a:cxnLst/>
                <a:rect l="l" t="t" r="r" b="b"/>
                <a:pathLst>
                  <a:path w="1" h="1" extrusionOk="0">
                    <a:moveTo>
                      <a:pt x="1" y="1"/>
                    </a:moveTo>
                    <a:lnTo>
                      <a:pt x="1" y="1"/>
                    </a:ln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7" name="Google Shape;2408;p69">
                <a:extLst>
                  <a:ext uri="{FF2B5EF4-FFF2-40B4-BE49-F238E27FC236}">
                    <a16:creationId xmlns:a16="http://schemas.microsoft.com/office/drawing/2014/main" id="{9357601C-31DB-B846-8528-85695F6AE236}"/>
                  </a:ext>
                </a:extLst>
              </p:cNvPr>
              <p:cNvSpPr/>
              <p:nvPr/>
            </p:nvSpPr>
            <p:spPr>
              <a:xfrm>
                <a:off x="5947276" y="2157324"/>
                <a:ext cx="70" cy="70"/>
              </a:xfrm>
              <a:custGeom>
                <a:avLst/>
                <a:gdLst/>
                <a:ahLst/>
                <a:cxnLst/>
                <a:rect l="l" t="t" r="r" b="b"/>
                <a:pathLst>
                  <a:path w="1" h="1" extrusionOk="0">
                    <a:moveTo>
                      <a:pt x="1" y="0"/>
                    </a:moveTo>
                    <a:lnTo>
                      <a:pt x="1" y="0"/>
                    </a:ln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8" name="Google Shape;2409;p69">
                <a:extLst>
                  <a:ext uri="{FF2B5EF4-FFF2-40B4-BE49-F238E27FC236}">
                    <a16:creationId xmlns:a16="http://schemas.microsoft.com/office/drawing/2014/main" id="{A3A4EE72-AA0A-3945-AFE5-B7A66C26094B}"/>
                  </a:ext>
                </a:extLst>
              </p:cNvPr>
              <p:cNvSpPr/>
              <p:nvPr/>
            </p:nvSpPr>
            <p:spPr>
              <a:xfrm>
                <a:off x="5947276" y="2157324"/>
                <a:ext cx="70" cy="70"/>
              </a:xfrm>
              <a:custGeom>
                <a:avLst/>
                <a:gdLst/>
                <a:ahLst/>
                <a:cxnLst/>
                <a:rect l="l" t="t" r="r" b="b"/>
                <a:pathLst>
                  <a:path w="1" h="1" extrusionOk="0">
                    <a:moveTo>
                      <a:pt x="1" y="0"/>
                    </a:moveTo>
                    <a:lnTo>
                      <a:pt x="1" y="0"/>
                    </a:ln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9" name="Google Shape;2410;p69">
                <a:extLst>
                  <a:ext uri="{FF2B5EF4-FFF2-40B4-BE49-F238E27FC236}">
                    <a16:creationId xmlns:a16="http://schemas.microsoft.com/office/drawing/2014/main" id="{35F88AA1-857A-AA49-91D5-DF08D93BF4AE}"/>
                  </a:ext>
                </a:extLst>
              </p:cNvPr>
              <p:cNvSpPr/>
              <p:nvPr/>
            </p:nvSpPr>
            <p:spPr>
              <a:xfrm>
                <a:off x="5946995" y="2157324"/>
                <a:ext cx="70" cy="70"/>
              </a:xfrm>
              <a:custGeom>
                <a:avLst/>
                <a:gdLst/>
                <a:ahLst/>
                <a:cxnLst/>
                <a:rect l="l" t="t" r="r" b="b"/>
                <a:pathLst>
                  <a:path w="1" h="1" extrusionOk="0">
                    <a:moveTo>
                      <a:pt x="0" y="0"/>
                    </a:moveTo>
                    <a:lnTo>
                      <a:pt x="0" y="0"/>
                    </a:lnTo>
                    <a:lnTo>
                      <a:pt x="0" y="0"/>
                    </a:ln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0" name="Google Shape;2411;p69">
                <a:extLst>
                  <a:ext uri="{FF2B5EF4-FFF2-40B4-BE49-F238E27FC236}">
                    <a16:creationId xmlns:a16="http://schemas.microsoft.com/office/drawing/2014/main" id="{6DB949EC-D287-E845-B79E-4FB522CADA80}"/>
                  </a:ext>
                </a:extLst>
              </p:cNvPr>
              <p:cNvSpPr/>
              <p:nvPr/>
            </p:nvSpPr>
            <p:spPr>
              <a:xfrm>
                <a:off x="5916994" y="2165805"/>
                <a:ext cx="70" cy="70"/>
              </a:xfrm>
              <a:custGeom>
                <a:avLst/>
                <a:gdLst/>
                <a:ahLst/>
                <a:cxnLst/>
                <a:rect l="l" t="t" r="r" b="b"/>
                <a:pathLst>
                  <a:path w="1" h="1" extrusionOk="0">
                    <a:moveTo>
                      <a:pt x="1" y="1"/>
                    </a:moveTo>
                    <a:lnTo>
                      <a:pt x="1" y="1"/>
                    </a:ln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1" name="Google Shape;2412;p69">
                <a:extLst>
                  <a:ext uri="{FF2B5EF4-FFF2-40B4-BE49-F238E27FC236}">
                    <a16:creationId xmlns:a16="http://schemas.microsoft.com/office/drawing/2014/main" id="{B1DC3651-1E0D-9B4A-822F-F14E13C9B02C}"/>
                  </a:ext>
                </a:extLst>
              </p:cNvPr>
              <p:cNvSpPr/>
              <p:nvPr/>
            </p:nvSpPr>
            <p:spPr>
              <a:xfrm>
                <a:off x="5098395" y="1557219"/>
                <a:ext cx="343828" cy="375372"/>
              </a:xfrm>
              <a:custGeom>
                <a:avLst/>
                <a:gdLst/>
                <a:ahLst/>
                <a:cxnLst/>
                <a:rect l="l" t="t" r="r" b="b"/>
                <a:pathLst>
                  <a:path w="4905" h="5355" extrusionOk="0">
                    <a:moveTo>
                      <a:pt x="2835" y="0"/>
                    </a:moveTo>
                    <a:cubicBezTo>
                      <a:pt x="2822" y="0"/>
                      <a:pt x="2808" y="0"/>
                      <a:pt x="2794" y="0"/>
                    </a:cubicBezTo>
                    <a:cubicBezTo>
                      <a:pt x="2542" y="0"/>
                      <a:pt x="2295" y="36"/>
                      <a:pt x="2056" y="117"/>
                    </a:cubicBezTo>
                    <a:lnTo>
                      <a:pt x="2052" y="108"/>
                    </a:lnTo>
                    <a:cubicBezTo>
                      <a:pt x="1580" y="266"/>
                      <a:pt x="1157" y="540"/>
                      <a:pt x="828" y="909"/>
                    </a:cubicBezTo>
                    <a:cubicBezTo>
                      <a:pt x="450" y="1328"/>
                      <a:pt x="190" y="1840"/>
                      <a:pt x="77" y="2394"/>
                    </a:cubicBezTo>
                    <a:cubicBezTo>
                      <a:pt x="19" y="2664"/>
                      <a:pt x="1" y="2938"/>
                      <a:pt x="19" y="3213"/>
                    </a:cubicBezTo>
                    <a:cubicBezTo>
                      <a:pt x="28" y="3347"/>
                      <a:pt x="50" y="3482"/>
                      <a:pt x="82" y="3617"/>
                    </a:cubicBezTo>
                    <a:cubicBezTo>
                      <a:pt x="113" y="3748"/>
                      <a:pt x="158" y="3874"/>
                      <a:pt x="212" y="4000"/>
                    </a:cubicBezTo>
                    <a:cubicBezTo>
                      <a:pt x="437" y="4526"/>
                      <a:pt x="851" y="4944"/>
                      <a:pt x="1377" y="5174"/>
                    </a:cubicBezTo>
                    <a:cubicBezTo>
                      <a:pt x="1637" y="5295"/>
                      <a:pt x="1923" y="5354"/>
                      <a:pt x="2213" y="5354"/>
                    </a:cubicBezTo>
                    <a:cubicBezTo>
                      <a:pt x="2224" y="5354"/>
                      <a:pt x="2235" y="5354"/>
                      <a:pt x="2245" y="5354"/>
                    </a:cubicBezTo>
                    <a:cubicBezTo>
                      <a:pt x="2389" y="5349"/>
                      <a:pt x="2529" y="5322"/>
                      <a:pt x="2668" y="5277"/>
                    </a:cubicBezTo>
                    <a:cubicBezTo>
                      <a:pt x="2812" y="5232"/>
                      <a:pt x="2952" y="5160"/>
                      <a:pt x="3078" y="5066"/>
                    </a:cubicBezTo>
                    <a:cubicBezTo>
                      <a:pt x="3091" y="5057"/>
                      <a:pt x="3100" y="5043"/>
                      <a:pt x="3105" y="5030"/>
                    </a:cubicBezTo>
                    <a:cubicBezTo>
                      <a:pt x="3114" y="4994"/>
                      <a:pt x="3091" y="4962"/>
                      <a:pt x="3060" y="4953"/>
                    </a:cubicBezTo>
                    <a:cubicBezTo>
                      <a:pt x="3054" y="4952"/>
                      <a:pt x="3048" y="4951"/>
                      <a:pt x="3041" y="4951"/>
                    </a:cubicBezTo>
                    <a:cubicBezTo>
                      <a:pt x="3032" y="4951"/>
                      <a:pt x="3023" y="4953"/>
                      <a:pt x="3015" y="4958"/>
                    </a:cubicBezTo>
                    <a:cubicBezTo>
                      <a:pt x="2925" y="5021"/>
                      <a:pt x="2835" y="5079"/>
                      <a:pt x="2736" y="5120"/>
                    </a:cubicBezTo>
                    <a:lnTo>
                      <a:pt x="2727" y="5124"/>
                    </a:lnTo>
                    <a:lnTo>
                      <a:pt x="2731" y="5124"/>
                    </a:lnTo>
                    <a:cubicBezTo>
                      <a:pt x="2614" y="5169"/>
                      <a:pt x="2497" y="5201"/>
                      <a:pt x="2376" y="5219"/>
                    </a:cubicBezTo>
                    <a:cubicBezTo>
                      <a:pt x="2311" y="5225"/>
                      <a:pt x="2246" y="5229"/>
                      <a:pt x="2182" y="5229"/>
                    </a:cubicBezTo>
                    <a:cubicBezTo>
                      <a:pt x="2107" y="5229"/>
                      <a:pt x="2032" y="5224"/>
                      <a:pt x="1958" y="5214"/>
                    </a:cubicBezTo>
                    <a:cubicBezTo>
                      <a:pt x="1787" y="5187"/>
                      <a:pt x="1625" y="5142"/>
                      <a:pt x="1467" y="5079"/>
                    </a:cubicBezTo>
                    <a:lnTo>
                      <a:pt x="1472" y="5079"/>
                    </a:lnTo>
                    <a:cubicBezTo>
                      <a:pt x="1296" y="5007"/>
                      <a:pt x="1134" y="4913"/>
                      <a:pt x="986" y="4796"/>
                    </a:cubicBezTo>
                    <a:cubicBezTo>
                      <a:pt x="693" y="4571"/>
                      <a:pt x="464" y="4274"/>
                      <a:pt x="325" y="3937"/>
                    </a:cubicBezTo>
                    <a:lnTo>
                      <a:pt x="325" y="3932"/>
                    </a:lnTo>
                    <a:cubicBezTo>
                      <a:pt x="244" y="3739"/>
                      <a:pt x="190" y="3536"/>
                      <a:pt x="163" y="3329"/>
                    </a:cubicBezTo>
                    <a:lnTo>
                      <a:pt x="163" y="3347"/>
                    </a:lnTo>
                    <a:cubicBezTo>
                      <a:pt x="131" y="3109"/>
                      <a:pt x="136" y="2866"/>
                      <a:pt x="167" y="2628"/>
                    </a:cubicBezTo>
                    <a:cubicBezTo>
                      <a:pt x="167" y="2632"/>
                      <a:pt x="167" y="2637"/>
                      <a:pt x="167" y="2641"/>
                    </a:cubicBezTo>
                    <a:cubicBezTo>
                      <a:pt x="203" y="2376"/>
                      <a:pt x="275" y="2115"/>
                      <a:pt x="379" y="1863"/>
                    </a:cubicBezTo>
                    <a:cubicBezTo>
                      <a:pt x="482" y="1620"/>
                      <a:pt x="612" y="1391"/>
                      <a:pt x="774" y="1179"/>
                    </a:cubicBezTo>
                    <a:lnTo>
                      <a:pt x="779" y="1179"/>
                    </a:lnTo>
                    <a:cubicBezTo>
                      <a:pt x="779" y="1175"/>
                      <a:pt x="783" y="1175"/>
                      <a:pt x="783" y="1170"/>
                    </a:cubicBezTo>
                    <a:cubicBezTo>
                      <a:pt x="936" y="977"/>
                      <a:pt x="1112" y="801"/>
                      <a:pt x="1305" y="648"/>
                    </a:cubicBezTo>
                    <a:lnTo>
                      <a:pt x="1305" y="648"/>
                    </a:lnTo>
                    <a:lnTo>
                      <a:pt x="1301" y="653"/>
                    </a:lnTo>
                    <a:cubicBezTo>
                      <a:pt x="1481" y="513"/>
                      <a:pt x="1679" y="396"/>
                      <a:pt x="1886" y="306"/>
                    </a:cubicBezTo>
                    <a:cubicBezTo>
                      <a:pt x="2088" y="221"/>
                      <a:pt x="2299" y="167"/>
                      <a:pt x="2515" y="135"/>
                    </a:cubicBezTo>
                    <a:lnTo>
                      <a:pt x="2497" y="135"/>
                    </a:lnTo>
                    <a:cubicBezTo>
                      <a:pt x="2596" y="122"/>
                      <a:pt x="2694" y="115"/>
                      <a:pt x="2792" y="115"/>
                    </a:cubicBezTo>
                    <a:cubicBezTo>
                      <a:pt x="2890" y="115"/>
                      <a:pt x="2988" y="122"/>
                      <a:pt x="3087" y="135"/>
                    </a:cubicBezTo>
                    <a:lnTo>
                      <a:pt x="3069" y="135"/>
                    </a:lnTo>
                    <a:cubicBezTo>
                      <a:pt x="3244" y="158"/>
                      <a:pt x="3420" y="207"/>
                      <a:pt x="3582" y="275"/>
                    </a:cubicBezTo>
                    <a:lnTo>
                      <a:pt x="3568" y="270"/>
                    </a:lnTo>
                    <a:lnTo>
                      <a:pt x="3568" y="270"/>
                    </a:lnTo>
                    <a:cubicBezTo>
                      <a:pt x="3716" y="333"/>
                      <a:pt x="3856" y="414"/>
                      <a:pt x="3986" y="513"/>
                    </a:cubicBezTo>
                    <a:cubicBezTo>
                      <a:pt x="4112" y="612"/>
                      <a:pt x="4225" y="725"/>
                      <a:pt x="4324" y="851"/>
                    </a:cubicBezTo>
                    <a:cubicBezTo>
                      <a:pt x="4427" y="990"/>
                      <a:pt x="4517" y="1143"/>
                      <a:pt x="4585" y="1305"/>
                    </a:cubicBezTo>
                    <a:cubicBezTo>
                      <a:pt x="4585" y="1310"/>
                      <a:pt x="4585" y="1314"/>
                      <a:pt x="4589" y="1314"/>
                    </a:cubicBezTo>
                    <a:cubicBezTo>
                      <a:pt x="4670" y="1521"/>
                      <a:pt x="4729" y="1732"/>
                      <a:pt x="4756" y="1953"/>
                    </a:cubicBezTo>
                    <a:cubicBezTo>
                      <a:pt x="4774" y="2074"/>
                      <a:pt x="4778" y="2196"/>
                      <a:pt x="4774" y="2322"/>
                    </a:cubicBezTo>
                    <a:cubicBezTo>
                      <a:pt x="4774" y="2353"/>
                      <a:pt x="4796" y="2380"/>
                      <a:pt x="4828" y="2385"/>
                    </a:cubicBezTo>
                    <a:lnTo>
                      <a:pt x="4859" y="2358"/>
                    </a:lnTo>
                    <a:lnTo>
                      <a:pt x="4895" y="2335"/>
                    </a:lnTo>
                    <a:cubicBezTo>
                      <a:pt x="4895" y="2331"/>
                      <a:pt x="4895" y="2326"/>
                      <a:pt x="4895" y="2322"/>
                    </a:cubicBezTo>
                    <a:cubicBezTo>
                      <a:pt x="4904" y="2011"/>
                      <a:pt x="4859" y="1705"/>
                      <a:pt x="4756" y="1413"/>
                    </a:cubicBezTo>
                    <a:cubicBezTo>
                      <a:pt x="4675" y="1184"/>
                      <a:pt x="4562" y="972"/>
                      <a:pt x="4418" y="783"/>
                    </a:cubicBezTo>
                    <a:cubicBezTo>
                      <a:pt x="4153" y="432"/>
                      <a:pt x="3779" y="185"/>
                      <a:pt x="3357" y="72"/>
                    </a:cubicBezTo>
                    <a:cubicBezTo>
                      <a:pt x="3190" y="27"/>
                      <a:pt x="3011" y="0"/>
                      <a:pt x="2835" y="0"/>
                    </a:cubicBez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2" name="Google Shape;2413;p69">
                <a:extLst>
                  <a:ext uri="{FF2B5EF4-FFF2-40B4-BE49-F238E27FC236}">
                    <a16:creationId xmlns:a16="http://schemas.microsoft.com/office/drawing/2014/main" id="{51EABA1B-4311-B549-B25D-F5B4A54DB501}"/>
                  </a:ext>
                </a:extLst>
              </p:cNvPr>
              <p:cNvSpPr/>
              <p:nvPr/>
            </p:nvSpPr>
            <p:spPr>
              <a:xfrm>
                <a:off x="5152650" y="1639233"/>
                <a:ext cx="70" cy="70"/>
              </a:xfrm>
              <a:custGeom>
                <a:avLst/>
                <a:gdLst/>
                <a:ahLst/>
                <a:cxnLst/>
                <a:rect l="l" t="t" r="r" b="b"/>
                <a:pathLst>
                  <a:path w="1" h="1" extrusionOk="0">
                    <a:moveTo>
                      <a:pt x="0" y="0"/>
                    </a:moveTo>
                    <a:lnTo>
                      <a:pt x="0" y="0"/>
                    </a:ln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3" name="Google Shape;2414;p69">
                <a:extLst>
                  <a:ext uri="{FF2B5EF4-FFF2-40B4-BE49-F238E27FC236}">
                    <a16:creationId xmlns:a16="http://schemas.microsoft.com/office/drawing/2014/main" id="{1D5AAC95-E8EE-284B-B10B-66F9BCCE1A0D}"/>
                  </a:ext>
                </a:extLst>
              </p:cNvPr>
              <p:cNvSpPr/>
              <p:nvPr/>
            </p:nvSpPr>
            <p:spPr>
              <a:xfrm>
                <a:off x="5120476" y="1832492"/>
                <a:ext cx="70" cy="70"/>
              </a:xfrm>
              <a:custGeom>
                <a:avLst/>
                <a:gdLst/>
                <a:ahLst/>
                <a:cxnLst/>
                <a:rect l="l" t="t" r="r" b="b"/>
                <a:pathLst>
                  <a:path w="1" h="1" extrusionOk="0">
                    <a:moveTo>
                      <a:pt x="1" y="1"/>
                    </a:moveTo>
                    <a:lnTo>
                      <a:pt x="1" y="1"/>
                    </a:ln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4" name="Google Shape;2415;p69">
                <a:extLst>
                  <a:ext uri="{FF2B5EF4-FFF2-40B4-BE49-F238E27FC236}">
                    <a16:creationId xmlns:a16="http://schemas.microsoft.com/office/drawing/2014/main" id="{43D8E160-81DF-CE4D-8E63-7A51E46BF480}"/>
                  </a:ext>
                </a:extLst>
              </p:cNvPr>
              <p:cNvSpPr/>
              <p:nvPr/>
            </p:nvSpPr>
            <p:spPr>
              <a:xfrm>
                <a:off x="5120826" y="1833123"/>
                <a:ext cx="70" cy="70"/>
              </a:xfrm>
              <a:custGeom>
                <a:avLst/>
                <a:gdLst/>
                <a:ahLst/>
                <a:cxnLst/>
                <a:rect l="l" t="t" r="r" b="b"/>
                <a:pathLst>
                  <a:path w="1" h="1" extrusionOk="0">
                    <a:moveTo>
                      <a:pt x="0" y="1"/>
                    </a:moveTo>
                    <a:lnTo>
                      <a:pt x="0" y="1"/>
                    </a:ln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5" name="Google Shape;2416;p69">
                <a:extLst>
                  <a:ext uri="{FF2B5EF4-FFF2-40B4-BE49-F238E27FC236}">
                    <a16:creationId xmlns:a16="http://schemas.microsoft.com/office/drawing/2014/main" id="{D3C50305-738A-C04B-8510-DAE77132BB66}"/>
                  </a:ext>
                </a:extLst>
              </p:cNvPr>
              <p:cNvSpPr/>
              <p:nvPr/>
            </p:nvSpPr>
            <p:spPr>
              <a:xfrm>
                <a:off x="5152650" y="1639233"/>
                <a:ext cx="70" cy="70"/>
              </a:xfrm>
              <a:custGeom>
                <a:avLst/>
                <a:gdLst/>
                <a:ahLst/>
                <a:cxnLst/>
                <a:rect l="l" t="t" r="r" b="b"/>
                <a:pathLst>
                  <a:path w="1" h="1" extrusionOk="0">
                    <a:moveTo>
                      <a:pt x="0" y="0"/>
                    </a:moveTo>
                    <a:lnTo>
                      <a:pt x="0" y="0"/>
                    </a:ln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6" name="Google Shape;2417;p69">
                <a:extLst>
                  <a:ext uri="{FF2B5EF4-FFF2-40B4-BE49-F238E27FC236}">
                    <a16:creationId xmlns:a16="http://schemas.microsoft.com/office/drawing/2014/main" id="{9DB15D46-148E-F84F-87AE-9BB1B5299365}"/>
                  </a:ext>
                </a:extLst>
              </p:cNvPr>
              <p:cNvSpPr/>
              <p:nvPr/>
            </p:nvSpPr>
            <p:spPr>
              <a:xfrm>
                <a:off x="5120826" y="1832492"/>
                <a:ext cx="70" cy="701"/>
              </a:xfrm>
              <a:custGeom>
                <a:avLst/>
                <a:gdLst/>
                <a:ahLst/>
                <a:cxnLst/>
                <a:rect l="l" t="t" r="r" b="b"/>
                <a:pathLst>
                  <a:path w="1" h="10" extrusionOk="0">
                    <a:moveTo>
                      <a:pt x="0" y="5"/>
                    </a:moveTo>
                    <a:lnTo>
                      <a:pt x="0" y="10"/>
                    </a:lnTo>
                    <a:cubicBezTo>
                      <a:pt x="0" y="5"/>
                      <a:pt x="0" y="5"/>
                      <a:pt x="0" y="1"/>
                    </a:cubicBezTo>
                    <a:lnTo>
                      <a:pt x="0" y="1"/>
                    </a:lnTo>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7" name="Google Shape;2418;p69">
                <a:extLst>
                  <a:ext uri="{FF2B5EF4-FFF2-40B4-BE49-F238E27FC236}">
                    <a16:creationId xmlns:a16="http://schemas.microsoft.com/office/drawing/2014/main" id="{3B9FA9E3-BB35-EA4D-A195-C7F80EBB3A44}"/>
                  </a:ext>
                </a:extLst>
              </p:cNvPr>
              <p:cNvSpPr/>
              <p:nvPr/>
            </p:nvSpPr>
            <p:spPr>
              <a:xfrm>
                <a:off x="5200597" y="1912894"/>
                <a:ext cx="701" cy="421"/>
              </a:xfrm>
              <a:custGeom>
                <a:avLst/>
                <a:gdLst/>
                <a:ahLst/>
                <a:cxnLst/>
                <a:rect l="l" t="t" r="r" b="b"/>
                <a:pathLst>
                  <a:path w="10" h="6" extrusionOk="0">
                    <a:moveTo>
                      <a:pt x="9" y="5"/>
                    </a:moveTo>
                    <a:lnTo>
                      <a:pt x="0" y="1"/>
                    </a:lnTo>
                    <a:lnTo>
                      <a:pt x="9" y="5"/>
                    </a:ln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8" name="Google Shape;2419;p69">
                <a:extLst>
                  <a:ext uri="{FF2B5EF4-FFF2-40B4-BE49-F238E27FC236}">
                    <a16:creationId xmlns:a16="http://schemas.microsoft.com/office/drawing/2014/main" id="{FF6F2382-D352-1945-945A-2EF4653AAD78}"/>
                  </a:ext>
                </a:extLst>
              </p:cNvPr>
              <p:cNvSpPr/>
              <p:nvPr/>
            </p:nvSpPr>
            <p:spPr>
              <a:xfrm>
                <a:off x="5290112" y="1916399"/>
                <a:ext cx="70" cy="70"/>
              </a:xfrm>
              <a:custGeom>
                <a:avLst/>
                <a:gdLst/>
                <a:ahLst/>
                <a:cxnLst/>
                <a:rect l="l" t="t" r="r" b="b"/>
                <a:pathLst>
                  <a:path w="1" h="1" extrusionOk="0">
                    <a:moveTo>
                      <a:pt x="1" y="0"/>
                    </a:moveTo>
                    <a:lnTo>
                      <a:pt x="1" y="0"/>
                    </a:ln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9" name="Google Shape;2420;p69">
                <a:extLst>
                  <a:ext uri="{FF2B5EF4-FFF2-40B4-BE49-F238E27FC236}">
                    <a16:creationId xmlns:a16="http://schemas.microsoft.com/office/drawing/2014/main" id="{E4E3CB3E-FFC1-7A4E-8E93-8870AE98D69D}"/>
                  </a:ext>
                </a:extLst>
              </p:cNvPr>
              <p:cNvSpPr/>
              <p:nvPr/>
            </p:nvSpPr>
            <p:spPr>
              <a:xfrm>
                <a:off x="5289481" y="1916399"/>
                <a:ext cx="421" cy="70"/>
              </a:xfrm>
              <a:custGeom>
                <a:avLst/>
                <a:gdLst/>
                <a:ahLst/>
                <a:cxnLst/>
                <a:rect l="l" t="t" r="r" b="b"/>
                <a:pathLst>
                  <a:path w="6" h="1" extrusionOk="0">
                    <a:moveTo>
                      <a:pt x="1" y="0"/>
                    </a:moveTo>
                    <a:lnTo>
                      <a:pt x="5" y="0"/>
                    </a:lnTo>
                    <a:lnTo>
                      <a:pt x="5" y="0"/>
                    </a:lnTo>
                    <a:lnTo>
                      <a:pt x="1" y="0"/>
                    </a:ln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0" name="Google Shape;2421;p69">
                <a:extLst>
                  <a:ext uri="{FF2B5EF4-FFF2-40B4-BE49-F238E27FC236}">
                    <a16:creationId xmlns:a16="http://schemas.microsoft.com/office/drawing/2014/main" id="{19F129C9-00BA-104D-B3B1-D3E76FDE2E83}"/>
                  </a:ext>
                </a:extLst>
              </p:cNvPr>
              <p:cNvSpPr/>
              <p:nvPr/>
            </p:nvSpPr>
            <p:spPr>
              <a:xfrm>
                <a:off x="5539238" y="2243684"/>
                <a:ext cx="22151" cy="7991"/>
              </a:xfrm>
              <a:custGeom>
                <a:avLst/>
                <a:gdLst/>
                <a:ahLst/>
                <a:cxnLst/>
                <a:rect l="l" t="t" r="r" b="b"/>
                <a:pathLst>
                  <a:path w="316" h="114" extrusionOk="0">
                    <a:moveTo>
                      <a:pt x="28" y="1"/>
                    </a:moveTo>
                    <a:cubicBezTo>
                      <a:pt x="14" y="10"/>
                      <a:pt x="5" y="23"/>
                      <a:pt x="5" y="41"/>
                    </a:cubicBezTo>
                    <a:cubicBezTo>
                      <a:pt x="1" y="59"/>
                      <a:pt x="5" y="73"/>
                      <a:pt x="14" y="86"/>
                    </a:cubicBezTo>
                    <a:cubicBezTo>
                      <a:pt x="23" y="100"/>
                      <a:pt x="41" y="109"/>
                      <a:pt x="55" y="113"/>
                    </a:cubicBezTo>
                    <a:lnTo>
                      <a:pt x="262" y="113"/>
                    </a:lnTo>
                    <a:cubicBezTo>
                      <a:pt x="275" y="113"/>
                      <a:pt x="293" y="104"/>
                      <a:pt x="302" y="91"/>
                    </a:cubicBezTo>
                    <a:cubicBezTo>
                      <a:pt x="311" y="77"/>
                      <a:pt x="316" y="59"/>
                      <a:pt x="316" y="46"/>
                    </a:cubicBezTo>
                    <a:cubicBezTo>
                      <a:pt x="311" y="28"/>
                      <a:pt x="302" y="14"/>
                      <a:pt x="293" y="5"/>
                    </a:cubicBezTo>
                    <a:lnTo>
                      <a:pt x="284" y="1"/>
                    </a:ln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1" name="Google Shape;2422;p69">
                <a:extLst>
                  <a:ext uri="{FF2B5EF4-FFF2-40B4-BE49-F238E27FC236}">
                    <a16:creationId xmlns:a16="http://schemas.microsoft.com/office/drawing/2014/main" id="{7AF631E3-F1C2-C745-BCD2-383E443A92BB}"/>
                  </a:ext>
                </a:extLst>
              </p:cNvPr>
              <p:cNvSpPr/>
              <p:nvPr/>
            </p:nvSpPr>
            <p:spPr>
              <a:xfrm>
                <a:off x="5515896" y="2241160"/>
                <a:ext cx="42970" cy="10515"/>
              </a:xfrm>
              <a:custGeom>
                <a:avLst/>
                <a:gdLst/>
                <a:ahLst/>
                <a:cxnLst/>
                <a:rect l="l" t="t" r="r" b="b"/>
                <a:pathLst>
                  <a:path w="613" h="150" extrusionOk="0">
                    <a:moveTo>
                      <a:pt x="55" y="1"/>
                    </a:moveTo>
                    <a:cubicBezTo>
                      <a:pt x="46" y="5"/>
                      <a:pt x="37" y="5"/>
                      <a:pt x="32" y="14"/>
                    </a:cubicBezTo>
                    <a:lnTo>
                      <a:pt x="28" y="10"/>
                    </a:lnTo>
                    <a:cubicBezTo>
                      <a:pt x="14" y="19"/>
                      <a:pt x="5" y="37"/>
                      <a:pt x="5" y="55"/>
                    </a:cubicBezTo>
                    <a:cubicBezTo>
                      <a:pt x="1" y="86"/>
                      <a:pt x="23" y="118"/>
                      <a:pt x="59" y="122"/>
                    </a:cubicBezTo>
                    <a:cubicBezTo>
                      <a:pt x="221" y="131"/>
                      <a:pt x="379" y="140"/>
                      <a:pt x="541" y="149"/>
                    </a:cubicBezTo>
                    <a:cubicBezTo>
                      <a:pt x="554" y="149"/>
                      <a:pt x="572" y="145"/>
                      <a:pt x="586" y="136"/>
                    </a:cubicBezTo>
                    <a:cubicBezTo>
                      <a:pt x="599" y="127"/>
                      <a:pt x="608" y="113"/>
                      <a:pt x="608" y="95"/>
                    </a:cubicBezTo>
                    <a:cubicBezTo>
                      <a:pt x="613" y="73"/>
                      <a:pt x="604" y="55"/>
                      <a:pt x="586" y="41"/>
                    </a:cubicBezTo>
                    <a:cubicBezTo>
                      <a:pt x="469" y="41"/>
                      <a:pt x="356" y="37"/>
                      <a:pt x="244" y="28"/>
                    </a:cubicBezTo>
                    <a:cubicBezTo>
                      <a:pt x="181" y="23"/>
                      <a:pt x="113" y="14"/>
                      <a:pt x="55" y="1"/>
                    </a:cubicBez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2" name="Google Shape;2423;p69">
                <a:extLst>
                  <a:ext uri="{FF2B5EF4-FFF2-40B4-BE49-F238E27FC236}">
                    <a16:creationId xmlns:a16="http://schemas.microsoft.com/office/drawing/2014/main" id="{30E770C4-9608-6342-A35E-E921A0B5195E}"/>
                  </a:ext>
                </a:extLst>
              </p:cNvPr>
              <p:cNvSpPr/>
              <p:nvPr/>
            </p:nvSpPr>
            <p:spPr>
              <a:xfrm>
                <a:off x="5519681" y="2241791"/>
                <a:ext cx="49909" cy="11286"/>
              </a:xfrm>
              <a:custGeom>
                <a:avLst/>
                <a:gdLst/>
                <a:ahLst/>
                <a:cxnLst/>
                <a:rect l="l" t="t" r="r" b="b"/>
                <a:pathLst>
                  <a:path w="712" h="161" extrusionOk="0">
                    <a:moveTo>
                      <a:pt x="41" y="1"/>
                    </a:moveTo>
                    <a:cubicBezTo>
                      <a:pt x="23" y="10"/>
                      <a:pt x="10" y="28"/>
                      <a:pt x="5" y="46"/>
                    </a:cubicBezTo>
                    <a:cubicBezTo>
                      <a:pt x="1" y="82"/>
                      <a:pt x="28" y="113"/>
                      <a:pt x="59" y="118"/>
                    </a:cubicBezTo>
                    <a:cubicBezTo>
                      <a:pt x="253" y="140"/>
                      <a:pt x="446" y="154"/>
                      <a:pt x="640" y="158"/>
                    </a:cubicBezTo>
                    <a:cubicBezTo>
                      <a:pt x="643" y="160"/>
                      <a:pt x="647" y="160"/>
                      <a:pt x="651" y="160"/>
                    </a:cubicBezTo>
                    <a:cubicBezTo>
                      <a:pt x="662" y="160"/>
                      <a:pt x="675" y="156"/>
                      <a:pt x="685" y="149"/>
                    </a:cubicBezTo>
                    <a:cubicBezTo>
                      <a:pt x="698" y="140"/>
                      <a:pt x="707" y="122"/>
                      <a:pt x="712" y="109"/>
                    </a:cubicBezTo>
                    <a:cubicBezTo>
                      <a:pt x="712" y="73"/>
                      <a:pt x="689" y="41"/>
                      <a:pt x="658" y="37"/>
                    </a:cubicBezTo>
                    <a:cubicBezTo>
                      <a:pt x="590" y="37"/>
                      <a:pt x="523" y="32"/>
                      <a:pt x="455" y="28"/>
                    </a:cubicBezTo>
                    <a:cubicBezTo>
                      <a:pt x="365" y="28"/>
                      <a:pt x="275" y="28"/>
                      <a:pt x="185" y="19"/>
                    </a:cubicBezTo>
                    <a:cubicBezTo>
                      <a:pt x="136" y="14"/>
                      <a:pt x="86" y="5"/>
                      <a:pt x="41" y="1"/>
                    </a:cubicBez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3" name="Google Shape;2424;p69">
                <a:extLst>
                  <a:ext uri="{FF2B5EF4-FFF2-40B4-BE49-F238E27FC236}">
                    <a16:creationId xmlns:a16="http://schemas.microsoft.com/office/drawing/2014/main" id="{4724378F-64E0-4943-82A1-922C2726272D}"/>
                  </a:ext>
                </a:extLst>
              </p:cNvPr>
              <p:cNvSpPr/>
              <p:nvPr/>
            </p:nvSpPr>
            <p:spPr>
              <a:xfrm>
                <a:off x="5461360" y="1887098"/>
                <a:ext cx="439652" cy="380069"/>
              </a:xfrm>
              <a:custGeom>
                <a:avLst/>
                <a:gdLst/>
                <a:ahLst/>
                <a:cxnLst/>
                <a:rect l="l" t="t" r="r" b="b"/>
                <a:pathLst>
                  <a:path w="6272" h="5422" extrusionOk="0">
                    <a:moveTo>
                      <a:pt x="5705" y="0"/>
                    </a:moveTo>
                    <a:cubicBezTo>
                      <a:pt x="5754" y="144"/>
                      <a:pt x="5799" y="297"/>
                      <a:pt x="5844" y="450"/>
                    </a:cubicBezTo>
                    <a:lnTo>
                      <a:pt x="5840" y="441"/>
                    </a:lnTo>
                    <a:lnTo>
                      <a:pt x="5840" y="441"/>
                    </a:lnTo>
                    <a:cubicBezTo>
                      <a:pt x="5943" y="823"/>
                      <a:pt x="6029" y="1210"/>
                      <a:pt x="6083" y="1602"/>
                    </a:cubicBezTo>
                    <a:lnTo>
                      <a:pt x="6083" y="1588"/>
                    </a:lnTo>
                    <a:cubicBezTo>
                      <a:pt x="6114" y="1826"/>
                      <a:pt x="6132" y="2065"/>
                      <a:pt x="6141" y="2308"/>
                    </a:cubicBezTo>
                    <a:cubicBezTo>
                      <a:pt x="6146" y="2533"/>
                      <a:pt x="6137" y="2753"/>
                      <a:pt x="6110" y="2974"/>
                    </a:cubicBezTo>
                    <a:lnTo>
                      <a:pt x="6110" y="2983"/>
                    </a:lnTo>
                    <a:cubicBezTo>
                      <a:pt x="6083" y="3190"/>
                      <a:pt x="6024" y="3392"/>
                      <a:pt x="5948" y="3590"/>
                    </a:cubicBezTo>
                    <a:cubicBezTo>
                      <a:pt x="5876" y="3756"/>
                      <a:pt x="5781" y="3918"/>
                      <a:pt x="5669" y="4062"/>
                    </a:cubicBezTo>
                    <a:lnTo>
                      <a:pt x="5669" y="4067"/>
                    </a:lnTo>
                    <a:cubicBezTo>
                      <a:pt x="5669" y="4067"/>
                      <a:pt x="5669" y="4071"/>
                      <a:pt x="5669" y="4071"/>
                    </a:cubicBezTo>
                    <a:cubicBezTo>
                      <a:pt x="5547" y="4224"/>
                      <a:pt x="5408" y="4368"/>
                      <a:pt x="5250" y="4490"/>
                    </a:cubicBezTo>
                    <a:cubicBezTo>
                      <a:pt x="5025" y="4661"/>
                      <a:pt x="4778" y="4800"/>
                      <a:pt x="4517" y="4913"/>
                    </a:cubicBezTo>
                    <a:cubicBezTo>
                      <a:pt x="4310" y="4994"/>
                      <a:pt x="4099" y="5065"/>
                      <a:pt x="3883" y="5124"/>
                    </a:cubicBezTo>
                    <a:cubicBezTo>
                      <a:pt x="3653" y="5182"/>
                      <a:pt x="3419" y="5232"/>
                      <a:pt x="3186" y="5263"/>
                    </a:cubicBezTo>
                    <a:lnTo>
                      <a:pt x="3204" y="5263"/>
                    </a:lnTo>
                    <a:cubicBezTo>
                      <a:pt x="3024" y="5287"/>
                      <a:pt x="2843" y="5299"/>
                      <a:pt x="2663" y="5299"/>
                    </a:cubicBezTo>
                    <a:cubicBezTo>
                      <a:pt x="2499" y="5299"/>
                      <a:pt x="2336" y="5289"/>
                      <a:pt x="2173" y="5268"/>
                    </a:cubicBezTo>
                    <a:lnTo>
                      <a:pt x="2187" y="5268"/>
                    </a:lnTo>
                    <a:cubicBezTo>
                      <a:pt x="1935" y="5236"/>
                      <a:pt x="1687" y="5169"/>
                      <a:pt x="1449" y="5074"/>
                    </a:cubicBezTo>
                    <a:cubicBezTo>
                      <a:pt x="1148" y="4944"/>
                      <a:pt x="873" y="4760"/>
                      <a:pt x="644" y="4526"/>
                    </a:cubicBezTo>
                    <a:cubicBezTo>
                      <a:pt x="554" y="4436"/>
                      <a:pt x="473" y="4341"/>
                      <a:pt x="396" y="4238"/>
                    </a:cubicBezTo>
                    <a:cubicBezTo>
                      <a:pt x="302" y="4116"/>
                      <a:pt x="212" y="3986"/>
                      <a:pt x="126" y="3851"/>
                    </a:cubicBezTo>
                    <a:cubicBezTo>
                      <a:pt x="114" y="3832"/>
                      <a:pt x="93" y="3822"/>
                      <a:pt x="71" y="3822"/>
                    </a:cubicBezTo>
                    <a:cubicBezTo>
                      <a:pt x="61" y="3822"/>
                      <a:pt x="51" y="3824"/>
                      <a:pt x="41" y="3828"/>
                    </a:cubicBezTo>
                    <a:cubicBezTo>
                      <a:pt x="14" y="3846"/>
                      <a:pt x="1" y="3887"/>
                      <a:pt x="19" y="3914"/>
                    </a:cubicBezTo>
                    <a:cubicBezTo>
                      <a:pt x="203" y="4224"/>
                      <a:pt x="432" y="4503"/>
                      <a:pt x="693" y="4746"/>
                    </a:cubicBezTo>
                    <a:cubicBezTo>
                      <a:pt x="815" y="4850"/>
                      <a:pt x="941" y="4944"/>
                      <a:pt x="1076" y="5025"/>
                    </a:cubicBezTo>
                    <a:cubicBezTo>
                      <a:pt x="1206" y="5101"/>
                      <a:pt x="1346" y="5169"/>
                      <a:pt x="1490" y="5223"/>
                    </a:cubicBezTo>
                    <a:cubicBezTo>
                      <a:pt x="1782" y="5331"/>
                      <a:pt x="2088" y="5394"/>
                      <a:pt x="2394" y="5412"/>
                    </a:cubicBezTo>
                    <a:cubicBezTo>
                      <a:pt x="2484" y="5418"/>
                      <a:pt x="2574" y="5421"/>
                      <a:pt x="2665" y="5421"/>
                    </a:cubicBezTo>
                    <a:cubicBezTo>
                      <a:pt x="2895" y="5421"/>
                      <a:pt x="3126" y="5401"/>
                      <a:pt x="3352" y="5362"/>
                    </a:cubicBezTo>
                    <a:cubicBezTo>
                      <a:pt x="3631" y="5317"/>
                      <a:pt x="3901" y="5250"/>
                      <a:pt x="4171" y="5169"/>
                    </a:cubicBezTo>
                    <a:cubicBezTo>
                      <a:pt x="4427" y="5088"/>
                      <a:pt x="4679" y="4980"/>
                      <a:pt x="4917" y="4854"/>
                    </a:cubicBezTo>
                    <a:cubicBezTo>
                      <a:pt x="5147" y="4728"/>
                      <a:pt x="5358" y="4575"/>
                      <a:pt x="5547" y="4391"/>
                    </a:cubicBezTo>
                    <a:cubicBezTo>
                      <a:pt x="5736" y="4211"/>
                      <a:pt x="5889" y="3999"/>
                      <a:pt x="6006" y="3765"/>
                    </a:cubicBezTo>
                    <a:cubicBezTo>
                      <a:pt x="6065" y="3644"/>
                      <a:pt x="6114" y="3513"/>
                      <a:pt x="6155" y="3383"/>
                    </a:cubicBezTo>
                    <a:cubicBezTo>
                      <a:pt x="6195" y="3244"/>
                      <a:pt x="6222" y="3100"/>
                      <a:pt x="6240" y="2951"/>
                    </a:cubicBezTo>
                    <a:cubicBezTo>
                      <a:pt x="6258" y="2794"/>
                      <a:pt x="6267" y="2632"/>
                      <a:pt x="6272" y="2470"/>
                    </a:cubicBezTo>
                    <a:cubicBezTo>
                      <a:pt x="6272" y="2303"/>
                      <a:pt x="6263" y="2132"/>
                      <a:pt x="6249" y="1966"/>
                    </a:cubicBezTo>
                    <a:cubicBezTo>
                      <a:pt x="6222" y="1615"/>
                      <a:pt x="6168" y="1269"/>
                      <a:pt x="6092" y="927"/>
                    </a:cubicBezTo>
                    <a:cubicBezTo>
                      <a:pt x="6033" y="666"/>
                      <a:pt x="5966" y="414"/>
                      <a:pt x="5889" y="162"/>
                    </a:cubicBezTo>
                    <a:cubicBezTo>
                      <a:pt x="5849" y="139"/>
                      <a:pt x="5813" y="117"/>
                      <a:pt x="5781" y="86"/>
                    </a:cubicBezTo>
                    <a:cubicBezTo>
                      <a:pt x="5754" y="63"/>
                      <a:pt x="5736" y="41"/>
                      <a:pt x="5718" y="14"/>
                    </a:cubicBezTo>
                    <a:lnTo>
                      <a:pt x="5705" y="0"/>
                    </a:lnTo>
                    <a:close/>
                  </a:path>
                </a:pathLst>
              </a:custGeom>
              <a:solidFill>
                <a:srgbClr val="F9BDA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4" name="Google Shape;2425;p69">
                <a:extLst>
                  <a:ext uri="{FF2B5EF4-FFF2-40B4-BE49-F238E27FC236}">
                    <a16:creationId xmlns:a16="http://schemas.microsoft.com/office/drawing/2014/main" id="{D92F7CD1-A8C3-E34E-943B-0D2A2607C91B}"/>
                  </a:ext>
                </a:extLst>
              </p:cNvPr>
              <p:cNvSpPr/>
              <p:nvPr/>
            </p:nvSpPr>
            <p:spPr>
              <a:xfrm>
                <a:off x="5889305" y="2096129"/>
                <a:ext cx="70" cy="421"/>
              </a:xfrm>
              <a:custGeom>
                <a:avLst/>
                <a:gdLst/>
                <a:ahLst/>
                <a:cxnLst/>
                <a:rect l="l" t="t" r="r" b="b"/>
                <a:pathLst>
                  <a:path w="1" h="6" extrusionOk="0">
                    <a:moveTo>
                      <a:pt x="0" y="5"/>
                    </a:moveTo>
                    <a:cubicBezTo>
                      <a:pt x="0" y="1"/>
                      <a:pt x="0" y="1"/>
                      <a:pt x="0" y="1"/>
                    </a:cubicBezTo>
                    <a:cubicBezTo>
                      <a:pt x="0" y="1"/>
                      <a:pt x="0" y="1"/>
                      <a:pt x="0" y="5"/>
                    </a:cubicBezTo>
                    <a:close/>
                  </a:path>
                </a:pathLst>
              </a:custGeom>
              <a:solidFill>
                <a:srgbClr val="F9BDA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5" name="Google Shape;2426;p69">
                <a:extLst>
                  <a:ext uri="{FF2B5EF4-FFF2-40B4-BE49-F238E27FC236}">
                    <a16:creationId xmlns:a16="http://schemas.microsoft.com/office/drawing/2014/main" id="{1B419630-7F4A-6B42-9E52-8B866A25D29E}"/>
                  </a:ext>
                </a:extLst>
              </p:cNvPr>
              <p:cNvSpPr/>
              <p:nvPr/>
            </p:nvSpPr>
            <p:spPr>
              <a:xfrm>
                <a:off x="5858392" y="2172114"/>
                <a:ext cx="70" cy="70"/>
              </a:xfrm>
              <a:custGeom>
                <a:avLst/>
                <a:gdLst/>
                <a:ahLst/>
                <a:cxnLst/>
                <a:rect l="l" t="t" r="r" b="b"/>
                <a:pathLst>
                  <a:path w="1" h="1" extrusionOk="0">
                    <a:moveTo>
                      <a:pt x="0" y="1"/>
                    </a:moveTo>
                    <a:lnTo>
                      <a:pt x="0" y="1"/>
                    </a:lnTo>
                    <a:lnTo>
                      <a:pt x="0" y="1"/>
                    </a:lnTo>
                    <a:close/>
                  </a:path>
                </a:pathLst>
              </a:custGeom>
              <a:solidFill>
                <a:srgbClr val="F9BDA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6" name="Google Shape;2427;p69">
                <a:extLst>
                  <a:ext uri="{FF2B5EF4-FFF2-40B4-BE49-F238E27FC236}">
                    <a16:creationId xmlns:a16="http://schemas.microsoft.com/office/drawing/2014/main" id="{B20124DE-A1F1-4849-9026-00F9DC7BE640}"/>
                  </a:ext>
                </a:extLst>
              </p:cNvPr>
              <p:cNvSpPr/>
              <p:nvPr/>
            </p:nvSpPr>
            <p:spPr>
              <a:xfrm>
                <a:off x="5858042" y="2172465"/>
                <a:ext cx="70" cy="70"/>
              </a:xfrm>
              <a:custGeom>
                <a:avLst/>
                <a:gdLst/>
                <a:ahLst/>
                <a:cxnLst/>
                <a:rect l="l" t="t" r="r" b="b"/>
                <a:pathLst>
                  <a:path w="1" h="1" extrusionOk="0">
                    <a:moveTo>
                      <a:pt x="1" y="0"/>
                    </a:moveTo>
                    <a:lnTo>
                      <a:pt x="1" y="0"/>
                    </a:lnTo>
                    <a:lnTo>
                      <a:pt x="1" y="0"/>
                    </a:lnTo>
                    <a:close/>
                  </a:path>
                </a:pathLst>
              </a:custGeom>
              <a:solidFill>
                <a:srgbClr val="F9BDA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7" name="Google Shape;2428;p69">
                <a:extLst>
                  <a:ext uri="{FF2B5EF4-FFF2-40B4-BE49-F238E27FC236}">
                    <a16:creationId xmlns:a16="http://schemas.microsoft.com/office/drawing/2014/main" id="{AC475350-A2BB-3B42-8D82-1E082C918E63}"/>
                  </a:ext>
                </a:extLst>
              </p:cNvPr>
              <p:cNvSpPr/>
              <p:nvPr/>
            </p:nvSpPr>
            <p:spPr>
              <a:xfrm>
                <a:off x="5777640" y="2230786"/>
                <a:ext cx="421" cy="70"/>
              </a:xfrm>
              <a:custGeom>
                <a:avLst/>
                <a:gdLst/>
                <a:ahLst/>
                <a:cxnLst/>
                <a:rect l="l" t="t" r="r" b="b"/>
                <a:pathLst>
                  <a:path w="6" h="1" extrusionOk="0">
                    <a:moveTo>
                      <a:pt x="1" y="1"/>
                    </a:moveTo>
                    <a:lnTo>
                      <a:pt x="5" y="1"/>
                    </a:lnTo>
                    <a:lnTo>
                      <a:pt x="1" y="1"/>
                    </a:lnTo>
                    <a:close/>
                  </a:path>
                </a:pathLst>
              </a:custGeom>
              <a:solidFill>
                <a:srgbClr val="F9BDA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8" name="Google Shape;2429;p69">
                <a:extLst>
                  <a:ext uri="{FF2B5EF4-FFF2-40B4-BE49-F238E27FC236}">
                    <a16:creationId xmlns:a16="http://schemas.microsoft.com/office/drawing/2014/main" id="{2210F9D4-C539-6C44-AEA7-D21B68D9F5D8}"/>
                  </a:ext>
                </a:extLst>
              </p:cNvPr>
              <p:cNvSpPr/>
              <p:nvPr/>
            </p:nvSpPr>
            <p:spPr>
              <a:xfrm>
                <a:off x="5348783" y="2037177"/>
                <a:ext cx="121199" cy="144191"/>
              </a:xfrm>
              <a:custGeom>
                <a:avLst/>
                <a:gdLst/>
                <a:ahLst/>
                <a:cxnLst/>
                <a:rect l="l" t="t" r="r" b="b"/>
                <a:pathLst>
                  <a:path w="1729" h="2057" extrusionOk="0">
                    <a:moveTo>
                      <a:pt x="846" y="0"/>
                    </a:moveTo>
                    <a:cubicBezTo>
                      <a:pt x="801" y="5"/>
                      <a:pt x="756" y="9"/>
                      <a:pt x="716" y="14"/>
                    </a:cubicBezTo>
                    <a:lnTo>
                      <a:pt x="702" y="18"/>
                    </a:lnTo>
                    <a:cubicBezTo>
                      <a:pt x="635" y="32"/>
                      <a:pt x="567" y="54"/>
                      <a:pt x="504" y="81"/>
                    </a:cubicBezTo>
                    <a:cubicBezTo>
                      <a:pt x="446" y="108"/>
                      <a:pt x="387" y="144"/>
                      <a:pt x="338" y="185"/>
                    </a:cubicBezTo>
                    <a:cubicBezTo>
                      <a:pt x="284" y="230"/>
                      <a:pt x="234" y="279"/>
                      <a:pt x="194" y="333"/>
                    </a:cubicBezTo>
                    <a:cubicBezTo>
                      <a:pt x="122" y="423"/>
                      <a:pt x="72" y="527"/>
                      <a:pt x="45" y="639"/>
                    </a:cubicBezTo>
                    <a:cubicBezTo>
                      <a:pt x="1" y="851"/>
                      <a:pt x="19" y="1076"/>
                      <a:pt x="104" y="1278"/>
                    </a:cubicBezTo>
                    <a:cubicBezTo>
                      <a:pt x="185" y="1480"/>
                      <a:pt x="315" y="1665"/>
                      <a:pt x="486" y="1809"/>
                    </a:cubicBezTo>
                    <a:cubicBezTo>
                      <a:pt x="567" y="1881"/>
                      <a:pt x="662" y="1939"/>
                      <a:pt x="761" y="1984"/>
                    </a:cubicBezTo>
                    <a:cubicBezTo>
                      <a:pt x="860" y="2025"/>
                      <a:pt x="963" y="2052"/>
                      <a:pt x="1071" y="2056"/>
                    </a:cubicBezTo>
                    <a:cubicBezTo>
                      <a:pt x="1080" y="2057"/>
                      <a:pt x="1089" y="2057"/>
                      <a:pt x="1097" y="2057"/>
                    </a:cubicBezTo>
                    <a:cubicBezTo>
                      <a:pt x="1193" y="2057"/>
                      <a:pt x="1291" y="2035"/>
                      <a:pt x="1377" y="1998"/>
                    </a:cubicBezTo>
                    <a:cubicBezTo>
                      <a:pt x="1494" y="1948"/>
                      <a:pt x="1598" y="1876"/>
                      <a:pt x="1683" y="1782"/>
                    </a:cubicBezTo>
                    <a:cubicBezTo>
                      <a:pt x="1728" y="1737"/>
                      <a:pt x="1685" y="1673"/>
                      <a:pt x="1636" y="1673"/>
                    </a:cubicBezTo>
                    <a:cubicBezTo>
                      <a:pt x="1621" y="1673"/>
                      <a:pt x="1606" y="1678"/>
                      <a:pt x="1593" y="1692"/>
                    </a:cubicBezTo>
                    <a:cubicBezTo>
                      <a:pt x="1562" y="1728"/>
                      <a:pt x="1526" y="1764"/>
                      <a:pt x="1485" y="1795"/>
                    </a:cubicBezTo>
                    <a:lnTo>
                      <a:pt x="1481" y="1795"/>
                    </a:lnTo>
                    <a:cubicBezTo>
                      <a:pt x="1436" y="1831"/>
                      <a:pt x="1386" y="1863"/>
                      <a:pt x="1332" y="1885"/>
                    </a:cubicBezTo>
                    <a:lnTo>
                      <a:pt x="1346" y="1881"/>
                    </a:lnTo>
                    <a:lnTo>
                      <a:pt x="1346" y="1881"/>
                    </a:lnTo>
                    <a:cubicBezTo>
                      <a:pt x="1292" y="1903"/>
                      <a:pt x="1238" y="1917"/>
                      <a:pt x="1184" y="1926"/>
                    </a:cubicBezTo>
                    <a:cubicBezTo>
                      <a:pt x="1154" y="1930"/>
                      <a:pt x="1125" y="1933"/>
                      <a:pt x="1095" y="1933"/>
                    </a:cubicBezTo>
                    <a:cubicBezTo>
                      <a:pt x="1066" y="1933"/>
                      <a:pt x="1035" y="1930"/>
                      <a:pt x="1004" y="1926"/>
                    </a:cubicBezTo>
                    <a:cubicBezTo>
                      <a:pt x="941" y="1917"/>
                      <a:pt x="878" y="1899"/>
                      <a:pt x="819" y="1872"/>
                    </a:cubicBezTo>
                    <a:lnTo>
                      <a:pt x="819" y="1872"/>
                    </a:lnTo>
                    <a:cubicBezTo>
                      <a:pt x="819" y="1872"/>
                      <a:pt x="824" y="1876"/>
                      <a:pt x="824" y="1876"/>
                    </a:cubicBezTo>
                    <a:lnTo>
                      <a:pt x="815" y="1872"/>
                    </a:lnTo>
                    <a:cubicBezTo>
                      <a:pt x="743" y="1840"/>
                      <a:pt x="671" y="1795"/>
                      <a:pt x="608" y="1746"/>
                    </a:cubicBezTo>
                    <a:cubicBezTo>
                      <a:pt x="527" y="1683"/>
                      <a:pt x="450" y="1611"/>
                      <a:pt x="387" y="1530"/>
                    </a:cubicBezTo>
                    <a:cubicBezTo>
                      <a:pt x="329" y="1449"/>
                      <a:pt x="275" y="1359"/>
                      <a:pt x="234" y="1264"/>
                    </a:cubicBezTo>
                    <a:cubicBezTo>
                      <a:pt x="234" y="1264"/>
                      <a:pt x="234" y="1260"/>
                      <a:pt x="234" y="1260"/>
                    </a:cubicBezTo>
                    <a:lnTo>
                      <a:pt x="234" y="1255"/>
                    </a:lnTo>
                    <a:cubicBezTo>
                      <a:pt x="198" y="1170"/>
                      <a:pt x="171" y="1076"/>
                      <a:pt x="158" y="981"/>
                    </a:cubicBezTo>
                    <a:cubicBezTo>
                      <a:pt x="149" y="905"/>
                      <a:pt x="149" y="824"/>
                      <a:pt x="158" y="747"/>
                    </a:cubicBezTo>
                    <a:cubicBezTo>
                      <a:pt x="171" y="680"/>
                      <a:pt x="189" y="617"/>
                      <a:pt x="216" y="554"/>
                    </a:cubicBezTo>
                    <a:cubicBezTo>
                      <a:pt x="239" y="500"/>
                      <a:pt x="266" y="450"/>
                      <a:pt x="302" y="401"/>
                    </a:cubicBezTo>
                    <a:cubicBezTo>
                      <a:pt x="338" y="356"/>
                      <a:pt x="378" y="315"/>
                      <a:pt x="423" y="279"/>
                    </a:cubicBezTo>
                    <a:lnTo>
                      <a:pt x="428" y="275"/>
                    </a:lnTo>
                    <a:cubicBezTo>
                      <a:pt x="482" y="234"/>
                      <a:pt x="545" y="203"/>
                      <a:pt x="603" y="176"/>
                    </a:cubicBezTo>
                    <a:cubicBezTo>
                      <a:pt x="657" y="158"/>
                      <a:pt x="711" y="144"/>
                      <a:pt x="765" y="135"/>
                    </a:cubicBezTo>
                    <a:lnTo>
                      <a:pt x="770" y="135"/>
                    </a:lnTo>
                    <a:cubicBezTo>
                      <a:pt x="795" y="133"/>
                      <a:pt x="818" y="132"/>
                      <a:pt x="842" y="132"/>
                    </a:cubicBezTo>
                    <a:cubicBezTo>
                      <a:pt x="865" y="132"/>
                      <a:pt x="889" y="133"/>
                      <a:pt x="914" y="135"/>
                    </a:cubicBezTo>
                    <a:cubicBezTo>
                      <a:pt x="954" y="140"/>
                      <a:pt x="990" y="149"/>
                      <a:pt x="1031" y="167"/>
                    </a:cubicBezTo>
                    <a:cubicBezTo>
                      <a:pt x="1067" y="180"/>
                      <a:pt x="1098" y="198"/>
                      <a:pt x="1130" y="221"/>
                    </a:cubicBezTo>
                    <a:cubicBezTo>
                      <a:pt x="1148" y="234"/>
                      <a:pt x="1161" y="248"/>
                      <a:pt x="1175" y="261"/>
                    </a:cubicBezTo>
                    <a:cubicBezTo>
                      <a:pt x="1186" y="273"/>
                      <a:pt x="1202" y="278"/>
                      <a:pt x="1217" y="278"/>
                    </a:cubicBezTo>
                    <a:cubicBezTo>
                      <a:pt x="1233" y="278"/>
                      <a:pt x="1249" y="273"/>
                      <a:pt x="1260" y="261"/>
                    </a:cubicBezTo>
                    <a:cubicBezTo>
                      <a:pt x="1269" y="252"/>
                      <a:pt x="1274" y="243"/>
                      <a:pt x="1278" y="234"/>
                    </a:cubicBezTo>
                    <a:cubicBezTo>
                      <a:pt x="1269" y="234"/>
                      <a:pt x="1260" y="230"/>
                      <a:pt x="1251" y="225"/>
                    </a:cubicBezTo>
                    <a:cubicBezTo>
                      <a:pt x="1242" y="221"/>
                      <a:pt x="1229" y="212"/>
                      <a:pt x="1220" y="207"/>
                    </a:cubicBezTo>
                    <a:cubicBezTo>
                      <a:pt x="1197" y="189"/>
                      <a:pt x="1179" y="167"/>
                      <a:pt x="1166" y="140"/>
                    </a:cubicBezTo>
                    <a:cubicBezTo>
                      <a:pt x="1157" y="126"/>
                      <a:pt x="1148" y="113"/>
                      <a:pt x="1143" y="99"/>
                    </a:cubicBezTo>
                    <a:cubicBezTo>
                      <a:pt x="1143" y="90"/>
                      <a:pt x="1139" y="86"/>
                      <a:pt x="1139" y="77"/>
                    </a:cubicBezTo>
                    <a:cubicBezTo>
                      <a:pt x="1125" y="72"/>
                      <a:pt x="1116" y="63"/>
                      <a:pt x="1103" y="59"/>
                    </a:cubicBezTo>
                    <a:cubicBezTo>
                      <a:pt x="1040" y="32"/>
                      <a:pt x="972" y="14"/>
                      <a:pt x="905" y="5"/>
                    </a:cubicBezTo>
                    <a:cubicBezTo>
                      <a:pt x="882" y="5"/>
                      <a:pt x="864" y="5"/>
                      <a:pt x="846" y="0"/>
                    </a:cubicBezTo>
                    <a:close/>
                  </a:path>
                </a:pathLst>
              </a:custGeom>
              <a:solidFill>
                <a:srgbClr val="F9BDA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9" name="Google Shape;2430;p69">
                <a:extLst>
                  <a:ext uri="{FF2B5EF4-FFF2-40B4-BE49-F238E27FC236}">
                    <a16:creationId xmlns:a16="http://schemas.microsoft.com/office/drawing/2014/main" id="{F86355F8-A159-4B46-B60D-AEAECEDD7C86}"/>
                  </a:ext>
                </a:extLst>
              </p:cNvPr>
              <p:cNvSpPr/>
              <p:nvPr/>
            </p:nvSpPr>
            <p:spPr>
              <a:xfrm>
                <a:off x="5401777" y="2046640"/>
                <a:ext cx="70" cy="70"/>
              </a:xfrm>
              <a:custGeom>
                <a:avLst/>
                <a:gdLst/>
                <a:ahLst/>
                <a:cxnLst/>
                <a:rect l="l" t="t" r="r" b="b"/>
                <a:pathLst>
                  <a:path w="1" h="1" extrusionOk="0">
                    <a:moveTo>
                      <a:pt x="0" y="0"/>
                    </a:moveTo>
                    <a:lnTo>
                      <a:pt x="0" y="0"/>
                    </a:lnTo>
                    <a:lnTo>
                      <a:pt x="0" y="0"/>
                    </a:lnTo>
                    <a:close/>
                  </a:path>
                </a:pathLst>
              </a:custGeom>
              <a:solidFill>
                <a:srgbClr val="F9BDA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0" name="Google Shape;2431;p69">
                <a:extLst>
                  <a:ext uri="{FF2B5EF4-FFF2-40B4-BE49-F238E27FC236}">
                    <a16:creationId xmlns:a16="http://schemas.microsoft.com/office/drawing/2014/main" id="{8F983CEB-3760-FF45-9446-A756D3555B14}"/>
                  </a:ext>
                </a:extLst>
              </p:cNvPr>
              <p:cNvSpPr/>
              <p:nvPr/>
            </p:nvSpPr>
            <p:spPr>
              <a:xfrm>
                <a:off x="5378435" y="2056734"/>
                <a:ext cx="70" cy="70"/>
              </a:xfrm>
              <a:custGeom>
                <a:avLst/>
                <a:gdLst/>
                <a:ahLst/>
                <a:cxnLst/>
                <a:rect l="l" t="t" r="r" b="b"/>
                <a:pathLst>
                  <a:path w="1" h="1" extrusionOk="0">
                    <a:moveTo>
                      <a:pt x="0" y="0"/>
                    </a:moveTo>
                    <a:lnTo>
                      <a:pt x="0" y="0"/>
                    </a:lnTo>
                    <a:lnTo>
                      <a:pt x="0" y="0"/>
                    </a:lnTo>
                    <a:close/>
                  </a:path>
                </a:pathLst>
              </a:custGeom>
              <a:solidFill>
                <a:srgbClr val="F9BDA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1" name="Google Shape;2432;p69">
                <a:extLst>
                  <a:ext uri="{FF2B5EF4-FFF2-40B4-BE49-F238E27FC236}">
                    <a16:creationId xmlns:a16="http://schemas.microsoft.com/office/drawing/2014/main" id="{1432C9A8-F77B-BD4A-82B6-A6CD4A579B35}"/>
                  </a:ext>
                </a:extLst>
              </p:cNvPr>
              <p:cNvSpPr/>
              <p:nvPr/>
            </p:nvSpPr>
            <p:spPr>
              <a:xfrm>
                <a:off x="5364836" y="2125149"/>
                <a:ext cx="70" cy="701"/>
              </a:xfrm>
              <a:custGeom>
                <a:avLst/>
                <a:gdLst/>
                <a:ahLst/>
                <a:cxnLst/>
                <a:rect l="l" t="t" r="r" b="b"/>
                <a:pathLst>
                  <a:path w="1" h="10" extrusionOk="0">
                    <a:moveTo>
                      <a:pt x="1" y="9"/>
                    </a:moveTo>
                    <a:lnTo>
                      <a:pt x="1" y="9"/>
                    </a:lnTo>
                    <a:cubicBezTo>
                      <a:pt x="1" y="5"/>
                      <a:pt x="1" y="5"/>
                      <a:pt x="1" y="0"/>
                    </a:cubicBezTo>
                    <a:lnTo>
                      <a:pt x="1" y="5"/>
                    </a:lnTo>
                  </a:path>
                </a:pathLst>
              </a:custGeom>
              <a:solidFill>
                <a:srgbClr val="F9BDA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2" name="Google Shape;2433;p69">
                <a:extLst>
                  <a:ext uri="{FF2B5EF4-FFF2-40B4-BE49-F238E27FC236}">
                    <a16:creationId xmlns:a16="http://schemas.microsoft.com/office/drawing/2014/main" id="{B6E52DCB-35C5-614C-955C-AF4BAD4D5B21}"/>
                  </a:ext>
                </a:extLst>
              </p:cNvPr>
              <p:cNvSpPr/>
              <p:nvPr/>
            </p:nvSpPr>
            <p:spPr>
              <a:xfrm>
                <a:off x="5452528" y="2163002"/>
                <a:ext cx="421" cy="70"/>
              </a:xfrm>
              <a:custGeom>
                <a:avLst/>
                <a:gdLst/>
                <a:ahLst/>
                <a:cxnLst/>
                <a:rect l="l" t="t" r="r" b="b"/>
                <a:pathLst>
                  <a:path w="6" h="1" extrusionOk="0">
                    <a:moveTo>
                      <a:pt x="1" y="0"/>
                    </a:moveTo>
                    <a:lnTo>
                      <a:pt x="5" y="0"/>
                    </a:lnTo>
                    <a:lnTo>
                      <a:pt x="1" y="0"/>
                    </a:lnTo>
                    <a:close/>
                  </a:path>
                </a:pathLst>
              </a:custGeom>
              <a:solidFill>
                <a:srgbClr val="F9BDA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3" name="Google Shape;2434;p69">
                <a:extLst>
                  <a:ext uri="{FF2B5EF4-FFF2-40B4-BE49-F238E27FC236}">
                    <a16:creationId xmlns:a16="http://schemas.microsoft.com/office/drawing/2014/main" id="{19CA6205-E25F-CF48-A8F8-7FBE1DD3262E}"/>
                  </a:ext>
                </a:extLst>
              </p:cNvPr>
              <p:cNvSpPr/>
              <p:nvPr/>
            </p:nvSpPr>
            <p:spPr>
              <a:xfrm>
                <a:off x="5405843" y="2168329"/>
                <a:ext cx="70" cy="70"/>
              </a:xfrm>
              <a:custGeom>
                <a:avLst/>
                <a:gdLst/>
                <a:ahLst/>
                <a:cxnLst/>
                <a:rect l="l" t="t" r="r" b="b"/>
                <a:pathLst>
                  <a:path w="1" h="1" extrusionOk="0">
                    <a:moveTo>
                      <a:pt x="1" y="1"/>
                    </a:moveTo>
                    <a:lnTo>
                      <a:pt x="1" y="1"/>
                    </a:lnTo>
                    <a:close/>
                  </a:path>
                </a:pathLst>
              </a:custGeom>
              <a:solidFill>
                <a:srgbClr val="F9BDA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4" name="Google Shape;2435;p69">
                <a:extLst>
                  <a:ext uri="{FF2B5EF4-FFF2-40B4-BE49-F238E27FC236}">
                    <a16:creationId xmlns:a16="http://schemas.microsoft.com/office/drawing/2014/main" id="{0F76F0FD-AB68-2D49-843B-6EBD04EB95F3}"/>
                  </a:ext>
                </a:extLst>
              </p:cNvPr>
              <p:cNvSpPr/>
              <p:nvPr/>
            </p:nvSpPr>
            <p:spPr>
              <a:xfrm>
                <a:off x="5409348" y="2071244"/>
                <a:ext cx="31614" cy="70658"/>
              </a:xfrm>
              <a:custGeom>
                <a:avLst/>
                <a:gdLst/>
                <a:ahLst/>
                <a:cxnLst/>
                <a:rect l="l" t="t" r="r" b="b"/>
                <a:pathLst>
                  <a:path w="451" h="1008" extrusionOk="0">
                    <a:moveTo>
                      <a:pt x="122" y="0"/>
                    </a:moveTo>
                    <a:cubicBezTo>
                      <a:pt x="108" y="0"/>
                      <a:pt x="99" y="5"/>
                      <a:pt x="90" y="9"/>
                    </a:cubicBezTo>
                    <a:cubicBezTo>
                      <a:pt x="77" y="18"/>
                      <a:pt x="63" y="32"/>
                      <a:pt x="59" y="45"/>
                    </a:cubicBezTo>
                    <a:cubicBezTo>
                      <a:pt x="0" y="212"/>
                      <a:pt x="0" y="392"/>
                      <a:pt x="54" y="558"/>
                    </a:cubicBezTo>
                    <a:cubicBezTo>
                      <a:pt x="81" y="644"/>
                      <a:pt x="117" y="725"/>
                      <a:pt x="167" y="801"/>
                    </a:cubicBezTo>
                    <a:cubicBezTo>
                      <a:pt x="212" y="873"/>
                      <a:pt x="275" y="936"/>
                      <a:pt x="342" y="990"/>
                    </a:cubicBezTo>
                    <a:cubicBezTo>
                      <a:pt x="351" y="1003"/>
                      <a:pt x="369" y="1008"/>
                      <a:pt x="387" y="1008"/>
                    </a:cubicBezTo>
                    <a:cubicBezTo>
                      <a:pt x="401" y="1008"/>
                      <a:pt x="419" y="1003"/>
                      <a:pt x="428" y="990"/>
                    </a:cubicBezTo>
                    <a:cubicBezTo>
                      <a:pt x="441" y="981"/>
                      <a:pt x="446" y="963"/>
                      <a:pt x="446" y="945"/>
                    </a:cubicBezTo>
                    <a:cubicBezTo>
                      <a:pt x="450" y="931"/>
                      <a:pt x="441" y="913"/>
                      <a:pt x="428" y="904"/>
                    </a:cubicBezTo>
                    <a:cubicBezTo>
                      <a:pt x="383" y="864"/>
                      <a:pt x="342" y="823"/>
                      <a:pt x="306" y="778"/>
                    </a:cubicBezTo>
                    <a:cubicBezTo>
                      <a:pt x="261" y="725"/>
                      <a:pt x="230" y="666"/>
                      <a:pt x="198" y="603"/>
                    </a:cubicBezTo>
                    <a:cubicBezTo>
                      <a:pt x="176" y="536"/>
                      <a:pt x="153" y="468"/>
                      <a:pt x="144" y="401"/>
                    </a:cubicBezTo>
                    <a:cubicBezTo>
                      <a:pt x="135" y="342"/>
                      <a:pt x="135" y="284"/>
                      <a:pt x="144" y="225"/>
                    </a:cubicBezTo>
                    <a:cubicBezTo>
                      <a:pt x="149" y="176"/>
                      <a:pt x="162" y="126"/>
                      <a:pt x="180" y="77"/>
                    </a:cubicBezTo>
                    <a:cubicBezTo>
                      <a:pt x="189" y="45"/>
                      <a:pt x="171" y="9"/>
                      <a:pt x="140" y="0"/>
                    </a:cubicBezTo>
                    <a:close/>
                  </a:path>
                </a:pathLst>
              </a:custGeom>
              <a:solidFill>
                <a:srgbClr val="F9BDA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5" name="Google Shape;2436;p69">
                <a:extLst>
                  <a:ext uri="{FF2B5EF4-FFF2-40B4-BE49-F238E27FC236}">
                    <a16:creationId xmlns:a16="http://schemas.microsoft.com/office/drawing/2014/main" id="{E4B3EFAD-02CE-BD4C-AFFA-39C618BE6212}"/>
                  </a:ext>
                </a:extLst>
              </p:cNvPr>
              <p:cNvSpPr/>
              <p:nvPr/>
            </p:nvSpPr>
            <p:spPr>
              <a:xfrm>
                <a:off x="5381729" y="2074398"/>
                <a:ext cx="36521" cy="13319"/>
              </a:xfrm>
              <a:custGeom>
                <a:avLst/>
                <a:gdLst/>
                <a:ahLst/>
                <a:cxnLst/>
                <a:rect l="l" t="t" r="r" b="b"/>
                <a:pathLst>
                  <a:path w="521" h="190" extrusionOk="0">
                    <a:moveTo>
                      <a:pt x="268" y="0"/>
                    </a:moveTo>
                    <a:cubicBezTo>
                      <a:pt x="237" y="0"/>
                      <a:pt x="205" y="5"/>
                      <a:pt x="174" y="14"/>
                    </a:cubicBezTo>
                    <a:cubicBezTo>
                      <a:pt x="133" y="23"/>
                      <a:pt x="97" y="41"/>
                      <a:pt x="61" y="63"/>
                    </a:cubicBezTo>
                    <a:cubicBezTo>
                      <a:pt x="0" y="97"/>
                      <a:pt x="36" y="180"/>
                      <a:pt x="92" y="180"/>
                    </a:cubicBezTo>
                    <a:cubicBezTo>
                      <a:pt x="102" y="180"/>
                      <a:pt x="113" y="177"/>
                      <a:pt x="124" y="171"/>
                    </a:cubicBezTo>
                    <a:cubicBezTo>
                      <a:pt x="160" y="149"/>
                      <a:pt x="196" y="135"/>
                      <a:pt x="237" y="126"/>
                    </a:cubicBezTo>
                    <a:lnTo>
                      <a:pt x="300" y="126"/>
                    </a:lnTo>
                    <a:cubicBezTo>
                      <a:pt x="318" y="131"/>
                      <a:pt x="340" y="135"/>
                      <a:pt x="363" y="144"/>
                    </a:cubicBezTo>
                    <a:cubicBezTo>
                      <a:pt x="385" y="153"/>
                      <a:pt x="408" y="167"/>
                      <a:pt x="426" y="180"/>
                    </a:cubicBezTo>
                    <a:cubicBezTo>
                      <a:pt x="437" y="186"/>
                      <a:pt x="448" y="189"/>
                      <a:pt x="459" y="189"/>
                    </a:cubicBezTo>
                    <a:cubicBezTo>
                      <a:pt x="480" y="189"/>
                      <a:pt x="499" y="178"/>
                      <a:pt x="511" y="158"/>
                    </a:cubicBezTo>
                    <a:cubicBezTo>
                      <a:pt x="520" y="144"/>
                      <a:pt x="520" y="126"/>
                      <a:pt x="520" y="113"/>
                    </a:cubicBezTo>
                    <a:cubicBezTo>
                      <a:pt x="511" y="95"/>
                      <a:pt x="502" y="81"/>
                      <a:pt x="489" y="72"/>
                    </a:cubicBezTo>
                    <a:cubicBezTo>
                      <a:pt x="462" y="54"/>
                      <a:pt x="435" y="36"/>
                      <a:pt x="403" y="27"/>
                    </a:cubicBezTo>
                    <a:cubicBezTo>
                      <a:pt x="385" y="18"/>
                      <a:pt x="363" y="14"/>
                      <a:pt x="345" y="9"/>
                    </a:cubicBezTo>
                    <a:cubicBezTo>
                      <a:pt x="327" y="5"/>
                      <a:pt x="309" y="5"/>
                      <a:pt x="291" y="0"/>
                    </a:cubicBezTo>
                    <a:close/>
                  </a:path>
                </a:pathLst>
              </a:custGeom>
              <a:solidFill>
                <a:srgbClr val="F9BDA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6" name="Google Shape;2437;p69">
                <a:extLst>
                  <a:ext uri="{FF2B5EF4-FFF2-40B4-BE49-F238E27FC236}">
                    <a16:creationId xmlns:a16="http://schemas.microsoft.com/office/drawing/2014/main" id="{65A09D0E-E62E-0143-8636-B9ACCE3C8352}"/>
                  </a:ext>
                </a:extLst>
              </p:cNvPr>
              <p:cNvSpPr/>
              <p:nvPr/>
            </p:nvSpPr>
            <p:spPr>
              <a:xfrm>
                <a:off x="5546178" y="2259456"/>
                <a:ext cx="64700" cy="101010"/>
              </a:xfrm>
              <a:custGeom>
                <a:avLst/>
                <a:gdLst/>
                <a:ahLst/>
                <a:cxnLst/>
                <a:rect l="l" t="t" r="r" b="b"/>
                <a:pathLst>
                  <a:path w="923" h="1441" extrusionOk="0">
                    <a:moveTo>
                      <a:pt x="765" y="1"/>
                    </a:moveTo>
                    <a:cubicBezTo>
                      <a:pt x="729" y="14"/>
                      <a:pt x="711" y="46"/>
                      <a:pt x="720" y="82"/>
                    </a:cubicBezTo>
                    <a:cubicBezTo>
                      <a:pt x="729" y="127"/>
                      <a:pt x="743" y="172"/>
                      <a:pt x="747" y="217"/>
                    </a:cubicBezTo>
                    <a:cubicBezTo>
                      <a:pt x="756" y="302"/>
                      <a:pt x="756" y="392"/>
                      <a:pt x="747" y="478"/>
                    </a:cubicBezTo>
                    <a:cubicBezTo>
                      <a:pt x="734" y="568"/>
                      <a:pt x="707" y="658"/>
                      <a:pt x="675" y="743"/>
                    </a:cubicBezTo>
                    <a:cubicBezTo>
                      <a:pt x="635" y="829"/>
                      <a:pt x="590" y="905"/>
                      <a:pt x="536" y="982"/>
                    </a:cubicBezTo>
                    <a:cubicBezTo>
                      <a:pt x="419" y="1130"/>
                      <a:pt x="271" y="1247"/>
                      <a:pt x="95" y="1319"/>
                    </a:cubicBezTo>
                    <a:cubicBezTo>
                      <a:pt x="77" y="1323"/>
                      <a:pt x="59" y="1332"/>
                      <a:pt x="41" y="1337"/>
                    </a:cubicBezTo>
                    <a:cubicBezTo>
                      <a:pt x="23" y="1341"/>
                      <a:pt x="10" y="1355"/>
                      <a:pt x="1" y="1368"/>
                    </a:cubicBezTo>
                    <a:cubicBezTo>
                      <a:pt x="5" y="1368"/>
                      <a:pt x="10" y="1373"/>
                      <a:pt x="14" y="1373"/>
                    </a:cubicBezTo>
                    <a:cubicBezTo>
                      <a:pt x="19" y="1368"/>
                      <a:pt x="19" y="1368"/>
                      <a:pt x="23" y="1364"/>
                    </a:cubicBezTo>
                    <a:cubicBezTo>
                      <a:pt x="27" y="1363"/>
                      <a:pt x="30" y="1362"/>
                      <a:pt x="34" y="1362"/>
                    </a:cubicBezTo>
                    <a:cubicBezTo>
                      <a:pt x="44" y="1362"/>
                      <a:pt x="53" y="1366"/>
                      <a:pt x="59" y="1373"/>
                    </a:cubicBezTo>
                    <a:cubicBezTo>
                      <a:pt x="82" y="1395"/>
                      <a:pt x="100" y="1418"/>
                      <a:pt x="118" y="1440"/>
                    </a:cubicBezTo>
                    <a:cubicBezTo>
                      <a:pt x="239" y="1395"/>
                      <a:pt x="352" y="1328"/>
                      <a:pt x="450" y="1247"/>
                    </a:cubicBezTo>
                    <a:cubicBezTo>
                      <a:pt x="563" y="1153"/>
                      <a:pt x="657" y="1036"/>
                      <a:pt x="734" y="910"/>
                    </a:cubicBezTo>
                    <a:cubicBezTo>
                      <a:pt x="882" y="649"/>
                      <a:pt x="923" y="338"/>
                      <a:pt x="846" y="46"/>
                    </a:cubicBezTo>
                    <a:cubicBezTo>
                      <a:pt x="837" y="19"/>
                      <a:pt x="810" y="1"/>
                      <a:pt x="783" y="1"/>
                    </a:cubicBezTo>
                    <a:close/>
                  </a:path>
                </a:pathLst>
              </a:custGeom>
              <a:solidFill>
                <a:srgbClr val="F9BDA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7" name="Google Shape;2438;p69">
                <a:extLst>
                  <a:ext uri="{FF2B5EF4-FFF2-40B4-BE49-F238E27FC236}">
                    <a16:creationId xmlns:a16="http://schemas.microsoft.com/office/drawing/2014/main" id="{15CF5347-728B-3B43-98C3-9960AF18DECC}"/>
                  </a:ext>
                </a:extLst>
              </p:cNvPr>
              <p:cNvSpPr/>
              <p:nvPr/>
            </p:nvSpPr>
            <p:spPr>
              <a:xfrm>
                <a:off x="5569871" y="2341820"/>
                <a:ext cx="70" cy="70"/>
              </a:xfrm>
              <a:custGeom>
                <a:avLst/>
                <a:gdLst/>
                <a:ahLst/>
                <a:cxnLst/>
                <a:rect l="l" t="t" r="r" b="b"/>
                <a:pathLst>
                  <a:path w="1" h="1" extrusionOk="0">
                    <a:moveTo>
                      <a:pt x="0" y="0"/>
                    </a:moveTo>
                    <a:lnTo>
                      <a:pt x="0" y="0"/>
                    </a:lnTo>
                    <a:lnTo>
                      <a:pt x="0" y="0"/>
                    </a:lnTo>
                    <a:close/>
                  </a:path>
                </a:pathLst>
              </a:custGeom>
              <a:solidFill>
                <a:srgbClr val="F9BDA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8" name="Google Shape;2439;p69">
                <a:extLst>
                  <a:ext uri="{FF2B5EF4-FFF2-40B4-BE49-F238E27FC236}">
                    <a16:creationId xmlns:a16="http://schemas.microsoft.com/office/drawing/2014/main" id="{DB8FE6A2-69B7-DB49-B216-773DD5071035}"/>
                  </a:ext>
                </a:extLst>
              </p:cNvPr>
              <p:cNvSpPr/>
              <p:nvPr/>
            </p:nvSpPr>
            <p:spPr>
              <a:xfrm>
                <a:off x="5569520" y="2341820"/>
                <a:ext cx="421" cy="350"/>
              </a:xfrm>
              <a:custGeom>
                <a:avLst/>
                <a:gdLst/>
                <a:ahLst/>
                <a:cxnLst/>
                <a:rect l="l" t="t" r="r" b="b"/>
                <a:pathLst>
                  <a:path w="6" h="5" extrusionOk="0">
                    <a:moveTo>
                      <a:pt x="1" y="5"/>
                    </a:moveTo>
                    <a:cubicBezTo>
                      <a:pt x="1" y="5"/>
                      <a:pt x="1" y="0"/>
                      <a:pt x="5" y="0"/>
                    </a:cubicBezTo>
                    <a:cubicBezTo>
                      <a:pt x="1" y="0"/>
                      <a:pt x="1" y="5"/>
                      <a:pt x="1" y="5"/>
                    </a:cubicBezTo>
                    <a:close/>
                  </a:path>
                </a:pathLst>
              </a:custGeom>
              <a:solidFill>
                <a:srgbClr val="F9BDA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9" name="Google Shape;2440;p69">
                <a:extLst>
                  <a:ext uri="{FF2B5EF4-FFF2-40B4-BE49-F238E27FC236}">
                    <a16:creationId xmlns:a16="http://schemas.microsoft.com/office/drawing/2014/main" id="{F09BFD77-B62E-3149-A29A-548B4F0F978E}"/>
                  </a:ext>
                </a:extLst>
              </p:cNvPr>
              <p:cNvSpPr/>
              <p:nvPr/>
            </p:nvSpPr>
            <p:spPr>
              <a:xfrm>
                <a:off x="5702916" y="2254409"/>
                <a:ext cx="121759" cy="80822"/>
              </a:xfrm>
              <a:custGeom>
                <a:avLst/>
                <a:gdLst/>
                <a:ahLst/>
                <a:cxnLst/>
                <a:rect l="l" t="t" r="r" b="b"/>
                <a:pathLst>
                  <a:path w="1737" h="1153" extrusionOk="0">
                    <a:moveTo>
                      <a:pt x="63" y="1"/>
                    </a:moveTo>
                    <a:cubicBezTo>
                      <a:pt x="27" y="5"/>
                      <a:pt x="0" y="32"/>
                      <a:pt x="0" y="64"/>
                    </a:cubicBezTo>
                    <a:lnTo>
                      <a:pt x="0" y="68"/>
                    </a:lnTo>
                    <a:cubicBezTo>
                      <a:pt x="0" y="172"/>
                      <a:pt x="14" y="275"/>
                      <a:pt x="41" y="374"/>
                    </a:cubicBezTo>
                    <a:cubicBezTo>
                      <a:pt x="63" y="464"/>
                      <a:pt x="104" y="550"/>
                      <a:pt x="153" y="626"/>
                    </a:cubicBezTo>
                    <a:cubicBezTo>
                      <a:pt x="252" y="766"/>
                      <a:pt x="387" y="878"/>
                      <a:pt x="540" y="950"/>
                    </a:cubicBezTo>
                    <a:cubicBezTo>
                      <a:pt x="711" y="1027"/>
                      <a:pt x="887" y="1081"/>
                      <a:pt x="1071" y="1103"/>
                    </a:cubicBezTo>
                    <a:cubicBezTo>
                      <a:pt x="1265" y="1135"/>
                      <a:pt x="1458" y="1148"/>
                      <a:pt x="1656" y="1153"/>
                    </a:cubicBezTo>
                    <a:cubicBezTo>
                      <a:pt x="1737" y="1153"/>
                      <a:pt x="1737" y="1031"/>
                      <a:pt x="1656" y="1031"/>
                    </a:cubicBezTo>
                    <a:cubicBezTo>
                      <a:pt x="1485" y="1022"/>
                      <a:pt x="1314" y="1013"/>
                      <a:pt x="1143" y="991"/>
                    </a:cubicBezTo>
                    <a:lnTo>
                      <a:pt x="1161" y="991"/>
                    </a:lnTo>
                    <a:cubicBezTo>
                      <a:pt x="986" y="968"/>
                      <a:pt x="815" y="928"/>
                      <a:pt x="648" y="860"/>
                    </a:cubicBezTo>
                    <a:lnTo>
                      <a:pt x="653" y="860"/>
                    </a:lnTo>
                    <a:lnTo>
                      <a:pt x="644" y="856"/>
                    </a:lnTo>
                    <a:cubicBezTo>
                      <a:pt x="563" y="824"/>
                      <a:pt x="491" y="779"/>
                      <a:pt x="423" y="730"/>
                    </a:cubicBezTo>
                    <a:cubicBezTo>
                      <a:pt x="375" y="690"/>
                      <a:pt x="332" y="647"/>
                      <a:pt x="292" y="599"/>
                    </a:cubicBezTo>
                    <a:lnTo>
                      <a:pt x="292" y="599"/>
                    </a:lnTo>
                    <a:cubicBezTo>
                      <a:pt x="292" y="599"/>
                      <a:pt x="293" y="599"/>
                      <a:pt x="293" y="599"/>
                    </a:cubicBezTo>
                    <a:lnTo>
                      <a:pt x="288" y="595"/>
                    </a:lnTo>
                    <a:lnTo>
                      <a:pt x="288" y="595"/>
                    </a:lnTo>
                    <a:cubicBezTo>
                      <a:pt x="290" y="596"/>
                      <a:pt x="291" y="598"/>
                      <a:pt x="292" y="599"/>
                    </a:cubicBezTo>
                    <a:lnTo>
                      <a:pt x="292" y="599"/>
                    </a:lnTo>
                    <a:cubicBezTo>
                      <a:pt x="288" y="599"/>
                      <a:pt x="288" y="595"/>
                      <a:pt x="284" y="595"/>
                    </a:cubicBezTo>
                    <a:cubicBezTo>
                      <a:pt x="284" y="590"/>
                      <a:pt x="279" y="590"/>
                      <a:pt x="279" y="590"/>
                    </a:cubicBezTo>
                    <a:lnTo>
                      <a:pt x="279" y="590"/>
                    </a:lnTo>
                    <a:lnTo>
                      <a:pt x="279" y="590"/>
                    </a:lnTo>
                    <a:lnTo>
                      <a:pt x="284" y="590"/>
                    </a:lnTo>
                    <a:cubicBezTo>
                      <a:pt x="248" y="545"/>
                      <a:pt x="221" y="491"/>
                      <a:pt x="194" y="437"/>
                    </a:cubicBezTo>
                    <a:cubicBezTo>
                      <a:pt x="162" y="365"/>
                      <a:pt x="144" y="284"/>
                      <a:pt x="135" y="203"/>
                    </a:cubicBezTo>
                    <a:cubicBezTo>
                      <a:pt x="131" y="158"/>
                      <a:pt x="126" y="113"/>
                      <a:pt x="126" y="64"/>
                    </a:cubicBezTo>
                    <a:cubicBezTo>
                      <a:pt x="126" y="32"/>
                      <a:pt x="95" y="5"/>
                      <a:pt x="63" y="1"/>
                    </a:cubicBezTo>
                    <a:close/>
                  </a:path>
                </a:pathLst>
              </a:custGeom>
              <a:solidFill>
                <a:srgbClr val="F9BDA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0" name="Google Shape;2441;p69">
                <a:extLst>
                  <a:ext uri="{FF2B5EF4-FFF2-40B4-BE49-F238E27FC236}">
                    <a16:creationId xmlns:a16="http://schemas.microsoft.com/office/drawing/2014/main" id="{DEBBE81C-1998-AA43-AC14-D1B575D2311B}"/>
                  </a:ext>
                </a:extLst>
              </p:cNvPr>
              <p:cNvSpPr/>
              <p:nvPr/>
            </p:nvSpPr>
            <p:spPr>
              <a:xfrm>
                <a:off x="5591251" y="1993366"/>
                <a:ext cx="80192" cy="63018"/>
              </a:xfrm>
              <a:custGeom>
                <a:avLst/>
                <a:gdLst/>
                <a:ahLst/>
                <a:cxnLst/>
                <a:rect l="l" t="t" r="r" b="b"/>
                <a:pathLst>
                  <a:path w="1144" h="899" extrusionOk="0">
                    <a:moveTo>
                      <a:pt x="181" y="468"/>
                    </a:moveTo>
                    <a:cubicBezTo>
                      <a:pt x="181" y="468"/>
                      <a:pt x="181" y="468"/>
                      <a:pt x="181" y="469"/>
                    </a:cubicBezTo>
                    <a:lnTo>
                      <a:pt x="181" y="469"/>
                    </a:lnTo>
                    <a:cubicBezTo>
                      <a:pt x="181" y="468"/>
                      <a:pt x="181" y="468"/>
                      <a:pt x="181" y="468"/>
                    </a:cubicBezTo>
                    <a:close/>
                    <a:moveTo>
                      <a:pt x="986" y="0"/>
                    </a:moveTo>
                    <a:cubicBezTo>
                      <a:pt x="955" y="9"/>
                      <a:pt x="937" y="45"/>
                      <a:pt x="946" y="77"/>
                    </a:cubicBezTo>
                    <a:cubicBezTo>
                      <a:pt x="964" y="135"/>
                      <a:pt x="977" y="189"/>
                      <a:pt x="986" y="247"/>
                    </a:cubicBezTo>
                    <a:cubicBezTo>
                      <a:pt x="991" y="306"/>
                      <a:pt x="991" y="360"/>
                      <a:pt x="986" y="418"/>
                    </a:cubicBezTo>
                    <a:cubicBezTo>
                      <a:pt x="977" y="459"/>
                      <a:pt x="968" y="499"/>
                      <a:pt x="950" y="540"/>
                    </a:cubicBezTo>
                    <a:cubicBezTo>
                      <a:pt x="937" y="571"/>
                      <a:pt x="919" y="603"/>
                      <a:pt x="901" y="630"/>
                    </a:cubicBezTo>
                    <a:cubicBezTo>
                      <a:pt x="878" y="652"/>
                      <a:pt x="860" y="675"/>
                      <a:pt x="833" y="697"/>
                    </a:cubicBezTo>
                    <a:cubicBezTo>
                      <a:pt x="779" y="738"/>
                      <a:pt x="716" y="765"/>
                      <a:pt x="649" y="774"/>
                    </a:cubicBezTo>
                    <a:cubicBezTo>
                      <a:pt x="631" y="776"/>
                      <a:pt x="613" y="777"/>
                      <a:pt x="595" y="777"/>
                    </a:cubicBezTo>
                    <a:cubicBezTo>
                      <a:pt x="577" y="777"/>
                      <a:pt x="559" y="776"/>
                      <a:pt x="541" y="774"/>
                    </a:cubicBezTo>
                    <a:cubicBezTo>
                      <a:pt x="505" y="765"/>
                      <a:pt x="469" y="756"/>
                      <a:pt x="437" y="742"/>
                    </a:cubicBezTo>
                    <a:cubicBezTo>
                      <a:pt x="401" y="729"/>
                      <a:pt x="370" y="706"/>
                      <a:pt x="343" y="688"/>
                    </a:cubicBezTo>
                    <a:cubicBezTo>
                      <a:pt x="311" y="661"/>
                      <a:pt x="280" y="630"/>
                      <a:pt x="257" y="603"/>
                    </a:cubicBezTo>
                    <a:lnTo>
                      <a:pt x="257" y="603"/>
                    </a:lnTo>
                    <a:lnTo>
                      <a:pt x="253" y="598"/>
                    </a:lnTo>
                    <a:cubicBezTo>
                      <a:pt x="253" y="598"/>
                      <a:pt x="253" y="595"/>
                      <a:pt x="250" y="594"/>
                    </a:cubicBezTo>
                    <a:lnTo>
                      <a:pt x="250" y="594"/>
                    </a:lnTo>
                    <a:cubicBezTo>
                      <a:pt x="224" y="559"/>
                      <a:pt x="203" y="520"/>
                      <a:pt x="185" y="477"/>
                    </a:cubicBezTo>
                    <a:lnTo>
                      <a:pt x="185" y="477"/>
                    </a:lnTo>
                    <a:cubicBezTo>
                      <a:pt x="186" y="478"/>
                      <a:pt x="187" y="478"/>
                      <a:pt x="187" y="478"/>
                    </a:cubicBezTo>
                    <a:cubicBezTo>
                      <a:pt x="187" y="478"/>
                      <a:pt x="186" y="477"/>
                      <a:pt x="185" y="476"/>
                    </a:cubicBezTo>
                    <a:lnTo>
                      <a:pt x="185" y="476"/>
                    </a:lnTo>
                    <a:cubicBezTo>
                      <a:pt x="158" y="413"/>
                      <a:pt x="140" y="351"/>
                      <a:pt x="131" y="283"/>
                    </a:cubicBezTo>
                    <a:cubicBezTo>
                      <a:pt x="127" y="256"/>
                      <a:pt x="127" y="234"/>
                      <a:pt x="122" y="212"/>
                    </a:cubicBezTo>
                    <a:cubicBezTo>
                      <a:pt x="122" y="176"/>
                      <a:pt x="95" y="149"/>
                      <a:pt x="64" y="149"/>
                    </a:cubicBezTo>
                    <a:cubicBezTo>
                      <a:pt x="28" y="149"/>
                      <a:pt x="1" y="176"/>
                      <a:pt x="1" y="212"/>
                    </a:cubicBezTo>
                    <a:cubicBezTo>
                      <a:pt x="5" y="319"/>
                      <a:pt x="28" y="427"/>
                      <a:pt x="73" y="531"/>
                    </a:cubicBezTo>
                    <a:cubicBezTo>
                      <a:pt x="109" y="616"/>
                      <a:pt x="158" y="688"/>
                      <a:pt x="226" y="751"/>
                    </a:cubicBezTo>
                    <a:cubicBezTo>
                      <a:pt x="328" y="846"/>
                      <a:pt x="464" y="899"/>
                      <a:pt x="602" y="899"/>
                    </a:cubicBezTo>
                    <a:cubicBezTo>
                      <a:pt x="622" y="899"/>
                      <a:pt x="642" y="898"/>
                      <a:pt x="662" y="895"/>
                    </a:cubicBezTo>
                    <a:cubicBezTo>
                      <a:pt x="739" y="886"/>
                      <a:pt x="811" y="859"/>
                      <a:pt x="874" y="819"/>
                    </a:cubicBezTo>
                    <a:cubicBezTo>
                      <a:pt x="946" y="774"/>
                      <a:pt x="1000" y="715"/>
                      <a:pt x="1040" y="643"/>
                    </a:cubicBezTo>
                    <a:cubicBezTo>
                      <a:pt x="1144" y="463"/>
                      <a:pt x="1121" y="239"/>
                      <a:pt x="1063" y="45"/>
                    </a:cubicBezTo>
                    <a:cubicBezTo>
                      <a:pt x="1054" y="18"/>
                      <a:pt x="1031" y="0"/>
                      <a:pt x="1004" y="0"/>
                    </a:cubicBez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1" name="Google Shape;2442;p69">
                <a:extLst>
                  <a:ext uri="{FF2B5EF4-FFF2-40B4-BE49-F238E27FC236}">
                    <a16:creationId xmlns:a16="http://schemas.microsoft.com/office/drawing/2014/main" id="{ADF3252A-8205-F742-A63C-37EEAC7F6C86}"/>
                  </a:ext>
                </a:extLst>
              </p:cNvPr>
              <p:cNvSpPr/>
              <p:nvPr/>
            </p:nvSpPr>
            <p:spPr>
              <a:xfrm>
                <a:off x="5786823" y="1964345"/>
                <a:ext cx="66242" cy="55377"/>
              </a:xfrm>
              <a:custGeom>
                <a:avLst/>
                <a:gdLst/>
                <a:ahLst/>
                <a:cxnLst/>
                <a:rect l="l" t="t" r="r" b="b"/>
                <a:pathLst>
                  <a:path w="945" h="790" extrusionOk="0">
                    <a:moveTo>
                      <a:pt x="832" y="0"/>
                    </a:moveTo>
                    <a:cubicBezTo>
                      <a:pt x="796" y="9"/>
                      <a:pt x="778" y="45"/>
                      <a:pt x="787" y="77"/>
                    </a:cubicBezTo>
                    <a:cubicBezTo>
                      <a:pt x="801" y="122"/>
                      <a:pt x="810" y="167"/>
                      <a:pt x="814" y="212"/>
                    </a:cubicBezTo>
                    <a:cubicBezTo>
                      <a:pt x="823" y="261"/>
                      <a:pt x="823" y="315"/>
                      <a:pt x="814" y="369"/>
                    </a:cubicBezTo>
                    <a:cubicBezTo>
                      <a:pt x="810" y="405"/>
                      <a:pt x="801" y="441"/>
                      <a:pt x="787" y="477"/>
                    </a:cubicBezTo>
                    <a:cubicBezTo>
                      <a:pt x="774" y="500"/>
                      <a:pt x="760" y="527"/>
                      <a:pt x="747" y="549"/>
                    </a:cubicBezTo>
                    <a:cubicBezTo>
                      <a:pt x="729" y="572"/>
                      <a:pt x="711" y="590"/>
                      <a:pt x="688" y="608"/>
                    </a:cubicBezTo>
                    <a:cubicBezTo>
                      <a:pt x="648" y="635"/>
                      <a:pt x="603" y="657"/>
                      <a:pt x="553" y="661"/>
                    </a:cubicBezTo>
                    <a:cubicBezTo>
                      <a:pt x="538" y="664"/>
                      <a:pt x="523" y="665"/>
                      <a:pt x="508" y="665"/>
                    </a:cubicBezTo>
                    <a:cubicBezTo>
                      <a:pt x="465" y="665"/>
                      <a:pt x="424" y="656"/>
                      <a:pt x="387" y="639"/>
                    </a:cubicBezTo>
                    <a:cubicBezTo>
                      <a:pt x="360" y="626"/>
                      <a:pt x="333" y="612"/>
                      <a:pt x="310" y="594"/>
                    </a:cubicBezTo>
                    <a:cubicBezTo>
                      <a:pt x="283" y="572"/>
                      <a:pt x="261" y="549"/>
                      <a:pt x="238" y="522"/>
                    </a:cubicBezTo>
                    <a:cubicBezTo>
                      <a:pt x="211" y="486"/>
                      <a:pt x="193" y="450"/>
                      <a:pt x="176" y="414"/>
                    </a:cubicBezTo>
                    <a:cubicBezTo>
                      <a:pt x="158" y="360"/>
                      <a:pt x="140" y="306"/>
                      <a:pt x="131" y="252"/>
                    </a:cubicBezTo>
                    <a:cubicBezTo>
                      <a:pt x="131" y="230"/>
                      <a:pt x="126" y="207"/>
                      <a:pt x="126" y="180"/>
                    </a:cubicBezTo>
                    <a:cubicBezTo>
                      <a:pt x="126" y="140"/>
                      <a:pt x="95" y="119"/>
                      <a:pt x="63" y="119"/>
                    </a:cubicBezTo>
                    <a:cubicBezTo>
                      <a:pt x="32" y="119"/>
                      <a:pt x="0" y="140"/>
                      <a:pt x="0" y="180"/>
                    </a:cubicBezTo>
                    <a:cubicBezTo>
                      <a:pt x="5" y="275"/>
                      <a:pt x="27" y="369"/>
                      <a:pt x="59" y="455"/>
                    </a:cubicBezTo>
                    <a:cubicBezTo>
                      <a:pt x="90" y="531"/>
                      <a:pt x="135" y="599"/>
                      <a:pt x="193" y="657"/>
                    </a:cubicBezTo>
                    <a:cubicBezTo>
                      <a:pt x="278" y="741"/>
                      <a:pt x="394" y="790"/>
                      <a:pt x="514" y="790"/>
                    </a:cubicBezTo>
                    <a:cubicBezTo>
                      <a:pt x="529" y="790"/>
                      <a:pt x="543" y="789"/>
                      <a:pt x="558" y="787"/>
                    </a:cubicBezTo>
                    <a:cubicBezTo>
                      <a:pt x="693" y="769"/>
                      <a:pt x="810" y="693"/>
                      <a:pt x="873" y="572"/>
                    </a:cubicBezTo>
                    <a:cubicBezTo>
                      <a:pt x="913" y="504"/>
                      <a:pt x="936" y="423"/>
                      <a:pt x="940" y="342"/>
                    </a:cubicBezTo>
                    <a:cubicBezTo>
                      <a:pt x="945" y="243"/>
                      <a:pt x="936" y="140"/>
                      <a:pt x="904" y="45"/>
                    </a:cubicBezTo>
                    <a:cubicBezTo>
                      <a:pt x="895" y="18"/>
                      <a:pt x="873" y="0"/>
                      <a:pt x="846" y="0"/>
                    </a:cubicBez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2" name="Google Shape;2443;p69">
                <a:extLst>
                  <a:ext uri="{FF2B5EF4-FFF2-40B4-BE49-F238E27FC236}">
                    <a16:creationId xmlns:a16="http://schemas.microsoft.com/office/drawing/2014/main" id="{ADB7588C-744F-EE48-981A-6C4B733CB7DC}"/>
                  </a:ext>
                </a:extLst>
              </p:cNvPr>
              <p:cNvSpPr/>
              <p:nvPr/>
            </p:nvSpPr>
            <p:spPr>
              <a:xfrm>
                <a:off x="5603588" y="1894809"/>
                <a:ext cx="52713" cy="33927"/>
              </a:xfrm>
              <a:custGeom>
                <a:avLst/>
                <a:gdLst/>
                <a:ahLst/>
                <a:cxnLst/>
                <a:rect l="l" t="t" r="r" b="b"/>
                <a:pathLst>
                  <a:path w="752" h="484" extrusionOk="0">
                    <a:moveTo>
                      <a:pt x="596" y="1"/>
                    </a:moveTo>
                    <a:cubicBezTo>
                      <a:pt x="589" y="1"/>
                      <a:pt x="583" y="1"/>
                      <a:pt x="576" y="3"/>
                    </a:cubicBezTo>
                    <a:lnTo>
                      <a:pt x="549" y="3"/>
                    </a:lnTo>
                    <a:cubicBezTo>
                      <a:pt x="518" y="3"/>
                      <a:pt x="486" y="7"/>
                      <a:pt x="455" y="12"/>
                    </a:cubicBezTo>
                    <a:cubicBezTo>
                      <a:pt x="392" y="25"/>
                      <a:pt x="329" y="38"/>
                      <a:pt x="270" y="61"/>
                    </a:cubicBezTo>
                    <a:lnTo>
                      <a:pt x="252" y="70"/>
                    </a:lnTo>
                    <a:cubicBezTo>
                      <a:pt x="212" y="151"/>
                      <a:pt x="167" y="227"/>
                      <a:pt x="117" y="308"/>
                    </a:cubicBezTo>
                    <a:cubicBezTo>
                      <a:pt x="86" y="358"/>
                      <a:pt x="54" y="412"/>
                      <a:pt x="18" y="461"/>
                    </a:cubicBezTo>
                    <a:cubicBezTo>
                      <a:pt x="9" y="466"/>
                      <a:pt x="5" y="475"/>
                      <a:pt x="0" y="484"/>
                    </a:cubicBezTo>
                    <a:lnTo>
                      <a:pt x="32" y="461"/>
                    </a:lnTo>
                    <a:cubicBezTo>
                      <a:pt x="171" y="389"/>
                      <a:pt x="320" y="331"/>
                      <a:pt x="473" y="290"/>
                    </a:cubicBezTo>
                    <a:cubicBezTo>
                      <a:pt x="495" y="281"/>
                      <a:pt x="522" y="277"/>
                      <a:pt x="545" y="272"/>
                    </a:cubicBezTo>
                    <a:cubicBezTo>
                      <a:pt x="590" y="263"/>
                      <a:pt x="630" y="254"/>
                      <a:pt x="671" y="236"/>
                    </a:cubicBezTo>
                    <a:cubicBezTo>
                      <a:pt x="720" y="218"/>
                      <a:pt x="752" y="164"/>
                      <a:pt x="747" y="110"/>
                    </a:cubicBezTo>
                    <a:cubicBezTo>
                      <a:pt x="743" y="88"/>
                      <a:pt x="734" y="70"/>
                      <a:pt x="720" y="56"/>
                    </a:cubicBezTo>
                    <a:cubicBezTo>
                      <a:pt x="702" y="29"/>
                      <a:pt x="675" y="12"/>
                      <a:pt x="644" y="7"/>
                    </a:cubicBezTo>
                    <a:cubicBezTo>
                      <a:pt x="628" y="4"/>
                      <a:pt x="612" y="1"/>
                      <a:pt x="596" y="1"/>
                    </a:cubicBez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3" name="Google Shape;2444;p69">
                <a:extLst>
                  <a:ext uri="{FF2B5EF4-FFF2-40B4-BE49-F238E27FC236}">
                    <a16:creationId xmlns:a16="http://schemas.microsoft.com/office/drawing/2014/main" id="{F8E4B842-9B3B-EC4D-8F38-C5F81E1C09DE}"/>
                  </a:ext>
                </a:extLst>
              </p:cNvPr>
              <p:cNvSpPr/>
              <p:nvPr/>
            </p:nvSpPr>
            <p:spPr>
              <a:xfrm>
                <a:off x="5767265" y="1871396"/>
                <a:ext cx="102553" cy="44091"/>
              </a:xfrm>
              <a:custGeom>
                <a:avLst/>
                <a:gdLst/>
                <a:ahLst/>
                <a:cxnLst/>
                <a:rect l="l" t="t" r="r" b="b"/>
                <a:pathLst>
                  <a:path w="1463" h="629" extrusionOk="0">
                    <a:moveTo>
                      <a:pt x="366" y="1"/>
                    </a:moveTo>
                    <a:cubicBezTo>
                      <a:pt x="340" y="1"/>
                      <a:pt x="314" y="2"/>
                      <a:pt x="288" y="4"/>
                    </a:cubicBezTo>
                    <a:cubicBezTo>
                      <a:pt x="257" y="4"/>
                      <a:pt x="221" y="8"/>
                      <a:pt x="189" y="13"/>
                    </a:cubicBezTo>
                    <a:lnTo>
                      <a:pt x="189" y="8"/>
                    </a:lnTo>
                    <a:lnTo>
                      <a:pt x="162" y="17"/>
                    </a:lnTo>
                    <a:cubicBezTo>
                      <a:pt x="144" y="22"/>
                      <a:pt x="122" y="26"/>
                      <a:pt x="104" y="35"/>
                    </a:cubicBezTo>
                    <a:cubicBezTo>
                      <a:pt x="72" y="49"/>
                      <a:pt x="50" y="71"/>
                      <a:pt x="36" y="98"/>
                    </a:cubicBezTo>
                    <a:cubicBezTo>
                      <a:pt x="0" y="175"/>
                      <a:pt x="50" y="260"/>
                      <a:pt x="126" y="269"/>
                    </a:cubicBezTo>
                    <a:cubicBezTo>
                      <a:pt x="171" y="274"/>
                      <a:pt x="212" y="274"/>
                      <a:pt x="257" y="274"/>
                    </a:cubicBezTo>
                    <a:lnTo>
                      <a:pt x="333" y="274"/>
                    </a:lnTo>
                    <a:cubicBezTo>
                      <a:pt x="486" y="278"/>
                      <a:pt x="643" y="301"/>
                      <a:pt x="792" y="341"/>
                    </a:cubicBezTo>
                    <a:cubicBezTo>
                      <a:pt x="913" y="377"/>
                      <a:pt x="1030" y="431"/>
                      <a:pt x="1143" y="494"/>
                    </a:cubicBezTo>
                    <a:cubicBezTo>
                      <a:pt x="1201" y="530"/>
                      <a:pt x="1255" y="566"/>
                      <a:pt x="1309" y="611"/>
                    </a:cubicBezTo>
                    <a:cubicBezTo>
                      <a:pt x="1327" y="622"/>
                      <a:pt x="1346" y="628"/>
                      <a:pt x="1366" y="628"/>
                    </a:cubicBezTo>
                    <a:cubicBezTo>
                      <a:pt x="1391" y="628"/>
                      <a:pt x="1415" y="618"/>
                      <a:pt x="1431" y="597"/>
                    </a:cubicBezTo>
                    <a:cubicBezTo>
                      <a:pt x="1462" y="561"/>
                      <a:pt x="1458" y="507"/>
                      <a:pt x="1417" y="476"/>
                    </a:cubicBezTo>
                    <a:cubicBezTo>
                      <a:pt x="1332" y="404"/>
                      <a:pt x="1237" y="337"/>
                      <a:pt x="1138" y="274"/>
                    </a:cubicBezTo>
                    <a:cubicBezTo>
                      <a:pt x="1039" y="211"/>
                      <a:pt x="931" y="152"/>
                      <a:pt x="823" y="107"/>
                    </a:cubicBezTo>
                    <a:cubicBezTo>
                      <a:pt x="711" y="58"/>
                      <a:pt x="594" y="26"/>
                      <a:pt x="477" y="8"/>
                    </a:cubicBezTo>
                    <a:cubicBezTo>
                      <a:pt x="440" y="3"/>
                      <a:pt x="403" y="1"/>
                      <a:pt x="366" y="1"/>
                    </a:cubicBez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4" name="Google Shape;2445;p69">
                <a:extLst>
                  <a:ext uri="{FF2B5EF4-FFF2-40B4-BE49-F238E27FC236}">
                    <a16:creationId xmlns:a16="http://schemas.microsoft.com/office/drawing/2014/main" id="{D8818982-0ED7-E346-BDB4-96CDF8758B5F}"/>
                  </a:ext>
                </a:extLst>
              </p:cNvPr>
              <p:cNvSpPr/>
              <p:nvPr/>
            </p:nvSpPr>
            <p:spPr>
              <a:xfrm>
                <a:off x="5689037" y="1726224"/>
                <a:ext cx="228378" cy="229499"/>
              </a:xfrm>
              <a:custGeom>
                <a:avLst/>
                <a:gdLst/>
                <a:ahLst/>
                <a:cxnLst/>
                <a:rect l="l" t="t" r="r" b="b"/>
                <a:pathLst>
                  <a:path w="3258" h="3274" extrusionOk="0">
                    <a:moveTo>
                      <a:pt x="72" y="1"/>
                    </a:moveTo>
                    <a:cubicBezTo>
                      <a:pt x="59" y="1"/>
                      <a:pt x="50" y="5"/>
                      <a:pt x="41" y="10"/>
                    </a:cubicBezTo>
                    <a:lnTo>
                      <a:pt x="41" y="5"/>
                    </a:lnTo>
                    <a:cubicBezTo>
                      <a:pt x="9" y="19"/>
                      <a:pt x="0" y="59"/>
                      <a:pt x="18" y="86"/>
                    </a:cubicBezTo>
                    <a:cubicBezTo>
                      <a:pt x="167" y="343"/>
                      <a:pt x="333" y="590"/>
                      <a:pt x="513" y="824"/>
                    </a:cubicBezTo>
                    <a:cubicBezTo>
                      <a:pt x="878" y="1292"/>
                      <a:pt x="1319" y="1688"/>
                      <a:pt x="1813" y="2007"/>
                    </a:cubicBezTo>
                    <a:cubicBezTo>
                      <a:pt x="2061" y="2165"/>
                      <a:pt x="2317" y="2304"/>
                      <a:pt x="2551" y="2484"/>
                    </a:cubicBezTo>
                    <a:lnTo>
                      <a:pt x="2560" y="2493"/>
                    </a:lnTo>
                    <a:lnTo>
                      <a:pt x="2556" y="2493"/>
                    </a:lnTo>
                    <a:cubicBezTo>
                      <a:pt x="2691" y="2596"/>
                      <a:pt x="2812" y="2713"/>
                      <a:pt x="2916" y="2844"/>
                    </a:cubicBezTo>
                    <a:cubicBezTo>
                      <a:pt x="2916" y="2848"/>
                      <a:pt x="2920" y="2848"/>
                      <a:pt x="2920" y="2853"/>
                    </a:cubicBezTo>
                    <a:cubicBezTo>
                      <a:pt x="2992" y="2947"/>
                      <a:pt x="3051" y="3051"/>
                      <a:pt x="3100" y="3154"/>
                    </a:cubicBezTo>
                    <a:cubicBezTo>
                      <a:pt x="3109" y="3181"/>
                      <a:pt x="3118" y="3204"/>
                      <a:pt x="3127" y="3226"/>
                    </a:cubicBezTo>
                    <a:cubicBezTo>
                      <a:pt x="3134" y="3256"/>
                      <a:pt x="3160" y="3274"/>
                      <a:pt x="3187" y="3274"/>
                    </a:cubicBezTo>
                    <a:cubicBezTo>
                      <a:pt x="3193" y="3274"/>
                      <a:pt x="3198" y="3273"/>
                      <a:pt x="3203" y="3271"/>
                    </a:cubicBezTo>
                    <a:cubicBezTo>
                      <a:pt x="3239" y="3262"/>
                      <a:pt x="3257" y="3226"/>
                      <a:pt x="3248" y="3195"/>
                    </a:cubicBezTo>
                    <a:cubicBezTo>
                      <a:pt x="3177" y="3006"/>
                      <a:pt x="3073" y="2830"/>
                      <a:pt x="2938" y="2677"/>
                    </a:cubicBezTo>
                    <a:cubicBezTo>
                      <a:pt x="2808" y="2533"/>
                      <a:pt x="2659" y="2408"/>
                      <a:pt x="2497" y="2295"/>
                    </a:cubicBezTo>
                    <a:cubicBezTo>
                      <a:pt x="2335" y="2183"/>
                      <a:pt x="2164" y="2084"/>
                      <a:pt x="1998" y="1980"/>
                    </a:cubicBezTo>
                    <a:cubicBezTo>
                      <a:pt x="1827" y="1877"/>
                      <a:pt x="1665" y="1764"/>
                      <a:pt x="1508" y="1643"/>
                    </a:cubicBezTo>
                    <a:cubicBezTo>
                      <a:pt x="1332" y="1512"/>
                      <a:pt x="1170" y="1364"/>
                      <a:pt x="1013" y="1206"/>
                    </a:cubicBezTo>
                    <a:cubicBezTo>
                      <a:pt x="860" y="1053"/>
                      <a:pt x="716" y="891"/>
                      <a:pt x="581" y="716"/>
                    </a:cubicBezTo>
                    <a:cubicBezTo>
                      <a:pt x="414" y="500"/>
                      <a:pt x="261" y="271"/>
                      <a:pt x="126" y="32"/>
                    </a:cubicBezTo>
                    <a:cubicBezTo>
                      <a:pt x="113" y="14"/>
                      <a:pt x="95" y="1"/>
                      <a:pt x="72" y="1"/>
                    </a:cubicBez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5" name="Google Shape;2446;p69">
                <a:extLst>
                  <a:ext uri="{FF2B5EF4-FFF2-40B4-BE49-F238E27FC236}">
                    <a16:creationId xmlns:a16="http://schemas.microsoft.com/office/drawing/2014/main" id="{2385F87C-38F7-C14B-9A66-803A81240FE3}"/>
                  </a:ext>
                </a:extLst>
              </p:cNvPr>
              <p:cNvSpPr/>
              <p:nvPr/>
            </p:nvSpPr>
            <p:spPr>
              <a:xfrm>
                <a:off x="5414675" y="1726224"/>
                <a:ext cx="280741" cy="335767"/>
              </a:xfrm>
              <a:custGeom>
                <a:avLst/>
                <a:gdLst/>
                <a:ahLst/>
                <a:cxnLst/>
                <a:rect l="l" t="t" r="r" b="b"/>
                <a:pathLst>
                  <a:path w="4005" h="4790" extrusionOk="0">
                    <a:moveTo>
                      <a:pt x="3941" y="1"/>
                    </a:moveTo>
                    <a:cubicBezTo>
                      <a:pt x="3905" y="1"/>
                      <a:pt x="3879" y="28"/>
                      <a:pt x="3879" y="64"/>
                    </a:cubicBezTo>
                    <a:lnTo>
                      <a:pt x="3879" y="73"/>
                    </a:lnTo>
                    <a:cubicBezTo>
                      <a:pt x="3883" y="176"/>
                      <a:pt x="3879" y="280"/>
                      <a:pt x="3865" y="388"/>
                    </a:cubicBezTo>
                    <a:lnTo>
                      <a:pt x="3865" y="370"/>
                    </a:lnTo>
                    <a:cubicBezTo>
                      <a:pt x="3820" y="640"/>
                      <a:pt x="3744" y="905"/>
                      <a:pt x="3636" y="1157"/>
                    </a:cubicBezTo>
                    <a:cubicBezTo>
                      <a:pt x="3478" y="1508"/>
                      <a:pt x="3303" y="1845"/>
                      <a:pt x="3100" y="2169"/>
                    </a:cubicBezTo>
                    <a:cubicBezTo>
                      <a:pt x="2898" y="2511"/>
                      <a:pt x="2673" y="2839"/>
                      <a:pt x="2434" y="3154"/>
                    </a:cubicBezTo>
                    <a:cubicBezTo>
                      <a:pt x="2106" y="3586"/>
                      <a:pt x="1728" y="3973"/>
                      <a:pt x="1310" y="4306"/>
                    </a:cubicBezTo>
                    <a:cubicBezTo>
                      <a:pt x="1233" y="4364"/>
                      <a:pt x="1157" y="4418"/>
                      <a:pt x="1076" y="4472"/>
                    </a:cubicBezTo>
                    <a:cubicBezTo>
                      <a:pt x="1004" y="4513"/>
                      <a:pt x="927" y="4553"/>
                      <a:pt x="851" y="4585"/>
                    </a:cubicBezTo>
                    <a:lnTo>
                      <a:pt x="864" y="4576"/>
                    </a:lnTo>
                    <a:lnTo>
                      <a:pt x="864" y="4576"/>
                    </a:lnTo>
                    <a:cubicBezTo>
                      <a:pt x="774" y="4616"/>
                      <a:pt x="685" y="4643"/>
                      <a:pt x="590" y="4661"/>
                    </a:cubicBezTo>
                    <a:cubicBezTo>
                      <a:pt x="563" y="4664"/>
                      <a:pt x="536" y="4665"/>
                      <a:pt x="509" y="4665"/>
                    </a:cubicBezTo>
                    <a:cubicBezTo>
                      <a:pt x="482" y="4665"/>
                      <a:pt x="455" y="4664"/>
                      <a:pt x="428" y="4661"/>
                    </a:cubicBezTo>
                    <a:cubicBezTo>
                      <a:pt x="392" y="4652"/>
                      <a:pt x="356" y="4643"/>
                      <a:pt x="325" y="4634"/>
                    </a:cubicBezTo>
                    <a:cubicBezTo>
                      <a:pt x="298" y="4621"/>
                      <a:pt x="275" y="4607"/>
                      <a:pt x="253" y="4589"/>
                    </a:cubicBezTo>
                    <a:cubicBezTo>
                      <a:pt x="235" y="4576"/>
                      <a:pt x="212" y="4553"/>
                      <a:pt x="199" y="4535"/>
                    </a:cubicBezTo>
                    <a:cubicBezTo>
                      <a:pt x="172" y="4504"/>
                      <a:pt x="154" y="4468"/>
                      <a:pt x="136" y="4432"/>
                    </a:cubicBezTo>
                    <a:cubicBezTo>
                      <a:pt x="136" y="4427"/>
                      <a:pt x="136" y="4423"/>
                      <a:pt x="131" y="4418"/>
                    </a:cubicBezTo>
                    <a:cubicBezTo>
                      <a:pt x="127" y="4405"/>
                      <a:pt x="118" y="4391"/>
                      <a:pt x="104" y="4382"/>
                    </a:cubicBezTo>
                    <a:cubicBezTo>
                      <a:pt x="96" y="4377"/>
                      <a:pt x="86" y="4373"/>
                      <a:pt x="75" y="4373"/>
                    </a:cubicBezTo>
                    <a:cubicBezTo>
                      <a:pt x="68" y="4373"/>
                      <a:pt x="62" y="4374"/>
                      <a:pt x="55" y="4378"/>
                    </a:cubicBezTo>
                    <a:cubicBezTo>
                      <a:pt x="23" y="4387"/>
                      <a:pt x="1" y="4418"/>
                      <a:pt x="10" y="4454"/>
                    </a:cubicBezTo>
                    <a:cubicBezTo>
                      <a:pt x="32" y="4508"/>
                      <a:pt x="64" y="4562"/>
                      <a:pt x="100" y="4612"/>
                    </a:cubicBezTo>
                    <a:cubicBezTo>
                      <a:pt x="167" y="4697"/>
                      <a:pt x="266" y="4756"/>
                      <a:pt x="374" y="4778"/>
                    </a:cubicBezTo>
                    <a:cubicBezTo>
                      <a:pt x="414" y="4785"/>
                      <a:pt x="456" y="4789"/>
                      <a:pt x="498" y="4789"/>
                    </a:cubicBezTo>
                    <a:cubicBezTo>
                      <a:pt x="514" y="4789"/>
                      <a:pt x="529" y="4788"/>
                      <a:pt x="545" y="4787"/>
                    </a:cubicBezTo>
                    <a:cubicBezTo>
                      <a:pt x="662" y="4778"/>
                      <a:pt x="779" y="4747"/>
                      <a:pt x="887" y="4702"/>
                    </a:cubicBezTo>
                    <a:cubicBezTo>
                      <a:pt x="995" y="4657"/>
                      <a:pt x="1094" y="4603"/>
                      <a:pt x="1193" y="4544"/>
                    </a:cubicBezTo>
                    <a:cubicBezTo>
                      <a:pt x="1251" y="4504"/>
                      <a:pt x="1310" y="4459"/>
                      <a:pt x="1364" y="4418"/>
                    </a:cubicBezTo>
                    <a:cubicBezTo>
                      <a:pt x="1436" y="4364"/>
                      <a:pt x="1503" y="4306"/>
                      <a:pt x="1571" y="4247"/>
                    </a:cubicBezTo>
                    <a:cubicBezTo>
                      <a:pt x="1706" y="4135"/>
                      <a:pt x="1836" y="4014"/>
                      <a:pt x="1958" y="3892"/>
                    </a:cubicBezTo>
                    <a:cubicBezTo>
                      <a:pt x="2201" y="3636"/>
                      <a:pt x="2430" y="3370"/>
                      <a:pt x="2637" y="3087"/>
                    </a:cubicBezTo>
                    <a:cubicBezTo>
                      <a:pt x="2808" y="2862"/>
                      <a:pt x="2961" y="2628"/>
                      <a:pt x="3109" y="2385"/>
                    </a:cubicBezTo>
                    <a:cubicBezTo>
                      <a:pt x="3258" y="2147"/>
                      <a:pt x="3397" y="1913"/>
                      <a:pt x="3523" y="1670"/>
                    </a:cubicBezTo>
                    <a:cubicBezTo>
                      <a:pt x="3663" y="1413"/>
                      <a:pt x="3775" y="1148"/>
                      <a:pt x="3870" y="878"/>
                    </a:cubicBezTo>
                    <a:cubicBezTo>
                      <a:pt x="3959" y="617"/>
                      <a:pt x="4004" y="343"/>
                      <a:pt x="4004" y="64"/>
                    </a:cubicBezTo>
                    <a:cubicBezTo>
                      <a:pt x="4000" y="32"/>
                      <a:pt x="3973" y="1"/>
                      <a:pt x="3941" y="1"/>
                    </a:cubicBez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6" name="Google Shape;2447;p69">
                <a:extLst>
                  <a:ext uri="{FF2B5EF4-FFF2-40B4-BE49-F238E27FC236}">
                    <a16:creationId xmlns:a16="http://schemas.microsoft.com/office/drawing/2014/main" id="{52CC9C46-FEC2-EE43-AC27-698704AF4816}"/>
                  </a:ext>
                </a:extLst>
              </p:cNvPr>
              <p:cNvSpPr/>
              <p:nvPr/>
            </p:nvSpPr>
            <p:spPr>
              <a:xfrm>
                <a:off x="5871290" y="4317378"/>
                <a:ext cx="70" cy="70"/>
              </a:xfrm>
              <a:custGeom>
                <a:avLst/>
                <a:gdLst/>
                <a:ahLst/>
                <a:cxnLst/>
                <a:rect l="l" t="t" r="r" b="b"/>
                <a:pathLst>
                  <a:path w="1" h="1" extrusionOk="0">
                    <a:moveTo>
                      <a:pt x="1" y="1"/>
                    </a:moveTo>
                    <a:lnTo>
                      <a:pt x="1" y="1"/>
                    </a:lnTo>
                    <a:close/>
                  </a:path>
                </a:pathLst>
              </a:custGeom>
              <a:solidFill>
                <a:srgbClr val="F9BDA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7" name="Google Shape;2448;p69">
                <a:extLst>
                  <a:ext uri="{FF2B5EF4-FFF2-40B4-BE49-F238E27FC236}">
                    <a16:creationId xmlns:a16="http://schemas.microsoft.com/office/drawing/2014/main" id="{303B0A70-895E-D74A-84BE-4B2842D6C46E}"/>
                  </a:ext>
                </a:extLst>
              </p:cNvPr>
              <p:cNvSpPr/>
              <p:nvPr/>
            </p:nvSpPr>
            <p:spPr>
              <a:xfrm>
                <a:off x="5864981" y="4324318"/>
                <a:ext cx="14931" cy="42689"/>
              </a:xfrm>
              <a:custGeom>
                <a:avLst/>
                <a:gdLst/>
                <a:ahLst/>
                <a:cxnLst/>
                <a:rect l="l" t="t" r="r" b="b"/>
                <a:pathLst>
                  <a:path w="213" h="609" extrusionOk="0">
                    <a:moveTo>
                      <a:pt x="1" y="1"/>
                    </a:moveTo>
                    <a:lnTo>
                      <a:pt x="1" y="1"/>
                    </a:lnTo>
                    <a:cubicBezTo>
                      <a:pt x="10" y="199"/>
                      <a:pt x="37" y="392"/>
                      <a:pt x="77" y="590"/>
                    </a:cubicBezTo>
                    <a:lnTo>
                      <a:pt x="91" y="595"/>
                    </a:lnTo>
                    <a:cubicBezTo>
                      <a:pt x="127" y="599"/>
                      <a:pt x="158" y="604"/>
                      <a:pt x="194" y="608"/>
                    </a:cubicBezTo>
                    <a:lnTo>
                      <a:pt x="212" y="608"/>
                    </a:lnTo>
                    <a:cubicBezTo>
                      <a:pt x="172" y="437"/>
                      <a:pt x="145" y="262"/>
                      <a:pt x="131" y="86"/>
                    </a:cubicBezTo>
                    <a:cubicBezTo>
                      <a:pt x="127" y="59"/>
                      <a:pt x="127" y="28"/>
                      <a:pt x="122" y="5"/>
                    </a:cubicBezTo>
                    <a:cubicBezTo>
                      <a:pt x="82" y="5"/>
                      <a:pt x="41" y="5"/>
                      <a:pt x="1" y="1"/>
                    </a:cubicBezTo>
                    <a:close/>
                  </a:path>
                </a:pathLst>
              </a:custGeom>
              <a:solidFill>
                <a:srgbClr val="F9BDA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8" name="Google Shape;2449;p69">
                <a:extLst>
                  <a:ext uri="{FF2B5EF4-FFF2-40B4-BE49-F238E27FC236}">
                    <a16:creationId xmlns:a16="http://schemas.microsoft.com/office/drawing/2014/main" id="{208B58D8-A5A6-6241-89F2-6E1CBB8DAA11}"/>
                  </a:ext>
                </a:extLst>
              </p:cNvPr>
              <p:cNvSpPr/>
              <p:nvPr/>
            </p:nvSpPr>
            <p:spPr>
              <a:xfrm>
                <a:off x="5879211" y="4366937"/>
                <a:ext cx="70" cy="70"/>
              </a:xfrm>
              <a:custGeom>
                <a:avLst/>
                <a:gdLst/>
                <a:ahLst/>
                <a:cxnLst/>
                <a:rect l="l" t="t" r="r" b="b"/>
                <a:pathLst>
                  <a:path w="1" h="1" extrusionOk="0">
                    <a:moveTo>
                      <a:pt x="0" y="0"/>
                    </a:moveTo>
                    <a:lnTo>
                      <a:pt x="0" y="0"/>
                    </a:lnTo>
                    <a:close/>
                  </a:path>
                </a:pathLst>
              </a:custGeom>
              <a:solidFill>
                <a:srgbClr val="F9BDA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9" name="Google Shape;2450;p69">
                <a:extLst>
                  <a:ext uri="{FF2B5EF4-FFF2-40B4-BE49-F238E27FC236}">
                    <a16:creationId xmlns:a16="http://schemas.microsoft.com/office/drawing/2014/main" id="{6DF79F86-C5AF-E54A-A9B9-D17257190B11}"/>
                  </a:ext>
                </a:extLst>
              </p:cNvPr>
              <p:cNvSpPr/>
              <p:nvPr/>
            </p:nvSpPr>
            <p:spPr>
              <a:xfrm>
                <a:off x="5951061" y="4315205"/>
                <a:ext cx="24394" cy="42619"/>
              </a:xfrm>
              <a:custGeom>
                <a:avLst/>
                <a:gdLst/>
                <a:ahLst/>
                <a:cxnLst/>
                <a:rect l="l" t="t" r="r" b="b"/>
                <a:pathLst>
                  <a:path w="348" h="608" extrusionOk="0">
                    <a:moveTo>
                      <a:pt x="109" y="0"/>
                    </a:moveTo>
                    <a:lnTo>
                      <a:pt x="113" y="5"/>
                    </a:lnTo>
                    <a:cubicBezTo>
                      <a:pt x="77" y="18"/>
                      <a:pt x="37" y="27"/>
                      <a:pt x="1" y="36"/>
                    </a:cubicBezTo>
                    <a:cubicBezTo>
                      <a:pt x="55" y="234"/>
                      <a:pt x="136" y="428"/>
                      <a:pt x="244" y="608"/>
                    </a:cubicBezTo>
                    <a:cubicBezTo>
                      <a:pt x="248" y="603"/>
                      <a:pt x="253" y="599"/>
                      <a:pt x="257" y="594"/>
                    </a:cubicBezTo>
                    <a:cubicBezTo>
                      <a:pt x="284" y="581"/>
                      <a:pt x="311" y="563"/>
                      <a:pt x="334" y="545"/>
                    </a:cubicBezTo>
                    <a:lnTo>
                      <a:pt x="347" y="536"/>
                    </a:lnTo>
                    <a:cubicBezTo>
                      <a:pt x="284" y="428"/>
                      <a:pt x="230" y="315"/>
                      <a:pt x="185" y="203"/>
                    </a:cubicBezTo>
                    <a:cubicBezTo>
                      <a:pt x="158" y="135"/>
                      <a:pt x="136" y="68"/>
                      <a:pt x="122" y="0"/>
                    </a:cubicBezTo>
                    <a:close/>
                  </a:path>
                </a:pathLst>
              </a:custGeom>
              <a:solidFill>
                <a:srgbClr val="F9BDA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2451;p69">
                <a:extLst>
                  <a:ext uri="{FF2B5EF4-FFF2-40B4-BE49-F238E27FC236}">
                    <a16:creationId xmlns:a16="http://schemas.microsoft.com/office/drawing/2014/main" id="{FA7B9A13-3FF6-014B-94B0-BE6706144153}"/>
                  </a:ext>
                </a:extLst>
              </p:cNvPr>
              <p:cNvSpPr/>
              <p:nvPr/>
            </p:nvSpPr>
            <p:spPr>
              <a:xfrm>
                <a:off x="5865332" y="4348291"/>
                <a:ext cx="304363" cy="115170"/>
              </a:xfrm>
              <a:custGeom>
                <a:avLst/>
                <a:gdLst/>
                <a:ahLst/>
                <a:cxnLst/>
                <a:rect l="l" t="t" r="r" b="b"/>
                <a:pathLst>
                  <a:path w="4342" h="1643" extrusionOk="0">
                    <a:moveTo>
                      <a:pt x="3847" y="730"/>
                    </a:moveTo>
                    <a:lnTo>
                      <a:pt x="3856" y="734"/>
                    </a:lnTo>
                    <a:lnTo>
                      <a:pt x="3856" y="730"/>
                    </a:lnTo>
                    <a:close/>
                    <a:moveTo>
                      <a:pt x="1534" y="1"/>
                    </a:moveTo>
                    <a:cubicBezTo>
                      <a:pt x="1507" y="1"/>
                      <a:pt x="1480" y="19"/>
                      <a:pt x="1476" y="46"/>
                    </a:cubicBezTo>
                    <a:cubicBezTo>
                      <a:pt x="1467" y="77"/>
                      <a:pt x="1485" y="113"/>
                      <a:pt x="1521" y="122"/>
                    </a:cubicBezTo>
                    <a:cubicBezTo>
                      <a:pt x="2034" y="221"/>
                      <a:pt x="2542" y="334"/>
                      <a:pt x="3046" y="473"/>
                    </a:cubicBezTo>
                    <a:cubicBezTo>
                      <a:pt x="3181" y="509"/>
                      <a:pt x="3316" y="545"/>
                      <a:pt x="3451" y="586"/>
                    </a:cubicBezTo>
                    <a:cubicBezTo>
                      <a:pt x="3586" y="626"/>
                      <a:pt x="3716" y="671"/>
                      <a:pt x="3847" y="725"/>
                    </a:cubicBezTo>
                    <a:lnTo>
                      <a:pt x="3856" y="730"/>
                    </a:lnTo>
                    <a:lnTo>
                      <a:pt x="3860" y="730"/>
                    </a:lnTo>
                    <a:cubicBezTo>
                      <a:pt x="3959" y="766"/>
                      <a:pt x="4049" y="815"/>
                      <a:pt x="4134" y="873"/>
                    </a:cubicBezTo>
                    <a:cubicBezTo>
                      <a:pt x="4157" y="891"/>
                      <a:pt x="4179" y="914"/>
                      <a:pt x="4197" y="936"/>
                    </a:cubicBezTo>
                    <a:cubicBezTo>
                      <a:pt x="4202" y="945"/>
                      <a:pt x="4211" y="959"/>
                      <a:pt x="4215" y="968"/>
                    </a:cubicBezTo>
                    <a:cubicBezTo>
                      <a:pt x="4215" y="977"/>
                      <a:pt x="4220" y="981"/>
                      <a:pt x="4220" y="990"/>
                    </a:cubicBezTo>
                    <a:lnTo>
                      <a:pt x="4220" y="1004"/>
                    </a:lnTo>
                    <a:cubicBezTo>
                      <a:pt x="4220" y="1013"/>
                      <a:pt x="4215" y="1022"/>
                      <a:pt x="4215" y="1026"/>
                    </a:cubicBezTo>
                    <a:cubicBezTo>
                      <a:pt x="4211" y="1040"/>
                      <a:pt x="4202" y="1049"/>
                      <a:pt x="4197" y="1058"/>
                    </a:cubicBezTo>
                    <a:cubicBezTo>
                      <a:pt x="4179" y="1080"/>
                      <a:pt x="4161" y="1098"/>
                      <a:pt x="4139" y="1112"/>
                    </a:cubicBezTo>
                    <a:cubicBezTo>
                      <a:pt x="4076" y="1161"/>
                      <a:pt x="4004" y="1197"/>
                      <a:pt x="3932" y="1224"/>
                    </a:cubicBezTo>
                    <a:cubicBezTo>
                      <a:pt x="3635" y="1346"/>
                      <a:pt x="3325" y="1427"/>
                      <a:pt x="3010" y="1467"/>
                    </a:cubicBezTo>
                    <a:lnTo>
                      <a:pt x="3023" y="1467"/>
                    </a:lnTo>
                    <a:cubicBezTo>
                      <a:pt x="2751" y="1503"/>
                      <a:pt x="2476" y="1521"/>
                      <a:pt x="2201" y="1521"/>
                    </a:cubicBezTo>
                    <a:cubicBezTo>
                      <a:pt x="1918" y="1521"/>
                      <a:pt x="1635" y="1502"/>
                      <a:pt x="1354" y="1463"/>
                    </a:cubicBezTo>
                    <a:lnTo>
                      <a:pt x="1359" y="1463"/>
                    </a:lnTo>
                    <a:cubicBezTo>
                      <a:pt x="1210" y="1445"/>
                      <a:pt x="1062" y="1418"/>
                      <a:pt x="913" y="1391"/>
                    </a:cubicBezTo>
                    <a:cubicBezTo>
                      <a:pt x="783" y="1368"/>
                      <a:pt x="657" y="1332"/>
                      <a:pt x="536" y="1287"/>
                    </a:cubicBezTo>
                    <a:cubicBezTo>
                      <a:pt x="473" y="1260"/>
                      <a:pt x="414" y="1229"/>
                      <a:pt x="365" y="1188"/>
                    </a:cubicBezTo>
                    <a:lnTo>
                      <a:pt x="351" y="1179"/>
                    </a:lnTo>
                    <a:lnTo>
                      <a:pt x="360" y="1188"/>
                    </a:lnTo>
                    <a:cubicBezTo>
                      <a:pt x="329" y="1166"/>
                      <a:pt x="302" y="1139"/>
                      <a:pt x="279" y="1107"/>
                    </a:cubicBezTo>
                    <a:cubicBezTo>
                      <a:pt x="257" y="1076"/>
                      <a:pt x="239" y="1044"/>
                      <a:pt x="221" y="1008"/>
                    </a:cubicBezTo>
                    <a:cubicBezTo>
                      <a:pt x="194" y="941"/>
                      <a:pt x="176" y="869"/>
                      <a:pt x="171" y="797"/>
                    </a:cubicBezTo>
                    <a:cubicBezTo>
                      <a:pt x="170" y="798"/>
                      <a:pt x="170" y="798"/>
                      <a:pt x="169" y="799"/>
                    </a:cubicBezTo>
                    <a:lnTo>
                      <a:pt x="169" y="799"/>
                    </a:lnTo>
                    <a:cubicBezTo>
                      <a:pt x="157" y="717"/>
                      <a:pt x="153" y="631"/>
                      <a:pt x="144" y="545"/>
                    </a:cubicBezTo>
                    <a:cubicBezTo>
                      <a:pt x="140" y="433"/>
                      <a:pt x="135" y="316"/>
                      <a:pt x="126" y="203"/>
                    </a:cubicBezTo>
                    <a:cubicBezTo>
                      <a:pt x="126" y="160"/>
                      <a:pt x="95" y="139"/>
                      <a:pt x="63" y="139"/>
                    </a:cubicBezTo>
                    <a:cubicBezTo>
                      <a:pt x="32" y="139"/>
                      <a:pt x="0" y="160"/>
                      <a:pt x="0" y="203"/>
                    </a:cubicBezTo>
                    <a:cubicBezTo>
                      <a:pt x="9" y="325"/>
                      <a:pt x="14" y="446"/>
                      <a:pt x="23" y="572"/>
                    </a:cubicBezTo>
                    <a:cubicBezTo>
                      <a:pt x="27" y="671"/>
                      <a:pt x="36" y="770"/>
                      <a:pt x="54" y="873"/>
                    </a:cubicBezTo>
                    <a:cubicBezTo>
                      <a:pt x="68" y="954"/>
                      <a:pt x="95" y="1035"/>
                      <a:pt x="135" y="1112"/>
                    </a:cubicBezTo>
                    <a:cubicBezTo>
                      <a:pt x="153" y="1148"/>
                      <a:pt x="176" y="1179"/>
                      <a:pt x="203" y="1211"/>
                    </a:cubicBezTo>
                    <a:cubicBezTo>
                      <a:pt x="234" y="1242"/>
                      <a:pt x="266" y="1274"/>
                      <a:pt x="306" y="1301"/>
                    </a:cubicBezTo>
                    <a:cubicBezTo>
                      <a:pt x="392" y="1364"/>
                      <a:pt x="491" y="1409"/>
                      <a:pt x="594" y="1440"/>
                    </a:cubicBezTo>
                    <a:cubicBezTo>
                      <a:pt x="738" y="1481"/>
                      <a:pt x="882" y="1517"/>
                      <a:pt x="1030" y="1539"/>
                    </a:cubicBezTo>
                    <a:cubicBezTo>
                      <a:pt x="1354" y="1593"/>
                      <a:pt x="1687" y="1629"/>
                      <a:pt x="2020" y="1638"/>
                    </a:cubicBezTo>
                    <a:cubicBezTo>
                      <a:pt x="2095" y="1641"/>
                      <a:pt x="2169" y="1643"/>
                      <a:pt x="2243" y="1643"/>
                    </a:cubicBezTo>
                    <a:cubicBezTo>
                      <a:pt x="2511" y="1643"/>
                      <a:pt x="2777" y="1624"/>
                      <a:pt x="3041" y="1589"/>
                    </a:cubicBezTo>
                    <a:cubicBezTo>
                      <a:pt x="3361" y="1548"/>
                      <a:pt x="3676" y="1463"/>
                      <a:pt x="3977" y="1341"/>
                    </a:cubicBezTo>
                    <a:cubicBezTo>
                      <a:pt x="4089" y="1301"/>
                      <a:pt x="4188" y="1238"/>
                      <a:pt x="4274" y="1157"/>
                    </a:cubicBezTo>
                    <a:cubicBezTo>
                      <a:pt x="4296" y="1130"/>
                      <a:pt x="4314" y="1098"/>
                      <a:pt x="4328" y="1062"/>
                    </a:cubicBezTo>
                    <a:cubicBezTo>
                      <a:pt x="4341" y="1026"/>
                      <a:pt x="4341" y="990"/>
                      <a:pt x="4332" y="954"/>
                    </a:cubicBezTo>
                    <a:cubicBezTo>
                      <a:pt x="4328" y="923"/>
                      <a:pt x="4314" y="896"/>
                      <a:pt x="4292" y="869"/>
                    </a:cubicBezTo>
                    <a:cubicBezTo>
                      <a:pt x="4269" y="837"/>
                      <a:pt x="4242" y="810"/>
                      <a:pt x="4211" y="783"/>
                    </a:cubicBezTo>
                    <a:cubicBezTo>
                      <a:pt x="4134" y="730"/>
                      <a:pt x="4053" y="680"/>
                      <a:pt x="3963" y="644"/>
                    </a:cubicBezTo>
                    <a:cubicBezTo>
                      <a:pt x="3707" y="536"/>
                      <a:pt x="3442" y="446"/>
                      <a:pt x="3172" y="379"/>
                    </a:cubicBezTo>
                    <a:cubicBezTo>
                      <a:pt x="2636" y="226"/>
                      <a:pt x="2097" y="109"/>
                      <a:pt x="1552" y="1"/>
                    </a:cubicBez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1" name="Google Shape;2452;p69">
                <a:extLst>
                  <a:ext uri="{FF2B5EF4-FFF2-40B4-BE49-F238E27FC236}">
                    <a16:creationId xmlns:a16="http://schemas.microsoft.com/office/drawing/2014/main" id="{E92F90FF-F98A-CD47-9773-2448E323E424}"/>
                  </a:ext>
                </a:extLst>
              </p:cNvPr>
              <p:cNvSpPr/>
              <p:nvPr/>
            </p:nvSpPr>
            <p:spPr>
              <a:xfrm>
                <a:off x="5864140" y="4349272"/>
                <a:ext cx="111315" cy="23413"/>
              </a:xfrm>
              <a:custGeom>
                <a:avLst/>
                <a:gdLst/>
                <a:ahLst/>
                <a:cxnLst/>
                <a:rect l="l" t="t" r="r" b="b"/>
                <a:pathLst>
                  <a:path w="1588" h="334" extrusionOk="0">
                    <a:moveTo>
                      <a:pt x="1515" y="0"/>
                    </a:moveTo>
                    <a:cubicBezTo>
                      <a:pt x="1502" y="0"/>
                      <a:pt x="1488" y="5"/>
                      <a:pt x="1479" y="9"/>
                    </a:cubicBezTo>
                    <a:lnTo>
                      <a:pt x="1484" y="5"/>
                    </a:lnTo>
                    <a:lnTo>
                      <a:pt x="1484" y="5"/>
                    </a:lnTo>
                    <a:cubicBezTo>
                      <a:pt x="1457" y="27"/>
                      <a:pt x="1430" y="45"/>
                      <a:pt x="1398" y="63"/>
                    </a:cubicBezTo>
                    <a:cubicBezTo>
                      <a:pt x="1317" y="108"/>
                      <a:pt x="1227" y="140"/>
                      <a:pt x="1137" y="167"/>
                    </a:cubicBezTo>
                    <a:lnTo>
                      <a:pt x="1133" y="167"/>
                    </a:lnTo>
                    <a:cubicBezTo>
                      <a:pt x="1003" y="198"/>
                      <a:pt x="873" y="213"/>
                      <a:pt x="739" y="213"/>
                    </a:cubicBezTo>
                    <a:cubicBezTo>
                      <a:pt x="721" y="213"/>
                      <a:pt x="702" y="212"/>
                      <a:pt x="683" y="212"/>
                    </a:cubicBezTo>
                    <a:cubicBezTo>
                      <a:pt x="490" y="203"/>
                      <a:pt x="296" y="185"/>
                      <a:pt x="103" y="149"/>
                    </a:cubicBezTo>
                    <a:cubicBezTo>
                      <a:pt x="97" y="148"/>
                      <a:pt x="92" y="147"/>
                      <a:pt x="87" y="147"/>
                    </a:cubicBezTo>
                    <a:cubicBezTo>
                      <a:pt x="15" y="147"/>
                      <a:pt x="1" y="262"/>
                      <a:pt x="85" y="270"/>
                    </a:cubicBezTo>
                    <a:cubicBezTo>
                      <a:pt x="308" y="315"/>
                      <a:pt x="535" y="334"/>
                      <a:pt x="759" y="334"/>
                    </a:cubicBezTo>
                    <a:cubicBezTo>
                      <a:pt x="783" y="334"/>
                      <a:pt x="807" y="334"/>
                      <a:pt x="831" y="333"/>
                    </a:cubicBezTo>
                    <a:cubicBezTo>
                      <a:pt x="962" y="329"/>
                      <a:pt x="1088" y="311"/>
                      <a:pt x="1209" y="275"/>
                    </a:cubicBezTo>
                    <a:cubicBezTo>
                      <a:pt x="1331" y="239"/>
                      <a:pt x="1448" y="185"/>
                      <a:pt x="1551" y="113"/>
                    </a:cubicBezTo>
                    <a:cubicBezTo>
                      <a:pt x="1578" y="90"/>
                      <a:pt x="1587" y="54"/>
                      <a:pt x="1565" y="23"/>
                    </a:cubicBezTo>
                    <a:cubicBezTo>
                      <a:pt x="1556" y="9"/>
                      <a:pt x="1538" y="0"/>
                      <a:pt x="1515" y="0"/>
                    </a:cubicBez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2" name="Google Shape;2453;p69">
                <a:extLst>
                  <a:ext uri="{FF2B5EF4-FFF2-40B4-BE49-F238E27FC236}">
                    <a16:creationId xmlns:a16="http://schemas.microsoft.com/office/drawing/2014/main" id="{99191E7E-2627-134A-BD39-7688D811FBA1}"/>
                  </a:ext>
                </a:extLst>
              </p:cNvPr>
              <p:cNvSpPr/>
              <p:nvPr/>
            </p:nvSpPr>
            <p:spPr>
              <a:xfrm>
                <a:off x="5256675" y="4168911"/>
                <a:ext cx="38904" cy="55517"/>
              </a:xfrm>
              <a:custGeom>
                <a:avLst/>
                <a:gdLst/>
                <a:ahLst/>
                <a:cxnLst/>
                <a:rect l="l" t="t" r="r" b="b"/>
                <a:pathLst>
                  <a:path w="555" h="792" extrusionOk="0">
                    <a:moveTo>
                      <a:pt x="478" y="0"/>
                    </a:moveTo>
                    <a:lnTo>
                      <a:pt x="437" y="54"/>
                    </a:lnTo>
                    <a:lnTo>
                      <a:pt x="437" y="63"/>
                    </a:lnTo>
                    <a:cubicBezTo>
                      <a:pt x="437" y="63"/>
                      <a:pt x="437" y="63"/>
                      <a:pt x="433" y="68"/>
                    </a:cubicBezTo>
                    <a:cubicBezTo>
                      <a:pt x="275" y="261"/>
                      <a:pt x="131" y="468"/>
                      <a:pt x="1" y="684"/>
                    </a:cubicBezTo>
                    <a:cubicBezTo>
                      <a:pt x="1" y="688"/>
                      <a:pt x="5" y="693"/>
                      <a:pt x="5" y="697"/>
                    </a:cubicBezTo>
                    <a:cubicBezTo>
                      <a:pt x="28" y="724"/>
                      <a:pt x="50" y="751"/>
                      <a:pt x="73" y="778"/>
                    </a:cubicBezTo>
                    <a:lnTo>
                      <a:pt x="77" y="783"/>
                    </a:lnTo>
                    <a:lnTo>
                      <a:pt x="82" y="792"/>
                    </a:lnTo>
                    <a:cubicBezTo>
                      <a:pt x="167" y="634"/>
                      <a:pt x="266" y="486"/>
                      <a:pt x="374" y="346"/>
                    </a:cubicBezTo>
                    <a:cubicBezTo>
                      <a:pt x="433" y="265"/>
                      <a:pt x="496" y="189"/>
                      <a:pt x="554" y="108"/>
                    </a:cubicBezTo>
                    <a:lnTo>
                      <a:pt x="550" y="99"/>
                    </a:lnTo>
                    <a:cubicBezTo>
                      <a:pt x="527" y="68"/>
                      <a:pt x="500" y="36"/>
                      <a:pt x="478" y="0"/>
                    </a:cubicBezTo>
                    <a:close/>
                  </a:path>
                </a:pathLst>
              </a:custGeom>
              <a:solidFill>
                <a:srgbClr val="F9BDA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3" name="Google Shape;2454;p69">
                <a:extLst>
                  <a:ext uri="{FF2B5EF4-FFF2-40B4-BE49-F238E27FC236}">
                    <a16:creationId xmlns:a16="http://schemas.microsoft.com/office/drawing/2014/main" id="{518FAE1B-A378-914F-AA17-D03C781F1566}"/>
                  </a:ext>
                </a:extLst>
              </p:cNvPr>
              <p:cNvSpPr/>
              <p:nvPr/>
            </p:nvSpPr>
            <p:spPr>
              <a:xfrm>
                <a:off x="5262073" y="4224078"/>
                <a:ext cx="70" cy="70"/>
              </a:xfrm>
              <a:custGeom>
                <a:avLst/>
                <a:gdLst/>
                <a:ahLst/>
                <a:cxnLst/>
                <a:rect l="l" t="t" r="r" b="b"/>
                <a:pathLst>
                  <a:path w="1" h="1" extrusionOk="0">
                    <a:moveTo>
                      <a:pt x="0" y="0"/>
                    </a:moveTo>
                    <a:lnTo>
                      <a:pt x="0" y="0"/>
                    </a:lnTo>
                    <a:lnTo>
                      <a:pt x="0" y="0"/>
                    </a:lnTo>
                    <a:close/>
                  </a:path>
                </a:pathLst>
              </a:custGeom>
              <a:solidFill>
                <a:srgbClr val="F9BDA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4" name="Google Shape;2455;p69">
                <a:extLst>
                  <a:ext uri="{FF2B5EF4-FFF2-40B4-BE49-F238E27FC236}">
                    <a16:creationId xmlns:a16="http://schemas.microsoft.com/office/drawing/2014/main" id="{E40446D6-FB78-4E4B-B5BA-32A993AC9889}"/>
                  </a:ext>
                </a:extLst>
              </p:cNvPr>
              <p:cNvSpPr/>
              <p:nvPr/>
            </p:nvSpPr>
            <p:spPr>
              <a:xfrm>
                <a:off x="5287308" y="4172977"/>
                <a:ext cx="350" cy="350"/>
              </a:xfrm>
              <a:custGeom>
                <a:avLst/>
                <a:gdLst/>
                <a:ahLst/>
                <a:cxnLst/>
                <a:rect l="l" t="t" r="r" b="b"/>
                <a:pathLst>
                  <a:path w="5" h="5" extrusionOk="0">
                    <a:moveTo>
                      <a:pt x="5" y="1"/>
                    </a:moveTo>
                    <a:cubicBezTo>
                      <a:pt x="5" y="1"/>
                      <a:pt x="0" y="1"/>
                      <a:pt x="0" y="5"/>
                    </a:cubicBezTo>
                    <a:lnTo>
                      <a:pt x="5" y="1"/>
                    </a:lnTo>
                    <a:close/>
                  </a:path>
                </a:pathLst>
              </a:custGeom>
              <a:solidFill>
                <a:srgbClr val="F9BDA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5" name="Google Shape;2456;p69">
                <a:extLst>
                  <a:ext uri="{FF2B5EF4-FFF2-40B4-BE49-F238E27FC236}">
                    <a16:creationId xmlns:a16="http://schemas.microsoft.com/office/drawing/2014/main" id="{909ADBED-6DD2-2E4C-A736-0BA8B99A89D6}"/>
                  </a:ext>
                </a:extLst>
              </p:cNvPr>
              <p:cNvSpPr/>
              <p:nvPr/>
            </p:nvSpPr>
            <p:spPr>
              <a:xfrm>
                <a:off x="5334904" y="4230667"/>
                <a:ext cx="23693" cy="47386"/>
              </a:xfrm>
              <a:custGeom>
                <a:avLst/>
                <a:gdLst/>
                <a:ahLst/>
                <a:cxnLst/>
                <a:rect l="l" t="t" r="r" b="b"/>
                <a:pathLst>
                  <a:path w="338" h="676" extrusionOk="0">
                    <a:moveTo>
                      <a:pt x="239" y="1"/>
                    </a:moveTo>
                    <a:cubicBezTo>
                      <a:pt x="122" y="208"/>
                      <a:pt x="46" y="428"/>
                      <a:pt x="1" y="658"/>
                    </a:cubicBezTo>
                    <a:lnTo>
                      <a:pt x="14" y="658"/>
                    </a:lnTo>
                    <a:cubicBezTo>
                      <a:pt x="46" y="662"/>
                      <a:pt x="77" y="671"/>
                      <a:pt x="109" y="676"/>
                    </a:cubicBezTo>
                    <a:lnTo>
                      <a:pt x="122" y="676"/>
                    </a:lnTo>
                    <a:cubicBezTo>
                      <a:pt x="149" y="550"/>
                      <a:pt x="181" y="433"/>
                      <a:pt x="225" y="316"/>
                    </a:cubicBezTo>
                    <a:cubicBezTo>
                      <a:pt x="257" y="235"/>
                      <a:pt x="297" y="158"/>
                      <a:pt x="338" y="82"/>
                    </a:cubicBezTo>
                    <a:cubicBezTo>
                      <a:pt x="329" y="73"/>
                      <a:pt x="315" y="64"/>
                      <a:pt x="306" y="55"/>
                    </a:cubicBezTo>
                    <a:cubicBezTo>
                      <a:pt x="293" y="46"/>
                      <a:pt x="266" y="28"/>
                      <a:pt x="248" y="10"/>
                    </a:cubicBezTo>
                    <a:lnTo>
                      <a:pt x="239" y="1"/>
                    </a:lnTo>
                    <a:close/>
                  </a:path>
                </a:pathLst>
              </a:custGeom>
              <a:solidFill>
                <a:srgbClr val="F9BDA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6" name="Google Shape;2457;p69">
                <a:extLst>
                  <a:ext uri="{FF2B5EF4-FFF2-40B4-BE49-F238E27FC236}">
                    <a16:creationId xmlns:a16="http://schemas.microsoft.com/office/drawing/2014/main" id="{24E652F2-8F21-9F48-BD12-31522A1B3D20}"/>
                  </a:ext>
                </a:extLst>
              </p:cNvPr>
              <p:cNvSpPr/>
              <p:nvPr/>
            </p:nvSpPr>
            <p:spPr>
              <a:xfrm>
                <a:off x="5218262" y="4209428"/>
                <a:ext cx="229639" cy="252141"/>
              </a:xfrm>
              <a:custGeom>
                <a:avLst/>
                <a:gdLst/>
                <a:ahLst/>
                <a:cxnLst/>
                <a:rect l="l" t="t" r="r" b="b"/>
                <a:pathLst>
                  <a:path w="3276" h="3597" extrusionOk="0">
                    <a:moveTo>
                      <a:pt x="568" y="1"/>
                    </a:moveTo>
                    <a:cubicBezTo>
                      <a:pt x="552" y="1"/>
                      <a:pt x="535" y="8"/>
                      <a:pt x="522" y="25"/>
                    </a:cubicBezTo>
                    <a:cubicBezTo>
                      <a:pt x="450" y="124"/>
                      <a:pt x="373" y="218"/>
                      <a:pt x="297" y="317"/>
                    </a:cubicBezTo>
                    <a:cubicBezTo>
                      <a:pt x="230" y="394"/>
                      <a:pt x="171" y="475"/>
                      <a:pt x="117" y="560"/>
                    </a:cubicBezTo>
                    <a:cubicBezTo>
                      <a:pt x="72" y="632"/>
                      <a:pt x="36" y="709"/>
                      <a:pt x="18" y="794"/>
                    </a:cubicBezTo>
                    <a:cubicBezTo>
                      <a:pt x="5" y="830"/>
                      <a:pt x="0" y="871"/>
                      <a:pt x="0" y="911"/>
                    </a:cubicBezTo>
                    <a:cubicBezTo>
                      <a:pt x="0" y="956"/>
                      <a:pt x="5" y="1006"/>
                      <a:pt x="18" y="1051"/>
                    </a:cubicBezTo>
                    <a:cubicBezTo>
                      <a:pt x="41" y="1154"/>
                      <a:pt x="81" y="1253"/>
                      <a:pt x="140" y="1347"/>
                    </a:cubicBezTo>
                    <a:cubicBezTo>
                      <a:pt x="216" y="1473"/>
                      <a:pt x="301" y="1595"/>
                      <a:pt x="396" y="1707"/>
                    </a:cubicBezTo>
                    <a:cubicBezTo>
                      <a:pt x="603" y="1968"/>
                      <a:pt x="823" y="2216"/>
                      <a:pt x="1066" y="2445"/>
                    </a:cubicBezTo>
                    <a:cubicBezTo>
                      <a:pt x="1309" y="2684"/>
                      <a:pt x="1575" y="2899"/>
                      <a:pt x="1858" y="3088"/>
                    </a:cubicBezTo>
                    <a:cubicBezTo>
                      <a:pt x="2128" y="3273"/>
                      <a:pt x="2416" y="3426"/>
                      <a:pt x="2722" y="3534"/>
                    </a:cubicBezTo>
                    <a:cubicBezTo>
                      <a:pt x="2830" y="3579"/>
                      <a:pt x="2947" y="3597"/>
                      <a:pt x="3064" y="3597"/>
                    </a:cubicBezTo>
                    <a:cubicBezTo>
                      <a:pt x="3100" y="3592"/>
                      <a:pt x="3136" y="3579"/>
                      <a:pt x="3172" y="3561"/>
                    </a:cubicBezTo>
                    <a:cubicBezTo>
                      <a:pt x="3203" y="3543"/>
                      <a:pt x="3226" y="3516"/>
                      <a:pt x="3244" y="3489"/>
                    </a:cubicBezTo>
                    <a:cubicBezTo>
                      <a:pt x="3262" y="3457"/>
                      <a:pt x="3271" y="3426"/>
                      <a:pt x="3271" y="3394"/>
                    </a:cubicBezTo>
                    <a:cubicBezTo>
                      <a:pt x="3275" y="3354"/>
                      <a:pt x="3275" y="3318"/>
                      <a:pt x="3266" y="3277"/>
                    </a:cubicBezTo>
                    <a:cubicBezTo>
                      <a:pt x="3248" y="3183"/>
                      <a:pt x="3221" y="3093"/>
                      <a:pt x="3181" y="3007"/>
                    </a:cubicBezTo>
                    <a:cubicBezTo>
                      <a:pt x="3059" y="2755"/>
                      <a:pt x="2924" y="2513"/>
                      <a:pt x="2767" y="2279"/>
                    </a:cubicBezTo>
                    <a:cubicBezTo>
                      <a:pt x="2470" y="1811"/>
                      <a:pt x="2146" y="1361"/>
                      <a:pt x="1813" y="916"/>
                    </a:cubicBezTo>
                    <a:cubicBezTo>
                      <a:pt x="1809" y="911"/>
                      <a:pt x="1809" y="911"/>
                      <a:pt x="1804" y="907"/>
                    </a:cubicBezTo>
                    <a:cubicBezTo>
                      <a:pt x="1791" y="894"/>
                      <a:pt x="1776" y="888"/>
                      <a:pt x="1761" y="888"/>
                    </a:cubicBezTo>
                    <a:cubicBezTo>
                      <a:pt x="1749" y="888"/>
                      <a:pt x="1737" y="892"/>
                      <a:pt x="1728" y="898"/>
                    </a:cubicBezTo>
                    <a:cubicBezTo>
                      <a:pt x="1696" y="916"/>
                      <a:pt x="1687" y="956"/>
                      <a:pt x="1710" y="983"/>
                    </a:cubicBezTo>
                    <a:cubicBezTo>
                      <a:pt x="2020" y="1401"/>
                      <a:pt x="2326" y="1829"/>
                      <a:pt x="2609" y="2265"/>
                    </a:cubicBezTo>
                    <a:cubicBezTo>
                      <a:pt x="2686" y="2382"/>
                      <a:pt x="2758" y="2499"/>
                      <a:pt x="2834" y="2621"/>
                    </a:cubicBezTo>
                    <a:cubicBezTo>
                      <a:pt x="2906" y="2738"/>
                      <a:pt x="2974" y="2859"/>
                      <a:pt x="3037" y="2985"/>
                    </a:cubicBezTo>
                    <a:lnTo>
                      <a:pt x="3037" y="2998"/>
                    </a:lnTo>
                    <a:cubicBezTo>
                      <a:pt x="3038" y="2998"/>
                      <a:pt x="3039" y="2998"/>
                      <a:pt x="3040" y="2999"/>
                    </a:cubicBezTo>
                    <a:lnTo>
                      <a:pt x="3040" y="2999"/>
                    </a:lnTo>
                    <a:cubicBezTo>
                      <a:pt x="3041" y="3000"/>
                      <a:pt x="3041" y="3002"/>
                      <a:pt x="3041" y="3003"/>
                    </a:cubicBezTo>
                    <a:cubicBezTo>
                      <a:pt x="3086" y="3093"/>
                      <a:pt x="3122" y="3192"/>
                      <a:pt x="3145" y="3291"/>
                    </a:cubicBezTo>
                    <a:cubicBezTo>
                      <a:pt x="3149" y="3322"/>
                      <a:pt x="3154" y="3349"/>
                      <a:pt x="3149" y="3381"/>
                    </a:cubicBezTo>
                    <a:cubicBezTo>
                      <a:pt x="3149" y="3394"/>
                      <a:pt x="3145" y="3403"/>
                      <a:pt x="3145" y="3417"/>
                    </a:cubicBezTo>
                    <a:cubicBezTo>
                      <a:pt x="3140" y="3421"/>
                      <a:pt x="3136" y="3430"/>
                      <a:pt x="3131" y="3439"/>
                    </a:cubicBezTo>
                    <a:cubicBezTo>
                      <a:pt x="3131" y="3439"/>
                      <a:pt x="3127" y="3444"/>
                      <a:pt x="3122" y="3448"/>
                    </a:cubicBezTo>
                    <a:lnTo>
                      <a:pt x="3104" y="3462"/>
                    </a:lnTo>
                    <a:cubicBezTo>
                      <a:pt x="3095" y="3466"/>
                      <a:pt x="3082" y="3471"/>
                      <a:pt x="3068" y="3471"/>
                    </a:cubicBezTo>
                    <a:cubicBezTo>
                      <a:pt x="3046" y="3475"/>
                      <a:pt x="3019" y="3475"/>
                      <a:pt x="2992" y="3475"/>
                    </a:cubicBezTo>
                    <a:cubicBezTo>
                      <a:pt x="2915" y="3466"/>
                      <a:pt x="2834" y="3444"/>
                      <a:pt x="2762" y="3417"/>
                    </a:cubicBezTo>
                    <a:cubicBezTo>
                      <a:pt x="2461" y="3309"/>
                      <a:pt x="2177" y="3160"/>
                      <a:pt x="1916" y="2980"/>
                    </a:cubicBezTo>
                    <a:lnTo>
                      <a:pt x="1916" y="2980"/>
                    </a:lnTo>
                    <a:lnTo>
                      <a:pt x="1925" y="2989"/>
                    </a:lnTo>
                    <a:cubicBezTo>
                      <a:pt x="1467" y="2670"/>
                      <a:pt x="1048" y="2297"/>
                      <a:pt x="684" y="1869"/>
                    </a:cubicBezTo>
                    <a:lnTo>
                      <a:pt x="684" y="1869"/>
                    </a:lnTo>
                    <a:lnTo>
                      <a:pt x="688" y="1874"/>
                    </a:lnTo>
                    <a:cubicBezTo>
                      <a:pt x="594" y="1761"/>
                      <a:pt x="499" y="1644"/>
                      <a:pt x="409" y="1523"/>
                    </a:cubicBezTo>
                    <a:cubicBezTo>
                      <a:pt x="328" y="1419"/>
                      <a:pt x="257" y="1307"/>
                      <a:pt x="198" y="1190"/>
                    </a:cubicBezTo>
                    <a:cubicBezTo>
                      <a:pt x="167" y="1131"/>
                      <a:pt x="149" y="1069"/>
                      <a:pt x="135" y="1006"/>
                    </a:cubicBezTo>
                    <a:cubicBezTo>
                      <a:pt x="126" y="965"/>
                      <a:pt x="126" y="925"/>
                      <a:pt x="126" y="889"/>
                    </a:cubicBezTo>
                    <a:cubicBezTo>
                      <a:pt x="131" y="848"/>
                      <a:pt x="140" y="812"/>
                      <a:pt x="149" y="776"/>
                    </a:cubicBezTo>
                    <a:cubicBezTo>
                      <a:pt x="175" y="707"/>
                      <a:pt x="209" y="646"/>
                      <a:pt x="248" y="585"/>
                    </a:cubicBezTo>
                    <a:lnTo>
                      <a:pt x="248" y="585"/>
                    </a:lnTo>
                    <a:cubicBezTo>
                      <a:pt x="296" y="515"/>
                      <a:pt x="353" y="446"/>
                      <a:pt x="405" y="380"/>
                    </a:cubicBezTo>
                    <a:cubicBezTo>
                      <a:pt x="477" y="290"/>
                      <a:pt x="549" y="200"/>
                      <a:pt x="616" y="110"/>
                    </a:cubicBezTo>
                    <a:cubicBezTo>
                      <a:pt x="660" y="63"/>
                      <a:pt x="616" y="1"/>
                      <a:pt x="568" y="1"/>
                    </a:cubicBez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7" name="Google Shape;2458;p69">
                <a:extLst>
                  <a:ext uri="{FF2B5EF4-FFF2-40B4-BE49-F238E27FC236}">
                    <a16:creationId xmlns:a16="http://schemas.microsoft.com/office/drawing/2014/main" id="{27755372-9F94-9742-BD18-4157E3881A1B}"/>
                  </a:ext>
                </a:extLst>
              </p:cNvPr>
              <p:cNvSpPr/>
              <p:nvPr/>
            </p:nvSpPr>
            <p:spPr>
              <a:xfrm>
                <a:off x="5253240" y="4211390"/>
                <a:ext cx="92038" cy="67924"/>
              </a:xfrm>
              <a:custGeom>
                <a:avLst/>
                <a:gdLst/>
                <a:ahLst/>
                <a:cxnLst/>
                <a:rect l="l" t="t" r="r" b="b"/>
                <a:pathLst>
                  <a:path w="1313" h="969" extrusionOk="0">
                    <a:moveTo>
                      <a:pt x="72" y="0"/>
                    </a:moveTo>
                    <a:cubicBezTo>
                      <a:pt x="58" y="0"/>
                      <a:pt x="44" y="5"/>
                      <a:pt x="32" y="15"/>
                    </a:cubicBezTo>
                    <a:cubicBezTo>
                      <a:pt x="5" y="37"/>
                      <a:pt x="0" y="78"/>
                      <a:pt x="23" y="105"/>
                    </a:cubicBezTo>
                    <a:cubicBezTo>
                      <a:pt x="176" y="303"/>
                      <a:pt x="347" y="487"/>
                      <a:pt x="540" y="649"/>
                    </a:cubicBezTo>
                    <a:cubicBezTo>
                      <a:pt x="639" y="730"/>
                      <a:pt x="743" y="802"/>
                      <a:pt x="860" y="861"/>
                    </a:cubicBezTo>
                    <a:cubicBezTo>
                      <a:pt x="972" y="915"/>
                      <a:pt x="1094" y="951"/>
                      <a:pt x="1220" y="969"/>
                    </a:cubicBezTo>
                    <a:cubicBezTo>
                      <a:pt x="1221" y="969"/>
                      <a:pt x="1223" y="969"/>
                      <a:pt x="1225" y="969"/>
                    </a:cubicBezTo>
                    <a:cubicBezTo>
                      <a:pt x="1284" y="969"/>
                      <a:pt x="1313" y="900"/>
                      <a:pt x="1269" y="861"/>
                    </a:cubicBezTo>
                    <a:cubicBezTo>
                      <a:pt x="1260" y="852"/>
                      <a:pt x="1247" y="843"/>
                      <a:pt x="1233" y="843"/>
                    </a:cubicBezTo>
                    <a:lnTo>
                      <a:pt x="1238" y="847"/>
                    </a:lnTo>
                    <a:cubicBezTo>
                      <a:pt x="1202" y="843"/>
                      <a:pt x="1170" y="834"/>
                      <a:pt x="1139" y="829"/>
                    </a:cubicBezTo>
                    <a:cubicBezTo>
                      <a:pt x="1049" y="807"/>
                      <a:pt x="959" y="771"/>
                      <a:pt x="873" y="730"/>
                    </a:cubicBezTo>
                    <a:lnTo>
                      <a:pt x="873" y="730"/>
                    </a:lnTo>
                    <a:lnTo>
                      <a:pt x="887" y="735"/>
                    </a:lnTo>
                    <a:lnTo>
                      <a:pt x="873" y="726"/>
                    </a:lnTo>
                    <a:cubicBezTo>
                      <a:pt x="738" y="654"/>
                      <a:pt x="617" y="564"/>
                      <a:pt x="509" y="460"/>
                    </a:cubicBezTo>
                    <a:cubicBezTo>
                      <a:pt x="369" y="325"/>
                      <a:pt x="239" y="177"/>
                      <a:pt x="122" y="24"/>
                    </a:cubicBezTo>
                    <a:cubicBezTo>
                      <a:pt x="109" y="9"/>
                      <a:pt x="91" y="0"/>
                      <a:pt x="72" y="0"/>
                    </a:cubicBez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 name="Google Shape;2459;p69">
                <a:extLst>
                  <a:ext uri="{FF2B5EF4-FFF2-40B4-BE49-F238E27FC236}">
                    <a16:creationId xmlns:a16="http://schemas.microsoft.com/office/drawing/2014/main" id="{51737AB7-3EB5-3C4A-9D94-003B32255538}"/>
                  </a:ext>
                </a:extLst>
              </p:cNvPr>
              <p:cNvSpPr/>
              <p:nvPr/>
            </p:nvSpPr>
            <p:spPr>
              <a:xfrm>
                <a:off x="5965922" y="3378913"/>
                <a:ext cx="160593" cy="936362"/>
              </a:xfrm>
              <a:custGeom>
                <a:avLst/>
                <a:gdLst/>
                <a:ahLst/>
                <a:cxnLst/>
                <a:rect l="l" t="t" r="r" b="b"/>
                <a:pathLst>
                  <a:path w="2291" h="13358" extrusionOk="0">
                    <a:moveTo>
                      <a:pt x="567" y="9007"/>
                    </a:moveTo>
                    <a:cubicBezTo>
                      <a:pt x="567" y="9008"/>
                      <a:pt x="567" y="9009"/>
                      <a:pt x="567" y="9010"/>
                    </a:cubicBezTo>
                    <a:lnTo>
                      <a:pt x="567" y="9010"/>
                    </a:lnTo>
                    <a:cubicBezTo>
                      <a:pt x="567" y="9009"/>
                      <a:pt x="567" y="9008"/>
                      <a:pt x="567" y="9007"/>
                    </a:cubicBezTo>
                    <a:close/>
                    <a:moveTo>
                      <a:pt x="2290" y="1"/>
                    </a:moveTo>
                    <a:lnTo>
                      <a:pt x="2290" y="1"/>
                    </a:lnTo>
                    <a:cubicBezTo>
                      <a:pt x="2250" y="23"/>
                      <a:pt x="2205" y="46"/>
                      <a:pt x="2155" y="64"/>
                    </a:cubicBezTo>
                    <a:lnTo>
                      <a:pt x="2160" y="64"/>
                    </a:lnTo>
                    <a:cubicBezTo>
                      <a:pt x="2119" y="352"/>
                      <a:pt x="2079" y="640"/>
                      <a:pt x="2034" y="923"/>
                    </a:cubicBezTo>
                    <a:cubicBezTo>
                      <a:pt x="2020" y="1027"/>
                      <a:pt x="2002" y="1126"/>
                      <a:pt x="1984" y="1229"/>
                    </a:cubicBezTo>
                    <a:lnTo>
                      <a:pt x="1962" y="1382"/>
                    </a:lnTo>
                    <a:lnTo>
                      <a:pt x="1948" y="1459"/>
                    </a:lnTo>
                    <a:cubicBezTo>
                      <a:pt x="1944" y="1472"/>
                      <a:pt x="1944" y="1490"/>
                      <a:pt x="1939" y="1504"/>
                    </a:cubicBezTo>
                    <a:cubicBezTo>
                      <a:pt x="1935" y="1535"/>
                      <a:pt x="1930" y="1562"/>
                      <a:pt x="1926" y="1594"/>
                    </a:cubicBezTo>
                    <a:cubicBezTo>
                      <a:pt x="1782" y="2435"/>
                      <a:pt x="1611" y="3280"/>
                      <a:pt x="1431" y="4117"/>
                    </a:cubicBezTo>
                    <a:cubicBezTo>
                      <a:pt x="1080" y="5791"/>
                      <a:pt x="698" y="7464"/>
                      <a:pt x="414" y="9156"/>
                    </a:cubicBezTo>
                    <a:cubicBezTo>
                      <a:pt x="302" y="9839"/>
                      <a:pt x="203" y="10523"/>
                      <a:pt x="131" y="11212"/>
                    </a:cubicBezTo>
                    <a:cubicBezTo>
                      <a:pt x="95" y="11562"/>
                      <a:pt x="63" y="11909"/>
                      <a:pt x="41" y="12260"/>
                    </a:cubicBezTo>
                    <a:cubicBezTo>
                      <a:pt x="32" y="12431"/>
                      <a:pt x="23" y="12602"/>
                      <a:pt x="14" y="12773"/>
                    </a:cubicBezTo>
                    <a:cubicBezTo>
                      <a:pt x="9" y="12858"/>
                      <a:pt x="9" y="12944"/>
                      <a:pt x="5" y="13029"/>
                    </a:cubicBezTo>
                    <a:cubicBezTo>
                      <a:pt x="5" y="13074"/>
                      <a:pt x="5" y="13114"/>
                      <a:pt x="0" y="13159"/>
                    </a:cubicBezTo>
                    <a:cubicBezTo>
                      <a:pt x="0" y="13200"/>
                      <a:pt x="0" y="13245"/>
                      <a:pt x="0" y="13290"/>
                    </a:cubicBezTo>
                    <a:cubicBezTo>
                      <a:pt x="0" y="13308"/>
                      <a:pt x="9" y="13321"/>
                      <a:pt x="18" y="13335"/>
                    </a:cubicBezTo>
                    <a:cubicBezTo>
                      <a:pt x="32" y="13348"/>
                      <a:pt x="45" y="13353"/>
                      <a:pt x="63" y="13357"/>
                    </a:cubicBezTo>
                    <a:cubicBezTo>
                      <a:pt x="95" y="13357"/>
                      <a:pt x="126" y="13330"/>
                      <a:pt x="126" y="13294"/>
                    </a:cubicBezTo>
                    <a:lnTo>
                      <a:pt x="126" y="13191"/>
                    </a:lnTo>
                    <a:cubicBezTo>
                      <a:pt x="126" y="13155"/>
                      <a:pt x="126" y="13105"/>
                      <a:pt x="131" y="13060"/>
                    </a:cubicBezTo>
                    <a:cubicBezTo>
                      <a:pt x="131" y="12966"/>
                      <a:pt x="135" y="12872"/>
                      <a:pt x="140" y="12777"/>
                    </a:cubicBezTo>
                    <a:cubicBezTo>
                      <a:pt x="149" y="12597"/>
                      <a:pt x="158" y="12422"/>
                      <a:pt x="171" y="12242"/>
                    </a:cubicBezTo>
                    <a:cubicBezTo>
                      <a:pt x="194" y="11882"/>
                      <a:pt x="225" y="11522"/>
                      <a:pt x="261" y="11167"/>
                    </a:cubicBezTo>
                    <a:cubicBezTo>
                      <a:pt x="338" y="10443"/>
                      <a:pt x="445" y="9724"/>
                      <a:pt x="567" y="9010"/>
                    </a:cubicBezTo>
                    <a:lnTo>
                      <a:pt x="567" y="9010"/>
                    </a:lnTo>
                    <a:cubicBezTo>
                      <a:pt x="566" y="9012"/>
                      <a:pt x="565" y="9014"/>
                      <a:pt x="564" y="9017"/>
                    </a:cubicBezTo>
                    <a:lnTo>
                      <a:pt x="564" y="9017"/>
                    </a:lnTo>
                    <a:cubicBezTo>
                      <a:pt x="856" y="7324"/>
                      <a:pt x="1238" y="5653"/>
                      <a:pt x="1588" y="3978"/>
                    </a:cubicBezTo>
                    <a:cubicBezTo>
                      <a:pt x="1759" y="3164"/>
                      <a:pt x="1926" y="2345"/>
                      <a:pt x="2065" y="1526"/>
                    </a:cubicBezTo>
                    <a:cubicBezTo>
                      <a:pt x="2065" y="1522"/>
                      <a:pt x="2065" y="1517"/>
                      <a:pt x="2065" y="1517"/>
                    </a:cubicBezTo>
                    <a:cubicBezTo>
                      <a:pt x="2151" y="1009"/>
                      <a:pt x="2227" y="509"/>
                      <a:pt x="2290" y="1"/>
                    </a:cubicBezTo>
                    <a:close/>
                  </a:path>
                </a:pathLst>
              </a:custGeom>
              <a:solidFill>
                <a:srgbClr val="5777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9" name="Google Shape;2460;p69">
                <a:extLst>
                  <a:ext uri="{FF2B5EF4-FFF2-40B4-BE49-F238E27FC236}">
                    <a16:creationId xmlns:a16="http://schemas.microsoft.com/office/drawing/2014/main" id="{91A57538-1E99-334C-9349-D7B737D4C4E5}"/>
                  </a:ext>
                </a:extLst>
              </p:cNvPr>
              <p:cNvSpPr/>
              <p:nvPr/>
            </p:nvSpPr>
            <p:spPr>
              <a:xfrm>
                <a:off x="5824956" y="3452094"/>
                <a:ext cx="48928" cy="874677"/>
              </a:xfrm>
              <a:custGeom>
                <a:avLst/>
                <a:gdLst/>
                <a:ahLst/>
                <a:cxnLst/>
                <a:rect l="l" t="t" r="r" b="b"/>
                <a:pathLst>
                  <a:path w="698" h="12478" extrusionOk="0">
                    <a:moveTo>
                      <a:pt x="698" y="1"/>
                    </a:moveTo>
                    <a:lnTo>
                      <a:pt x="698" y="1"/>
                    </a:lnTo>
                    <a:cubicBezTo>
                      <a:pt x="657" y="10"/>
                      <a:pt x="617" y="14"/>
                      <a:pt x="572" y="19"/>
                    </a:cubicBezTo>
                    <a:lnTo>
                      <a:pt x="572" y="23"/>
                    </a:lnTo>
                    <a:cubicBezTo>
                      <a:pt x="383" y="1485"/>
                      <a:pt x="221" y="2956"/>
                      <a:pt x="117" y="4427"/>
                    </a:cubicBezTo>
                    <a:cubicBezTo>
                      <a:pt x="59" y="5278"/>
                      <a:pt x="18" y="6132"/>
                      <a:pt x="5" y="6983"/>
                    </a:cubicBezTo>
                    <a:cubicBezTo>
                      <a:pt x="0" y="7401"/>
                      <a:pt x="0" y="7819"/>
                      <a:pt x="5" y="8233"/>
                    </a:cubicBezTo>
                    <a:cubicBezTo>
                      <a:pt x="9" y="8638"/>
                      <a:pt x="14" y="9043"/>
                      <a:pt x="23" y="9443"/>
                    </a:cubicBezTo>
                    <a:cubicBezTo>
                      <a:pt x="36" y="9956"/>
                      <a:pt x="59" y="10469"/>
                      <a:pt x="113" y="10977"/>
                    </a:cubicBezTo>
                    <a:cubicBezTo>
                      <a:pt x="135" y="11234"/>
                      <a:pt x="171" y="11486"/>
                      <a:pt x="212" y="11742"/>
                    </a:cubicBezTo>
                    <a:cubicBezTo>
                      <a:pt x="234" y="11864"/>
                      <a:pt x="257" y="11985"/>
                      <a:pt x="284" y="12111"/>
                    </a:cubicBezTo>
                    <a:cubicBezTo>
                      <a:pt x="302" y="12219"/>
                      <a:pt x="329" y="12322"/>
                      <a:pt x="360" y="12426"/>
                    </a:cubicBezTo>
                    <a:cubicBezTo>
                      <a:pt x="365" y="12444"/>
                      <a:pt x="374" y="12457"/>
                      <a:pt x="387" y="12466"/>
                    </a:cubicBezTo>
                    <a:cubicBezTo>
                      <a:pt x="397" y="12473"/>
                      <a:pt x="409" y="12477"/>
                      <a:pt x="422" y="12477"/>
                    </a:cubicBezTo>
                    <a:cubicBezTo>
                      <a:pt x="427" y="12477"/>
                      <a:pt x="432" y="12477"/>
                      <a:pt x="437" y="12475"/>
                    </a:cubicBezTo>
                    <a:cubicBezTo>
                      <a:pt x="468" y="12466"/>
                      <a:pt x="491" y="12430"/>
                      <a:pt x="482" y="12399"/>
                    </a:cubicBezTo>
                    <a:cubicBezTo>
                      <a:pt x="450" y="12295"/>
                      <a:pt x="423" y="12187"/>
                      <a:pt x="405" y="12079"/>
                    </a:cubicBezTo>
                    <a:cubicBezTo>
                      <a:pt x="374" y="11949"/>
                      <a:pt x="351" y="11819"/>
                      <a:pt x="329" y="11688"/>
                    </a:cubicBezTo>
                    <a:cubicBezTo>
                      <a:pt x="288" y="11423"/>
                      <a:pt x="252" y="11162"/>
                      <a:pt x="230" y="10896"/>
                    </a:cubicBezTo>
                    <a:lnTo>
                      <a:pt x="230" y="10905"/>
                    </a:lnTo>
                    <a:cubicBezTo>
                      <a:pt x="149" y="10096"/>
                      <a:pt x="140" y="9286"/>
                      <a:pt x="131" y="8476"/>
                    </a:cubicBezTo>
                    <a:cubicBezTo>
                      <a:pt x="126" y="8062"/>
                      <a:pt x="122" y="7653"/>
                      <a:pt x="126" y="7239"/>
                    </a:cubicBezTo>
                    <a:cubicBezTo>
                      <a:pt x="131" y="6812"/>
                      <a:pt x="140" y="6389"/>
                      <a:pt x="158" y="5966"/>
                    </a:cubicBezTo>
                    <a:cubicBezTo>
                      <a:pt x="225" y="4256"/>
                      <a:pt x="387" y="2556"/>
                      <a:pt x="590" y="860"/>
                    </a:cubicBezTo>
                    <a:cubicBezTo>
                      <a:pt x="626" y="572"/>
                      <a:pt x="662" y="284"/>
                      <a:pt x="698" y="1"/>
                    </a:cubicBezTo>
                    <a:close/>
                  </a:path>
                </a:pathLst>
              </a:custGeom>
              <a:solidFill>
                <a:srgbClr val="5777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0" name="Google Shape;2461;p69">
                <a:extLst>
                  <a:ext uri="{FF2B5EF4-FFF2-40B4-BE49-F238E27FC236}">
                    <a16:creationId xmlns:a16="http://schemas.microsoft.com/office/drawing/2014/main" id="{F30FC611-3608-6847-8834-2E3633BA9D68}"/>
                  </a:ext>
                </a:extLst>
              </p:cNvPr>
              <p:cNvSpPr/>
              <p:nvPr/>
            </p:nvSpPr>
            <p:spPr>
              <a:xfrm>
                <a:off x="5841008" y="4216508"/>
                <a:ext cx="70" cy="701"/>
              </a:xfrm>
              <a:custGeom>
                <a:avLst/>
                <a:gdLst/>
                <a:ahLst/>
                <a:cxnLst/>
                <a:rect l="l" t="t" r="r" b="b"/>
                <a:pathLst>
                  <a:path w="1" h="10" extrusionOk="0">
                    <a:moveTo>
                      <a:pt x="1" y="9"/>
                    </a:moveTo>
                    <a:lnTo>
                      <a:pt x="1" y="0"/>
                    </a:lnTo>
                    <a:lnTo>
                      <a:pt x="1" y="9"/>
                    </a:lnTo>
                    <a:close/>
                  </a:path>
                </a:pathLst>
              </a:custGeom>
              <a:solidFill>
                <a:srgbClr val="5777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1" name="Google Shape;2462;p69">
                <a:extLst>
                  <a:ext uri="{FF2B5EF4-FFF2-40B4-BE49-F238E27FC236}">
                    <a16:creationId xmlns:a16="http://schemas.microsoft.com/office/drawing/2014/main" id="{F5C0F51F-3EA1-6440-B528-DF9EEC53333D}"/>
                  </a:ext>
                </a:extLst>
              </p:cNvPr>
              <p:cNvSpPr/>
              <p:nvPr/>
            </p:nvSpPr>
            <p:spPr>
              <a:xfrm>
                <a:off x="5851452" y="4308476"/>
                <a:ext cx="124493" cy="23342"/>
              </a:xfrm>
              <a:custGeom>
                <a:avLst/>
                <a:gdLst/>
                <a:ahLst/>
                <a:cxnLst/>
                <a:rect l="l" t="t" r="r" b="b"/>
                <a:pathLst>
                  <a:path w="1776" h="333" extrusionOk="0">
                    <a:moveTo>
                      <a:pt x="1678" y="0"/>
                    </a:moveTo>
                    <a:cubicBezTo>
                      <a:pt x="1671" y="0"/>
                      <a:pt x="1662" y="3"/>
                      <a:pt x="1656" y="6"/>
                    </a:cubicBezTo>
                    <a:cubicBezTo>
                      <a:pt x="1611" y="33"/>
                      <a:pt x="1566" y="56"/>
                      <a:pt x="1516" y="78"/>
                    </a:cubicBezTo>
                    <a:cubicBezTo>
                      <a:pt x="1377" y="132"/>
                      <a:pt x="1233" y="173"/>
                      <a:pt x="1084" y="191"/>
                    </a:cubicBezTo>
                    <a:lnTo>
                      <a:pt x="1089" y="191"/>
                    </a:lnTo>
                    <a:cubicBezTo>
                      <a:pt x="976" y="204"/>
                      <a:pt x="863" y="210"/>
                      <a:pt x="749" y="210"/>
                    </a:cubicBezTo>
                    <a:cubicBezTo>
                      <a:pt x="521" y="210"/>
                      <a:pt x="291" y="188"/>
                      <a:pt x="63" y="164"/>
                    </a:cubicBezTo>
                    <a:cubicBezTo>
                      <a:pt x="50" y="164"/>
                      <a:pt x="32" y="168"/>
                      <a:pt x="23" y="182"/>
                    </a:cubicBezTo>
                    <a:cubicBezTo>
                      <a:pt x="9" y="191"/>
                      <a:pt x="0" y="209"/>
                      <a:pt x="0" y="227"/>
                    </a:cubicBezTo>
                    <a:cubicBezTo>
                      <a:pt x="0" y="240"/>
                      <a:pt x="9" y="258"/>
                      <a:pt x="23" y="267"/>
                    </a:cubicBezTo>
                    <a:cubicBezTo>
                      <a:pt x="32" y="281"/>
                      <a:pt x="50" y="285"/>
                      <a:pt x="63" y="285"/>
                    </a:cubicBezTo>
                    <a:cubicBezTo>
                      <a:pt x="287" y="318"/>
                      <a:pt x="512" y="333"/>
                      <a:pt x="738" y="333"/>
                    </a:cubicBezTo>
                    <a:cubicBezTo>
                      <a:pt x="793" y="333"/>
                      <a:pt x="849" y="332"/>
                      <a:pt x="904" y="330"/>
                    </a:cubicBezTo>
                    <a:cubicBezTo>
                      <a:pt x="1188" y="326"/>
                      <a:pt x="1467" y="249"/>
                      <a:pt x="1719" y="114"/>
                    </a:cubicBezTo>
                    <a:cubicBezTo>
                      <a:pt x="1776" y="84"/>
                      <a:pt x="1752" y="2"/>
                      <a:pt x="1692" y="2"/>
                    </a:cubicBezTo>
                    <a:cubicBezTo>
                      <a:pt x="1690" y="2"/>
                      <a:pt x="1689" y="2"/>
                      <a:pt x="1687" y="2"/>
                    </a:cubicBezTo>
                    <a:cubicBezTo>
                      <a:pt x="1685" y="1"/>
                      <a:pt x="1682" y="0"/>
                      <a:pt x="1678" y="0"/>
                    </a:cubicBezTo>
                    <a:close/>
                  </a:path>
                </a:pathLst>
              </a:custGeom>
              <a:solidFill>
                <a:srgbClr val="5777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2" name="Google Shape;2463;p69">
                <a:extLst>
                  <a:ext uri="{FF2B5EF4-FFF2-40B4-BE49-F238E27FC236}">
                    <a16:creationId xmlns:a16="http://schemas.microsoft.com/office/drawing/2014/main" id="{04A65475-92CF-5C4B-BE55-E3737D6690C6}"/>
                  </a:ext>
                </a:extLst>
              </p:cNvPr>
              <p:cNvSpPr/>
              <p:nvPr/>
            </p:nvSpPr>
            <p:spPr>
              <a:xfrm>
                <a:off x="5275812" y="3398470"/>
                <a:ext cx="250248" cy="765955"/>
              </a:xfrm>
              <a:custGeom>
                <a:avLst/>
                <a:gdLst/>
                <a:ahLst/>
                <a:cxnLst/>
                <a:rect l="l" t="t" r="r" b="b"/>
                <a:pathLst>
                  <a:path w="3570" h="10927" extrusionOk="0">
                    <a:moveTo>
                      <a:pt x="3448" y="1"/>
                    </a:moveTo>
                    <a:cubicBezTo>
                      <a:pt x="3426" y="455"/>
                      <a:pt x="3390" y="910"/>
                      <a:pt x="3340" y="1364"/>
                    </a:cubicBezTo>
                    <a:lnTo>
                      <a:pt x="3345" y="1364"/>
                    </a:lnTo>
                    <a:cubicBezTo>
                      <a:pt x="3178" y="2808"/>
                      <a:pt x="2877" y="4230"/>
                      <a:pt x="2450" y="5620"/>
                    </a:cubicBezTo>
                    <a:cubicBezTo>
                      <a:pt x="2279" y="6173"/>
                      <a:pt x="2090" y="6717"/>
                      <a:pt x="1874" y="7257"/>
                    </a:cubicBezTo>
                    <a:cubicBezTo>
                      <a:pt x="1640" y="7842"/>
                      <a:pt x="1383" y="8422"/>
                      <a:pt x="1086" y="8985"/>
                    </a:cubicBezTo>
                    <a:cubicBezTo>
                      <a:pt x="763" y="9614"/>
                      <a:pt x="371" y="10213"/>
                      <a:pt x="25" y="10838"/>
                    </a:cubicBezTo>
                    <a:cubicBezTo>
                      <a:pt x="0" y="10884"/>
                      <a:pt x="39" y="10926"/>
                      <a:pt x="80" y="10926"/>
                    </a:cubicBezTo>
                    <a:cubicBezTo>
                      <a:pt x="99" y="10926"/>
                      <a:pt x="119" y="10918"/>
                      <a:pt x="133" y="10897"/>
                    </a:cubicBezTo>
                    <a:cubicBezTo>
                      <a:pt x="326" y="10550"/>
                      <a:pt x="529" y="10213"/>
                      <a:pt x="731" y="9875"/>
                    </a:cubicBezTo>
                    <a:cubicBezTo>
                      <a:pt x="830" y="9704"/>
                      <a:pt x="934" y="9533"/>
                      <a:pt x="1028" y="9358"/>
                    </a:cubicBezTo>
                    <a:cubicBezTo>
                      <a:pt x="1122" y="9187"/>
                      <a:pt x="1208" y="9025"/>
                      <a:pt x="1293" y="8854"/>
                    </a:cubicBezTo>
                    <a:cubicBezTo>
                      <a:pt x="1608" y="8224"/>
                      <a:pt x="1887" y="7577"/>
                      <a:pt x="2135" y="6920"/>
                    </a:cubicBezTo>
                    <a:cubicBezTo>
                      <a:pt x="2643" y="5557"/>
                      <a:pt x="3025" y="4149"/>
                      <a:pt x="3273" y="2714"/>
                    </a:cubicBezTo>
                    <a:cubicBezTo>
                      <a:pt x="3426" y="1836"/>
                      <a:pt x="3525" y="950"/>
                      <a:pt x="3570" y="59"/>
                    </a:cubicBezTo>
                    <a:cubicBezTo>
                      <a:pt x="3543" y="46"/>
                      <a:pt x="3511" y="32"/>
                      <a:pt x="3484" y="19"/>
                    </a:cubicBezTo>
                    <a:lnTo>
                      <a:pt x="3448" y="1"/>
                    </a:lnTo>
                    <a:close/>
                  </a:path>
                </a:pathLst>
              </a:custGeom>
              <a:solidFill>
                <a:srgbClr val="5777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3" name="Google Shape;2464;p69">
                <a:extLst>
                  <a:ext uri="{FF2B5EF4-FFF2-40B4-BE49-F238E27FC236}">
                    <a16:creationId xmlns:a16="http://schemas.microsoft.com/office/drawing/2014/main" id="{6BE9E99F-7C21-5146-867A-73ED0145DDF3}"/>
                  </a:ext>
                </a:extLst>
              </p:cNvPr>
              <p:cNvSpPr/>
              <p:nvPr/>
            </p:nvSpPr>
            <p:spPr>
              <a:xfrm>
                <a:off x="5510218" y="3494013"/>
                <a:ext cx="70" cy="70"/>
              </a:xfrm>
              <a:custGeom>
                <a:avLst/>
                <a:gdLst/>
                <a:ahLst/>
                <a:cxnLst/>
                <a:rect l="l" t="t" r="r" b="b"/>
                <a:pathLst>
                  <a:path w="1" h="1" extrusionOk="0">
                    <a:moveTo>
                      <a:pt x="1" y="1"/>
                    </a:moveTo>
                    <a:lnTo>
                      <a:pt x="1" y="1"/>
                    </a:lnTo>
                    <a:close/>
                  </a:path>
                </a:pathLst>
              </a:custGeom>
              <a:solidFill>
                <a:srgbClr val="5777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2465;p69">
                <a:extLst>
                  <a:ext uri="{FF2B5EF4-FFF2-40B4-BE49-F238E27FC236}">
                    <a16:creationId xmlns:a16="http://schemas.microsoft.com/office/drawing/2014/main" id="{1C2695C9-8F1F-7E46-B0B8-7DC7A4A97C84}"/>
                  </a:ext>
                </a:extLst>
              </p:cNvPr>
              <p:cNvSpPr/>
              <p:nvPr/>
            </p:nvSpPr>
            <p:spPr>
              <a:xfrm>
                <a:off x="5509937" y="3494013"/>
                <a:ext cx="350" cy="421"/>
              </a:xfrm>
              <a:custGeom>
                <a:avLst/>
                <a:gdLst/>
                <a:ahLst/>
                <a:cxnLst/>
                <a:rect l="l" t="t" r="r" b="b"/>
                <a:pathLst>
                  <a:path w="5" h="6" extrusionOk="0">
                    <a:moveTo>
                      <a:pt x="5" y="5"/>
                    </a:moveTo>
                    <a:cubicBezTo>
                      <a:pt x="0" y="5"/>
                      <a:pt x="0" y="5"/>
                      <a:pt x="5" y="1"/>
                    </a:cubicBezTo>
                    <a:cubicBezTo>
                      <a:pt x="0" y="5"/>
                      <a:pt x="0" y="5"/>
                      <a:pt x="5" y="5"/>
                    </a:cubicBezTo>
                    <a:close/>
                  </a:path>
                </a:pathLst>
              </a:custGeom>
              <a:solidFill>
                <a:srgbClr val="5777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2466;p69">
                <a:extLst>
                  <a:ext uri="{FF2B5EF4-FFF2-40B4-BE49-F238E27FC236}">
                    <a16:creationId xmlns:a16="http://schemas.microsoft.com/office/drawing/2014/main" id="{FF7FC88E-304E-5247-BA9F-D212DDF034A0}"/>
                  </a:ext>
                </a:extLst>
              </p:cNvPr>
              <p:cNvSpPr/>
              <p:nvPr/>
            </p:nvSpPr>
            <p:spPr>
              <a:xfrm>
                <a:off x="5407104" y="3906536"/>
                <a:ext cx="70" cy="350"/>
              </a:xfrm>
              <a:custGeom>
                <a:avLst/>
                <a:gdLst/>
                <a:ahLst/>
                <a:cxnLst/>
                <a:rect l="l" t="t" r="r" b="b"/>
                <a:pathLst>
                  <a:path w="1" h="5" extrusionOk="0">
                    <a:moveTo>
                      <a:pt x="1" y="5"/>
                    </a:moveTo>
                    <a:lnTo>
                      <a:pt x="1" y="0"/>
                    </a:lnTo>
                    <a:lnTo>
                      <a:pt x="1" y="5"/>
                    </a:lnTo>
                    <a:close/>
                  </a:path>
                </a:pathLst>
              </a:custGeom>
              <a:solidFill>
                <a:srgbClr val="5777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6" name="Google Shape;2467;p69">
                <a:extLst>
                  <a:ext uri="{FF2B5EF4-FFF2-40B4-BE49-F238E27FC236}">
                    <a16:creationId xmlns:a16="http://schemas.microsoft.com/office/drawing/2014/main" id="{98498076-1ACA-BC46-B64D-2FDD5DB6A688}"/>
                  </a:ext>
                </a:extLst>
              </p:cNvPr>
              <p:cNvSpPr/>
              <p:nvPr/>
            </p:nvSpPr>
            <p:spPr>
              <a:xfrm>
                <a:off x="5406824" y="3906817"/>
                <a:ext cx="701" cy="1051"/>
              </a:xfrm>
              <a:custGeom>
                <a:avLst/>
                <a:gdLst/>
                <a:ahLst/>
                <a:cxnLst/>
                <a:rect l="l" t="t" r="r" b="b"/>
                <a:pathLst>
                  <a:path w="10" h="15" extrusionOk="0">
                    <a:moveTo>
                      <a:pt x="5" y="1"/>
                    </a:moveTo>
                    <a:lnTo>
                      <a:pt x="5" y="1"/>
                    </a:lnTo>
                    <a:cubicBezTo>
                      <a:pt x="0" y="5"/>
                      <a:pt x="0" y="10"/>
                      <a:pt x="0" y="14"/>
                    </a:cubicBezTo>
                    <a:cubicBezTo>
                      <a:pt x="0" y="10"/>
                      <a:pt x="9" y="1"/>
                      <a:pt x="5" y="1"/>
                    </a:cubicBezTo>
                    <a:close/>
                  </a:path>
                </a:pathLst>
              </a:custGeom>
              <a:solidFill>
                <a:srgbClr val="5777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7" name="Google Shape;2468;p69">
                <a:extLst>
                  <a:ext uri="{FF2B5EF4-FFF2-40B4-BE49-F238E27FC236}">
                    <a16:creationId xmlns:a16="http://schemas.microsoft.com/office/drawing/2014/main" id="{D5F08342-6965-0746-BD2F-E393778DA049}"/>
                  </a:ext>
                </a:extLst>
              </p:cNvPr>
              <p:cNvSpPr/>
              <p:nvPr/>
            </p:nvSpPr>
            <p:spPr>
              <a:xfrm>
                <a:off x="5367359" y="3454338"/>
                <a:ext cx="409440" cy="790840"/>
              </a:xfrm>
              <a:custGeom>
                <a:avLst/>
                <a:gdLst/>
                <a:ahLst/>
                <a:cxnLst/>
                <a:rect l="l" t="t" r="r" b="b"/>
                <a:pathLst>
                  <a:path w="5841" h="11282" extrusionOk="0">
                    <a:moveTo>
                      <a:pt x="5714" y="0"/>
                    </a:moveTo>
                    <a:cubicBezTo>
                      <a:pt x="5714" y="50"/>
                      <a:pt x="5710" y="99"/>
                      <a:pt x="5701" y="149"/>
                    </a:cubicBezTo>
                    <a:lnTo>
                      <a:pt x="5705" y="145"/>
                    </a:lnTo>
                    <a:lnTo>
                      <a:pt x="5705" y="145"/>
                    </a:lnTo>
                    <a:cubicBezTo>
                      <a:pt x="5664" y="471"/>
                      <a:pt x="5601" y="798"/>
                      <a:pt x="5516" y="1116"/>
                    </a:cubicBezTo>
                    <a:cubicBezTo>
                      <a:pt x="5431" y="1453"/>
                      <a:pt x="5323" y="1782"/>
                      <a:pt x="5210" y="2106"/>
                    </a:cubicBezTo>
                    <a:cubicBezTo>
                      <a:pt x="4999" y="2726"/>
                      <a:pt x="4756" y="3334"/>
                      <a:pt x="4527" y="3945"/>
                    </a:cubicBezTo>
                    <a:cubicBezTo>
                      <a:pt x="4477" y="4080"/>
                      <a:pt x="4423" y="4215"/>
                      <a:pt x="4369" y="4346"/>
                    </a:cubicBezTo>
                    <a:cubicBezTo>
                      <a:pt x="3816" y="5745"/>
                      <a:pt x="3118" y="7085"/>
                      <a:pt x="2291" y="8345"/>
                    </a:cubicBezTo>
                    <a:cubicBezTo>
                      <a:pt x="2151" y="8557"/>
                      <a:pt x="2003" y="8768"/>
                      <a:pt x="1859" y="8979"/>
                    </a:cubicBezTo>
                    <a:cubicBezTo>
                      <a:pt x="1710" y="9186"/>
                      <a:pt x="1557" y="9393"/>
                      <a:pt x="1409" y="9596"/>
                    </a:cubicBezTo>
                    <a:lnTo>
                      <a:pt x="1418" y="9582"/>
                    </a:lnTo>
                    <a:lnTo>
                      <a:pt x="1418" y="9582"/>
                    </a:lnTo>
                    <a:cubicBezTo>
                      <a:pt x="1000" y="10149"/>
                      <a:pt x="532" y="10684"/>
                      <a:pt x="23" y="11175"/>
                    </a:cubicBezTo>
                    <a:cubicBezTo>
                      <a:pt x="1" y="11202"/>
                      <a:pt x="1" y="11238"/>
                      <a:pt x="23" y="11265"/>
                    </a:cubicBezTo>
                    <a:cubicBezTo>
                      <a:pt x="37" y="11276"/>
                      <a:pt x="54" y="11282"/>
                      <a:pt x="70" y="11282"/>
                    </a:cubicBezTo>
                    <a:cubicBezTo>
                      <a:pt x="86" y="11282"/>
                      <a:pt x="102" y="11276"/>
                      <a:pt x="113" y="11265"/>
                    </a:cubicBezTo>
                    <a:cubicBezTo>
                      <a:pt x="383" y="11008"/>
                      <a:pt x="640" y="10734"/>
                      <a:pt x="883" y="10450"/>
                    </a:cubicBezTo>
                    <a:cubicBezTo>
                      <a:pt x="1126" y="10172"/>
                      <a:pt x="1351" y="9884"/>
                      <a:pt x="1571" y="9587"/>
                    </a:cubicBezTo>
                    <a:cubicBezTo>
                      <a:pt x="1791" y="9294"/>
                      <a:pt x="2012" y="8984"/>
                      <a:pt x="2223" y="8673"/>
                    </a:cubicBezTo>
                    <a:cubicBezTo>
                      <a:pt x="2430" y="8363"/>
                      <a:pt x="2637" y="8039"/>
                      <a:pt x="2835" y="7715"/>
                    </a:cubicBezTo>
                    <a:cubicBezTo>
                      <a:pt x="3226" y="7072"/>
                      <a:pt x="3582" y="6406"/>
                      <a:pt x="3906" y="5722"/>
                    </a:cubicBezTo>
                    <a:cubicBezTo>
                      <a:pt x="4068" y="5385"/>
                      <a:pt x="4221" y="5039"/>
                      <a:pt x="4365" y="4688"/>
                    </a:cubicBezTo>
                    <a:cubicBezTo>
                      <a:pt x="4437" y="4517"/>
                      <a:pt x="4509" y="4341"/>
                      <a:pt x="4576" y="4170"/>
                    </a:cubicBezTo>
                    <a:cubicBezTo>
                      <a:pt x="4634" y="4013"/>
                      <a:pt x="4693" y="3855"/>
                      <a:pt x="4751" y="3698"/>
                    </a:cubicBezTo>
                    <a:cubicBezTo>
                      <a:pt x="4990" y="3077"/>
                      <a:pt x="5233" y="2456"/>
                      <a:pt x="5440" y="1822"/>
                    </a:cubicBezTo>
                    <a:cubicBezTo>
                      <a:pt x="5543" y="1498"/>
                      <a:pt x="5638" y="1165"/>
                      <a:pt x="5714" y="832"/>
                    </a:cubicBezTo>
                    <a:cubicBezTo>
                      <a:pt x="5773" y="562"/>
                      <a:pt x="5818" y="288"/>
                      <a:pt x="5840" y="14"/>
                    </a:cubicBezTo>
                    <a:cubicBezTo>
                      <a:pt x="5800" y="14"/>
                      <a:pt x="5759" y="5"/>
                      <a:pt x="5714" y="0"/>
                    </a:cubicBezTo>
                    <a:close/>
                  </a:path>
                </a:pathLst>
              </a:custGeom>
              <a:solidFill>
                <a:srgbClr val="5777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8" name="Google Shape;2469;p69">
                <a:extLst>
                  <a:ext uri="{FF2B5EF4-FFF2-40B4-BE49-F238E27FC236}">
                    <a16:creationId xmlns:a16="http://schemas.microsoft.com/office/drawing/2014/main" id="{AFE79137-FF75-FA4F-954E-709924073F36}"/>
                  </a:ext>
                </a:extLst>
              </p:cNvPr>
              <p:cNvSpPr/>
              <p:nvPr/>
            </p:nvSpPr>
            <p:spPr>
              <a:xfrm>
                <a:off x="5766915" y="3464432"/>
                <a:ext cx="70" cy="981"/>
              </a:xfrm>
              <a:custGeom>
                <a:avLst/>
                <a:gdLst/>
                <a:ahLst/>
                <a:cxnLst/>
                <a:rect l="l" t="t" r="r" b="b"/>
                <a:pathLst>
                  <a:path w="1" h="14" extrusionOk="0">
                    <a:moveTo>
                      <a:pt x="1" y="14"/>
                    </a:moveTo>
                    <a:cubicBezTo>
                      <a:pt x="1" y="9"/>
                      <a:pt x="1" y="5"/>
                      <a:pt x="1" y="0"/>
                    </a:cubicBezTo>
                    <a:cubicBezTo>
                      <a:pt x="1" y="5"/>
                      <a:pt x="1" y="9"/>
                      <a:pt x="1" y="14"/>
                    </a:cubicBezTo>
                    <a:close/>
                  </a:path>
                </a:pathLst>
              </a:custGeom>
              <a:solidFill>
                <a:srgbClr val="5777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9" name="Google Shape;2470;p69">
                <a:extLst>
                  <a:ext uri="{FF2B5EF4-FFF2-40B4-BE49-F238E27FC236}">
                    <a16:creationId xmlns:a16="http://schemas.microsoft.com/office/drawing/2014/main" id="{35E70C25-8D57-6043-905F-2BC7B1B90D7B}"/>
                  </a:ext>
                </a:extLst>
              </p:cNvPr>
              <p:cNvSpPr/>
              <p:nvPr/>
            </p:nvSpPr>
            <p:spPr>
              <a:xfrm>
                <a:off x="5276583" y="4158677"/>
                <a:ext cx="99679" cy="86430"/>
              </a:xfrm>
              <a:custGeom>
                <a:avLst/>
                <a:gdLst/>
                <a:ahLst/>
                <a:cxnLst/>
                <a:rect l="l" t="t" r="r" b="b"/>
                <a:pathLst>
                  <a:path w="1422" h="1233" extrusionOk="0">
                    <a:moveTo>
                      <a:pt x="77" y="1"/>
                    </a:moveTo>
                    <a:cubicBezTo>
                      <a:pt x="74" y="1"/>
                      <a:pt x="71" y="1"/>
                      <a:pt x="68" y="2"/>
                    </a:cubicBezTo>
                    <a:cubicBezTo>
                      <a:pt x="54" y="2"/>
                      <a:pt x="41" y="7"/>
                      <a:pt x="27" y="16"/>
                    </a:cubicBezTo>
                    <a:cubicBezTo>
                      <a:pt x="14" y="25"/>
                      <a:pt x="5" y="38"/>
                      <a:pt x="5" y="56"/>
                    </a:cubicBezTo>
                    <a:cubicBezTo>
                      <a:pt x="0" y="74"/>
                      <a:pt x="5" y="88"/>
                      <a:pt x="18" y="101"/>
                    </a:cubicBezTo>
                    <a:cubicBezTo>
                      <a:pt x="176" y="344"/>
                      <a:pt x="365" y="564"/>
                      <a:pt x="581" y="762"/>
                    </a:cubicBezTo>
                    <a:cubicBezTo>
                      <a:pt x="689" y="870"/>
                      <a:pt x="806" y="960"/>
                      <a:pt x="936" y="1046"/>
                    </a:cubicBezTo>
                    <a:cubicBezTo>
                      <a:pt x="1057" y="1127"/>
                      <a:pt x="1188" y="1185"/>
                      <a:pt x="1327" y="1226"/>
                    </a:cubicBezTo>
                    <a:cubicBezTo>
                      <a:pt x="1336" y="1230"/>
                      <a:pt x="1344" y="1232"/>
                      <a:pt x="1352" y="1232"/>
                    </a:cubicBezTo>
                    <a:cubicBezTo>
                      <a:pt x="1360" y="1232"/>
                      <a:pt x="1368" y="1230"/>
                      <a:pt x="1377" y="1226"/>
                    </a:cubicBezTo>
                    <a:cubicBezTo>
                      <a:pt x="1390" y="1221"/>
                      <a:pt x="1404" y="1208"/>
                      <a:pt x="1408" y="1194"/>
                    </a:cubicBezTo>
                    <a:cubicBezTo>
                      <a:pt x="1422" y="1158"/>
                      <a:pt x="1404" y="1122"/>
                      <a:pt x="1372" y="1113"/>
                    </a:cubicBezTo>
                    <a:cubicBezTo>
                      <a:pt x="1278" y="1086"/>
                      <a:pt x="1183" y="1046"/>
                      <a:pt x="1098" y="1001"/>
                    </a:cubicBezTo>
                    <a:cubicBezTo>
                      <a:pt x="927" y="897"/>
                      <a:pt x="765" y="776"/>
                      <a:pt x="621" y="636"/>
                    </a:cubicBezTo>
                    <a:lnTo>
                      <a:pt x="621" y="636"/>
                    </a:lnTo>
                    <a:lnTo>
                      <a:pt x="635" y="645"/>
                    </a:lnTo>
                    <a:cubicBezTo>
                      <a:pt x="441" y="456"/>
                      <a:pt x="266" y="249"/>
                      <a:pt x="113" y="25"/>
                    </a:cubicBezTo>
                    <a:cubicBezTo>
                      <a:pt x="105" y="10"/>
                      <a:pt x="92" y="1"/>
                      <a:pt x="77" y="1"/>
                    </a:cubicBezTo>
                    <a:close/>
                  </a:path>
                </a:pathLst>
              </a:custGeom>
              <a:solidFill>
                <a:srgbClr val="5777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0" name="Google Shape;2471;p69">
                <a:extLst>
                  <a:ext uri="{FF2B5EF4-FFF2-40B4-BE49-F238E27FC236}">
                    <a16:creationId xmlns:a16="http://schemas.microsoft.com/office/drawing/2014/main" id="{5907C0C4-D5BE-614C-887A-5FC012EF5B71}"/>
                  </a:ext>
                </a:extLst>
              </p:cNvPr>
              <p:cNvSpPr/>
              <p:nvPr/>
            </p:nvSpPr>
            <p:spPr>
              <a:xfrm>
                <a:off x="5522835" y="3140862"/>
                <a:ext cx="218915" cy="170197"/>
              </a:xfrm>
              <a:custGeom>
                <a:avLst/>
                <a:gdLst/>
                <a:ahLst/>
                <a:cxnLst/>
                <a:rect l="l" t="t" r="r" b="b"/>
                <a:pathLst>
                  <a:path w="3123" h="2428" extrusionOk="0">
                    <a:moveTo>
                      <a:pt x="23" y="1"/>
                    </a:moveTo>
                    <a:lnTo>
                      <a:pt x="23" y="1"/>
                    </a:lnTo>
                    <a:cubicBezTo>
                      <a:pt x="1" y="288"/>
                      <a:pt x="19" y="572"/>
                      <a:pt x="73" y="851"/>
                    </a:cubicBezTo>
                    <a:cubicBezTo>
                      <a:pt x="136" y="1179"/>
                      <a:pt x="266" y="1490"/>
                      <a:pt x="451" y="1768"/>
                    </a:cubicBezTo>
                    <a:cubicBezTo>
                      <a:pt x="545" y="1908"/>
                      <a:pt x="662" y="2029"/>
                      <a:pt x="788" y="2137"/>
                    </a:cubicBezTo>
                    <a:cubicBezTo>
                      <a:pt x="914" y="2241"/>
                      <a:pt x="1062" y="2317"/>
                      <a:pt x="1215" y="2371"/>
                    </a:cubicBezTo>
                    <a:cubicBezTo>
                      <a:pt x="1329" y="2408"/>
                      <a:pt x="1449" y="2428"/>
                      <a:pt x="1569" y="2428"/>
                    </a:cubicBezTo>
                    <a:cubicBezTo>
                      <a:pt x="1610" y="2428"/>
                      <a:pt x="1651" y="2425"/>
                      <a:pt x="1692" y="2421"/>
                    </a:cubicBezTo>
                    <a:cubicBezTo>
                      <a:pt x="1863" y="2412"/>
                      <a:pt x="2025" y="2362"/>
                      <a:pt x="2174" y="2286"/>
                    </a:cubicBezTo>
                    <a:cubicBezTo>
                      <a:pt x="2304" y="2209"/>
                      <a:pt x="2421" y="2115"/>
                      <a:pt x="2520" y="2002"/>
                    </a:cubicBezTo>
                    <a:cubicBezTo>
                      <a:pt x="2632" y="1881"/>
                      <a:pt x="2731" y="1742"/>
                      <a:pt x="2812" y="1593"/>
                    </a:cubicBezTo>
                    <a:cubicBezTo>
                      <a:pt x="2880" y="1472"/>
                      <a:pt x="2934" y="1341"/>
                      <a:pt x="2979" y="1206"/>
                    </a:cubicBezTo>
                    <a:cubicBezTo>
                      <a:pt x="3024" y="1071"/>
                      <a:pt x="3060" y="936"/>
                      <a:pt x="3082" y="797"/>
                    </a:cubicBezTo>
                    <a:lnTo>
                      <a:pt x="3082" y="788"/>
                    </a:lnTo>
                    <a:cubicBezTo>
                      <a:pt x="3082" y="788"/>
                      <a:pt x="3082" y="788"/>
                      <a:pt x="3082" y="783"/>
                    </a:cubicBezTo>
                    <a:cubicBezTo>
                      <a:pt x="3100" y="675"/>
                      <a:pt x="3114" y="563"/>
                      <a:pt x="3123" y="450"/>
                    </a:cubicBezTo>
                    <a:cubicBezTo>
                      <a:pt x="3123" y="450"/>
                      <a:pt x="3123" y="446"/>
                      <a:pt x="3123" y="446"/>
                    </a:cubicBezTo>
                    <a:lnTo>
                      <a:pt x="3123" y="441"/>
                    </a:lnTo>
                    <a:lnTo>
                      <a:pt x="3123" y="428"/>
                    </a:lnTo>
                    <a:lnTo>
                      <a:pt x="3123" y="405"/>
                    </a:lnTo>
                    <a:lnTo>
                      <a:pt x="3123" y="396"/>
                    </a:lnTo>
                    <a:lnTo>
                      <a:pt x="3123" y="369"/>
                    </a:lnTo>
                    <a:cubicBezTo>
                      <a:pt x="3123" y="369"/>
                      <a:pt x="3123" y="365"/>
                      <a:pt x="3123" y="360"/>
                    </a:cubicBezTo>
                    <a:lnTo>
                      <a:pt x="3123" y="329"/>
                    </a:lnTo>
                    <a:lnTo>
                      <a:pt x="3123" y="320"/>
                    </a:lnTo>
                    <a:lnTo>
                      <a:pt x="3123" y="288"/>
                    </a:lnTo>
                    <a:lnTo>
                      <a:pt x="3123" y="252"/>
                    </a:lnTo>
                    <a:lnTo>
                      <a:pt x="3123" y="243"/>
                    </a:lnTo>
                    <a:lnTo>
                      <a:pt x="3123" y="221"/>
                    </a:lnTo>
                    <a:lnTo>
                      <a:pt x="3123" y="207"/>
                    </a:lnTo>
                    <a:cubicBezTo>
                      <a:pt x="3123" y="171"/>
                      <a:pt x="3123" y="135"/>
                      <a:pt x="3118" y="100"/>
                    </a:cubicBezTo>
                    <a:cubicBezTo>
                      <a:pt x="3118" y="100"/>
                      <a:pt x="3118" y="95"/>
                      <a:pt x="3118" y="95"/>
                    </a:cubicBezTo>
                    <a:cubicBezTo>
                      <a:pt x="3118" y="95"/>
                      <a:pt x="3118" y="91"/>
                      <a:pt x="3118" y="86"/>
                    </a:cubicBezTo>
                    <a:lnTo>
                      <a:pt x="3118" y="68"/>
                    </a:lnTo>
                    <a:cubicBezTo>
                      <a:pt x="3118" y="64"/>
                      <a:pt x="3118" y="64"/>
                      <a:pt x="3118" y="64"/>
                    </a:cubicBezTo>
                    <a:cubicBezTo>
                      <a:pt x="3118" y="59"/>
                      <a:pt x="3118" y="55"/>
                      <a:pt x="3118" y="50"/>
                    </a:cubicBezTo>
                    <a:lnTo>
                      <a:pt x="3118" y="46"/>
                    </a:lnTo>
                    <a:cubicBezTo>
                      <a:pt x="3118" y="41"/>
                      <a:pt x="3118" y="37"/>
                      <a:pt x="3118" y="32"/>
                    </a:cubicBezTo>
                    <a:cubicBezTo>
                      <a:pt x="3118" y="32"/>
                      <a:pt x="3118" y="32"/>
                      <a:pt x="3118" y="28"/>
                    </a:cubicBezTo>
                    <a:lnTo>
                      <a:pt x="3073" y="28"/>
                    </a:lnTo>
                    <a:cubicBezTo>
                      <a:pt x="3051" y="28"/>
                      <a:pt x="3033" y="28"/>
                      <a:pt x="3010" y="23"/>
                    </a:cubicBezTo>
                    <a:lnTo>
                      <a:pt x="2988" y="14"/>
                    </a:lnTo>
                    <a:lnTo>
                      <a:pt x="2988" y="28"/>
                    </a:lnTo>
                    <a:lnTo>
                      <a:pt x="2992" y="23"/>
                    </a:lnTo>
                    <a:cubicBezTo>
                      <a:pt x="2992" y="23"/>
                      <a:pt x="2992" y="28"/>
                      <a:pt x="2992" y="28"/>
                    </a:cubicBezTo>
                    <a:cubicBezTo>
                      <a:pt x="2992" y="32"/>
                      <a:pt x="2992" y="32"/>
                      <a:pt x="2992" y="37"/>
                    </a:cubicBezTo>
                    <a:lnTo>
                      <a:pt x="2992" y="73"/>
                    </a:lnTo>
                    <a:cubicBezTo>
                      <a:pt x="2997" y="113"/>
                      <a:pt x="2997" y="153"/>
                      <a:pt x="2997" y="189"/>
                    </a:cubicBezTo>
                    <a:cubicBezTo>
                      <a:pt x="2997" y="194"/>
                      <a:pt x="2997" y="194"/>
                      <a:pt x="2997" y="194"/>
                    </a:cubicBezTo>
                    <a:lnTo>
                      <a:pt x="2997" y="225"/>
                    </a:lnTo>
                    <a:lnTo>
                      <a:pt x="2997" y="257"/>
                    </a:lnTo>
                    <a:lnTo>
                      <a:pt x="2997" y="284"/>
                    </a:lnTo>
                    <a:lnTo>
                      <a:pt x="2997" y="293"/>
                    </a:lnTo>
                    <a:lnTo>
                      <a:pt x="2997" y="311"/>
                    </a:lnTo>
                    <a:cubicBezTo>
                      <a:pt x="2997" y="315"/>
                      <a:pt x="2997" y="320"/>
                      <a:pt x="2997" y="320"/>
                    </a:cubicBezTo>
                    <a:lnTo>
                      <a:pt x="2997" y="338"/>
                    </a:lnTo>
                    <a:lnTo>
                      <a:pt x="2997" y="351"/>
                    </a:lnTo>
                    <a:lnTo>
                      <a:pt x="2997" y="374"/>
                    </a:lnTo>
                    <a:lnTo>
                      <a:pt x="2997" y="378"/>
                    </a:lnTo>
                    <a:lnTo>
                      <a:pt x="2997" y="383"/>
                    </a:lnTo>
                    <a:cubicBezTo>
                      <a:pt x="2997" y="383"/>
                      <a:pt x="2997" y="387"/>
                      <a:pt x="2997" y="387"/>
                    </a:cubicBezTo>
                    <a:lnTo>
                      <a:pt x="2997" y="410"/>
                    </a:lnTo>
                    <a:cubicBezTo>
                      <a:pt x="2992" y="486"/>
                      <a:pt x="2983" y="563"/>
                      <a:pt x="2974" y="639"/>
                    </a:cubicBezTo>
                    <a:cubicBezTo>
                      <a:pt x="2970" y="675"/>
                      <a:pt x="2965" y="707"/>
                      <a:pt x="2961" y="738"/>
                    </a:cubicBezTo>
                    <a:cubicBezTo>
                      <a:pt x="2925" y="932"/>
                      <a:pt x="2871" y="1125"/>
                      <a:pt x="2799" y="1305"/>
                    </a:cubicBezTo>
                    <a:cubicBezTo>
                      <a:pt x="2727" y="1472"/>
                      <a:pt x="2641" y="1625"/>
                      <a:pt x="2533" y="1768"/>
                    </a:cubicBezTo>
                    <a:lnTo>
                      <a:pt x="2529" y="1773"/>
                    </a:lnTo>
                    <a:cubicBezTo>
                      <a:pt x="2448" y="1881"/>
                      <a:pt x="2349" y="1980"/>
                      <a:pt x="2246" y="2061"/>
                    </a:cubicBezTo>
                    <a:cubicBezTo>
                      <a:pt x="2160" y="2124"/>
                      <a:pt x="2070" y="2178"/>
                      <a:pt x="1976" y="2223"/>
                    </a:cubicBezTo>
                    <a:cubicBezTo>
                      <a:pt x="1890" y="2254"/>
                      <a:pt x="1800" y="2281"/>
                      <a:pt x="1710" y="2295"/>
                    </a:cubicBezTo>
                    <a:cubicBezTo>
                      <a:pt x="1665" y="2302"/>
                      <a:pt x="1619" y="2305"/>
                      <a:pt x="1573" y="2305"/>
                    </a:cubicBezTo>
                    <a:cubicBezTo>
                      <a:pt x="1527" y="2305"/>
                      <a:pt x="1481" y="2302"/>
                      <a:pt x="1436" y="2295"/>
                    </a:cubicBezTo>
                    <a:cubicBezTo>
                      <a:pt x="1341" y="2281"/>
                      <a:pt x="1251" y="2254"/>
                      <a:pt x="1166" y="2218"/>
                    </a:cubicBezTo>
                    <a:cubicBezTo>
                      <a:pt x="1071" y="2178"/>
                      <a:pt x="981" y="2124"/>
                      <a:pt x="900" y="2065"/>
                    </a:cubicBezTo>
                    <a:cubicBezTo>
                      <a:pt x="792" y="1980"/>
                      <a:pt x="698" y="1881"/>
                      <a:pt x="617" y="1773"/>
                    </a:cubicBezTo>
                    <a:cubicBezTo>
                      <a:pt x="617" y="1777"/>
                      <a:pt x="617" y="1777"/>
                      <a:pt x="617" y="1782"/>
                    </a:cubicBezTo>
                    <a:cubicBezTo>
                      <a:pt x="617" y="1777"/>
                      <a:pt x="613" y="1773"/>
                      <a:pt x="613" y="1773"/>
                    </a:cubicBezTo>
                    <a:cubicBezTo>
                      <a:pt x="509" y="1634"/>
                      <a:pt x="419" y="1481"/>
                      <a:pt x="352" y="1323"/>
                    </a:cubicBezTo>
                    <a:cubicBezTo>
                      <a:pt x="352" y="1323"/>
                      <a:pt x="352" y="1319"/>
                      <a:pt x="352" y="1319"/>
                    </a:cubicBezTo>
                    <a:cubicBezTo>
                      <a:pt x="347" y="1314"/>
                      <a:pt x="347" y="1314"/>
                      <a:pt x="347" y="1310"/>
                    </a:cubicBezTo>
                    <a:cubicBezTo>
                      <a:pt x="257" y="1094"/>
                      <a:pt x="194" y="864"/>
                      <a:pt x="163" y="630"/>
                    </a:cubicBezTo>
                    <a:lnTo>
                      <a:pt x="163" y="648"/>
                    </a:lnTo>
                    <a:cubicBezTo>
                      <a:pt x="136" y="437"/>
                      <a:pt x="131" y="225"/>
                      <a:pt x="145" y="14"/>
                    </a:cubicBezTo>
                    <a:lnTo>
                      <a:pt x="86" y="14"/>
                    </a:lnTo>
                    <a:cubicBezTo>
                      <a:pt x="68" y="14"/>
                      <a:pt x="50" y="10"/>
                      <a:pt x="32" y="5"/>
                    </a:cubicBezTo>
                    <a:lnTo>
                      <a:pt x="23" y="1"/>
                    </a:lnTo>
                    <a:close/>
                  </a:path>
                </a:pathLst>
              </a:custGeom>
              <a:solidFill>
                <a:srgbClr val="96D6E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 name="Google Shape;2472;p69">
                <a:extLst>
                  <a:ext uri="{FF2B5EF4-FFF2-40B4-BE49-F238E27FC236}">
                    <a16:creationId xmlns:a16="http://schemas.microsoft.com/office/drawing/2014/main" id="{A69786FB-E663-5944-9C7F-1D9026F32E9B}"/>
                  </a:ext>
                </a:extLst>
              </p:cNvPr>
              <p:cNvSpPr/>
              <p:nvPr/>
            </p:nvSpPr>
            <p:spPr>
              <a:xfrm>
                <a:off x="5718688" y="3234091"/>
                <a:ext cx="280" cy="491"/>
              </a:xfrm>
              <a:custGeom>
                <a:avLst/>
                <a:gdLst/>
                <a:ahLst/>
                <a:cxnLst/>
                <a:rect l="l" t="t" r="r" b="b"/>
                <a:pathLst>
                  <a:path w="4" h="7" extrusionOk="0">
                    <a:moveTo>
                      <a:pt x="2" y="1"/>
                    </a:moveTo>
                    <a:lnTo>
                      <a:pt x="2" y="1"/>
                    </a:lnTo>
                    <a:cubicBezTo>
                      <a:pt x="2" y="1"/>
                      <a:pt x="1" y="1"/>
                      <a:pt x="0" y="2"/>
                    </a:cubicBezTo>
                    <a:cubicBezTo>
                      <a:pt x="0" y="2"/>
                      <a:pt x="0" y="7"/>
                      <a:pt x="0" y="7"/>
                    </a:cubicBezTo>
                    <a:cubicBezTo>
                      <a:pt x="0" y="7"/>
                      <a:pt x="3" y="1"/>
                      <a:pt x="2" y="1"/>
                    </a:cubicBezTo>
                    <a:close/>
                  </a:path>
                </a:pathLst>
              </a:custGeom>
              <a:solidFill>
                <a:srgbClr val="8F919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 name="Google Shape;2473;p69">
                <a:extLst>
                  <a:ext uri="{FF2B5EF4-FFF2-40B4-BE49-F238E27FC236}">
                    <a16:creationId xmlns:a16="http://schemas.microsoft.com/office/drawing/2014/main" id="{A65B0648-C1FF-5344-8167-3EBD44FA3217}"/>
                  </a:ext>
                </a:extLst>
              </p:cNvPr>
              <p:cNvSpPr/>
              <p:nvPr/>
            </p:nvSpPr>
            <p:spPr>
              <a:xfrm>
                <a:off x="5731586" y="3185934"/>
                <a:ext cx="70" cy="701"/>
              </a:xfrm>
              <a:custGeom>
                <a:avLst/>
                <a:gdLst/>
                <a:ahLst/>
                <a:cxnLst/>
                <a:rect l="l" t="t" r="r" b="b"/>
                <a:pathLst>
                  <a:path w="1" h="10" extrusionOk="0">
                    <a:moveTo>
                      <a:pt x="1" y="10"/>
                    </a:moveTo>
                    <a:cubicBezTo>
                      <a:pt x="1" y="5"/>
                      <a:pt x="1" y="1"/>
                      <a:pt x="1" y="1"/>
                    </a:cubicBezTo>
                    <a:lnTo>
                      <a:pt x="1" y="10"/>
                    </a:lnTo>
                    <a:close/>
                  </a:path>
                </a:pathLst>
              </a:custGeom>
              <a:solidFill>
                <a:srgbClr val="8F919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3" name="Google Shape;2474;p69">
                <a:extLst>
                  <a:ext uri="{FF2B5EF4-FFF2-40B4-BE49-F238E27FC236}">
                    <a16:creationId xmlns:a16="http://schemas.microsoft.com/office/drawing/2014/main" id="{50F2EDDA-156F-7148-A7F8-1D8525A44BD9}"/>
                  </a:ext>
                </a:extLst>
              </p:cNvPr>
              <p:cNvSpPr/>
              <p:nvPr/>
            </p:nvSpPr>
            <p:spPr>
              <a:xfrm>
                <a:off x="5731305" y="3186916"/>
                <a:ext cx="70" cy="70"/>
              </a:xfrm>
              <a:custGeom>
                <a:avLst/>
                <a:gdLst/>
                <a:ahLst/>
                <a:cxnLst/>
                <a:rect l="l" t="t" r="r" b="b"/>
                <a:pathLst>
                  <a:path w="1" h="1" extrusionOk="0">
                    <a:moveTo>
                      <a:pt x="0" y="0"/>
                    </a:moveTo>
                    <a:lnTo>
                      <a:pt x="0" y="0"/>
                    </a:lnTo>
                    <a:close/>
                  </a:path>
                </a:pathLst>
              </a:custGeom>
              <a:solidFill>
                <a:srgbClr val="8F919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4" name="Google Shape;2475;p69">
                <a:extLst>
                  <a:ext uri="{FF2B5EF4-FFF2-40B4-BE49-F238E27FC236}">
                    <a16:creationId xmlns:a16="http://schemas.microsoft.com/office/drawing/2014/main" id="{1D69EA19-12FD-2342-8F6F-CC25F1B389B7}"/>
                  </a:ext>
                </a:extLst>
              </p:cNvPr>
              <p:cNvSpPr/>
              <p:nvPr/>
            </p:nvSpPr>
            <p:spPr>
              <a:xfrm>
                <a:off x="5718688" y="3233881"/>
                <a:ext cx="70" cy="421"/>
              </a:xfrm>
              <a:custGeom>
                <a:avLst/>
                <a:gdLst/>
                <a:ahLst/>
                <a:cxnLst/>
                <a:rect l="l" t="t" r="r" b="b"/>
                <a:pathLst>
                  <a:path w="1" h="6" extrusionOk="0">
                    <a:moveTo>
                      <a:pt x="0" y="1"/>
                    </a:moveTo>
                    <a:lnTo>
                      <a:pt x="0" y="1"/>
                    </a:lnTo>
                    <a:lnTo>
                      <a:pt x="0" y="1"/>
                    </a:lnTo>
                    <a:lnTo>
                      <a:pt x="0" y="5"/>
                    </a:lnTo>
                  </a:path>
                </a:pathLst>
              </a:custGeom>
              <a:solidFill>
                <a:srgbClr val="8F919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5" name="Google Shape;2476;p69">
                <a:extLst>
                  <a:ext uri="{FF2B5EF4-FFF2-40B4-BE49-F238E27FC236}">
                    <a16:creationId xmlns:a16="http://schemas.microsoft.com/office/drawing/2014/main" id="{F3AF5528-C6E5-9A43-940F-12710CADA76E}"/>
                  </a:ext>
                </a:extLst>
              </p:cNvPr>
              <p:cNvSpPr/>
              <p:nvPr/>
            </p:nvSpPr>
            <p:spPr>
              <a:xfrm>
                <a:off x="5546809" y="3234231"/>
                <a:ext cx="421" cy="701"/>
              </a:xfrm>
              <a:custGeom>
                <a:avLst/>
                <a:gdLst/>
                <a:ahLst/>
                <a:cxnLst/>
                <a:rect l="l" t="t" r="r" b="b"/>
                <a:pathLst>
                  <a:path w="6" h="10" extrusionOk="0">
                    <a:moveTo>
                      <a:pt x="1" y="0"/>
                    </a:moveTo>
                    <a:lnTo>
                      <a:pt x="1" y="5"/>
                    </a:lnTo>
                    <a:lnTo>
                      <a:pt x="3" y="5"/>
                    </a:lnTo>
                    <a:cubicBezTo>
                      <a:pt x="2" y="4"/>
                      <a:pt x="1" y="2"/>
                      <a:pt x="1" y="0"/>
                    </a:cubicBezTo>
                    <a:close/>
                    <a:moveTo>
                      <a:pt x="3" y="5"/>
                    </a:moveTo>
                    <a:cubicBezTo>
                      <a:pt x="4" y="6"/>
                      <a:pt x="5" y="7"/>
                      <a:pt x="5" y="9"/>
                    </a:cubicBezTo>
                    <a:lnTo>
                      <a:pt x="5" y="5"/>
                    </a:lnTo>
                    <a:close/>
                  </a:path>
                </a:pathLst>
              </a:custGeom>
              <a:solidFill>
                <a:srgbClr val="8F919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6" name="Google Shape;2477;p69">
                <a:extLst>
                  <a:ext uri="{FF2B5EF4-FFF2-40B4-BE49-F238E27FC236}">
                    <a16:creationId xmlns:a16="http://schemas.microsoft.com/office/drawing/2014/main" id="{AFBE8C4F-37B9-304D-8340-CF94E046B954}"/>
                  </a:ext>
                </a:extLst>
              </p:cNvPr>
              <p:cNvSpPr/>
              <p:nvPr/>
            </p:nvSpPr>
            <p:spPr>
              <a:xfrm>
                <a:off x="5565455" y="3266336"/>
                <a:ext cx="350" cy="421"/>
              </a:xfrm>
              <a:custGeom>
                <a:avLst/>
                <a:gdLst/>
                <a:ahLst/>
                <a:cxnLst/>
                <a:rect l="l" t="t" r="r" b="b"/>
                <a:pathLst>
                  <a:path w="5" h="6" extrusionOk="0">
                    <a:moveTo>
                      <a:pt x="0" y="1"/>
                    </a:moveTo>
                    <a:lnTo>
                      <a:pt x="0" y="5"/>
                    </a:lnTo>
                    <a:lnTo>
                      <a:pt x="5" y="5"/>
                    </a:lnTo>
                    <a:lnTo>
                      <a:pt x="0" y="1"/>
                    </a:lnTo>
                    <a:close/>
                  </a:path>
                </a:pathLst>
              </a:custGeom>
              <a:solidFill>
                <a:srgbClr val="8F919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7" name="Google Shape;2478;p69">
                <a:extLst>
                  <a:ext uri="{FF2B5EF4-FFF2-40B4-BE49-F238E27FC236}">
                    <a16:creationId xmlns:a16="http://schemas.microsoft.com/office/drawing/2014/main" id="{4745CFA7-214E-2B43-98F5-226AD51582CD}"/>
                  </a:ext>
                </a:extLst>
              </p:cNvPr>
              <p:cNvSpPr/>
              <p:nvPr/>
            </p:nvSpPr>
            <p:spPr>
              <a:xfrm>
                <a:off x="5700042" y="3266687"/>
                <a:ext cx="70" cy="70"/>
              </a:xfrm>
              <a:custGeom>
                <a:avLst/>
                <a:gdLst/>
                <a:ahLst/>
                <a:cxnLst/>
                <a:rect l="l" t="t" r="r" b="b"/>
                <a:pathLst>
                  <a:path w="1" h="1" extrusionOk="0">
                    <a:moveTo>
                      <a:pt x="1" y="0"/>
                    </a:moveTo>
                    <a:lnTo>
                      <a:pt x="1" y="0"/>
                    </a:lnTo>
                    <a:close/>
                  </a:path>
                </a:pathLst>
              </a:custGeom>
              <a:solidFill>
                <a:srgbClr val="8F919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8" name="Google Shape;2479;p69">
                <a:extLst>
                  <a:ext uri="{FF2B5EF4-FFF2-40B4-BE49-F238E27FC236}">
                    <a16:creationId xmlns:a16="http://schemas.microsoft.com/office/drawing/2014/main" id="{1828773C-C8DE-8648-849F-9805046DEBFF}"/>
                  </a:ext>
                </a:extLst>
              </p:cNvPr>
              <p:cNvSpPr/>
              <p:nvPr/>
            </p:nvSpPr>
            <p:spPr>
              <a:xfrm>
                <a:off x="6033986" y="3127613"/>
                <a:ext cx="101291" cy="177837"/>
              </a:xfrm>
              <a:custGeom>
                <a:avLst/>
                <a:gdLst/>
                <a:ahLst/>
                <a:cxnLst/>
                <a:rect l="l" t="t" r="r" b="b"/>
                <a:pathLst>
                  <a:path w="1445" h="2537" extrusionOk="0">
                    <a:moveTo>
                      <a:pt x="28" y="1"/>
                    </a:moveTo>
                    <a:cubicBezTo>
                      <a:pt x="14" y="95"/>
                      <a:pt x="5" y="190"/>
                      <a:pt x="1" y="284"/>
                    </a:cubicBezTo>
                    <a:lnTo>
                      <a:pt x="10" y="275"/>
                    </a:lnTo>
                    <a:lnTo>
                      <a:pt x="10" y="275"/>
                    </a:lnTo>
                    <a:cubicBezTo>
                      <a:pt x="5" y="383"/>
                      <a:pt x="10" y="495"/>
                      <a:pt x="14" y="603"/>
                    </a:cubicBezTo>
                    <a:cubicBezTo>
                      <a:pt x="32" y="819"/>
                      <a:pt x="68" y="1035"/>
                      <a:pt x="131" y="1242"/>
                    </a:cubicBezTo>
                    <a:cubicBezTo>
                      <a:pt x="194" y="1454"/>
                      <a:pt x="289" y="1661"/>
                      <a:pt x="406" y="1845"/>
                    </a:cubicBezTo>
                    <a:cubicBezTo>
                      <a:pt x="505" y="2002"/>
                      <a:pt x="631" y="2146"/>
                      <a:pt x="770" y="2268"/>
                    </a:cubicBezTo>
                    <a:lnTo>
                      <a:pt x="779" y="2272"/>
                    </a:lnTo>
                    <a:cubicBezTo>
                      <a:pt x="811" y="2295"/>
                      <a:pt x="842" y="2322"/>
                      <a:pt x="874" y="2344"/>
                    </a:cubicBezTo>
                    <a:cubicBezTo>
                      <a:pt x="901" y="2362"/>
                      <a:pt x="928" y="2380"/>
                      <a:pt x="955" y="2398"/>
                    </a:cubicBezTo>
                    <a:lnTo>
                      <a:pt x="959" y="2398"/>
                    </a:lnTo>
                    <a:cubicBezTo>
                      <a:pt x="991" y="2416"/>
                      <a:pt x="1027" y="2434"/>
                      <a:pt x="1058" y="2448"/>
                    </a:cubicBezTo>
                    <a:cubicBezTo>
                      <a:pt x="1063" y="2452"/>
                      <a:pt x="1063" y="2452"/>
                      <a:pt x="1067" y="2452"/>
                    </a:cubicBezTo>
                    <a:lnTo>
                      <a:pt x="1081" y="2457"/>
                    </a:lnTo>
                    <a:cubicBezTo>
                      <a:pt x="1112" y="2470"/>
                      <a:pt x="1144" y="2484"/>
                      <a:pt x="1180" y="2497"/>
                    </a:cubicBezTo>
                    <a:lnTo>
                      <a:pt x="1184" y="2497"/>
                    </a:lnTo>
                    <a:lnTo>
                      <a:pt x="1198" y="2502"/>
                    </a:lnTo>
                    <a:lnTo>
                      <a:pt x="1216" y="2511"/>
                    </a:lnTo>
                    <a:cubicBezTo>
                      <a:pt x="1243" y="2520"/>
                      <a:pt x="1270" y="2524"/>
                      <a:pt x="1297" y="2533"/>
                    </a:cubicBezTo>
                    <a:lnTo>
                      <a:pt x="1369" y="2533"/>
                    </a:lnTo>
                    <a:cubicBezTo>
                      <a:pt x="1376" y="2535"/>
                      <a:pt x="1383" y="2536"/>
                      <a:pt x="1389" y="2536"/>
                    </a:cubicBezTo>
                    <a:cubicBezTo>
                      <a:pt x="1398" y="2536"/>
                      <a:pt x="1407" y="2534"/>
                      <a:pt x="1418" y="2529"/>
                    </a:cubicBezTo>
                    <a:cubicBezTo>
                      <a:pt x="1432" y="2520"/>
                      <a:pt x="1441" y="2506"/>
                      <a:pt x="1445" y="2493"/>
                    </a:cubicBezTo>
                    <a:cubicBezTo>
                      <a:pt x="1445" y="2488"/>
                      <a:pt x="1445" y="2479"/>
                      <a:pt x="1445" y="2475"/>
                    </a:cubicBezTo>
                    <a:cubicBezTo>
                      <a:pt x="1445" y="2466"/>
                      <a:pt x="1441" y="2452"/>
                      <a:pt x="1436" y="2443"/>
                    </a:cubicBezTo>
                    <a:cubicBezTo>
                      <a:pt x="1427" y="2430"/>
                      <a:pt x="1414" y="2421"/>
                      <a:pt x="1400" y="2416"/>
                    </a:cubicBezTo>
                    <a:lnTo>
                      <a:pt x="1373" y="2412"/>
                    </a:lnTo>
                    <a:lnTo>
                      <a:pt x="1333" y="2412"/>
                    </a:lnTo>
                    <a:cubicBezTo>
                      <a:pt x="1306" y="2403"/>
                      <a:pt x="1279" y="2398"/>
                      <a:pt x="1256" y="2389"/>
                    </a:cubicBezTo>
                    <a:lnTo>
                      <a:pt x="1252" y="2389"/>
                    </a:lnTo>
                    <a:lnTo>
                      <a:pt x="1238" y="2385"/>
                    </a:lnTo>
                    <a:lnTo>
                      <a:pt x="1234" y="2385"/>
                    </a:lnTo>
                    <a:lnTo>
                      <a:pt x="1216" y="2380"/>
                    </a:lnTo>
                    <a:lnTo>
                      <a:pt x="1211" y="2380"/>
                    </a:lnTo>
                    <a:cubicBezTo>
                      <a:pt x="1193" y="2371"/>
                      <a:pt x="1171" y="2367"/>
                      <a:pt x="1153" y="2358"/>
                    </a:cubicBezTo>
                    <a:cubicBezTo>
                      <a:pt x="1148" y="2353"/>
                      <a:pt x="1148" y="2353"/>
                      <a:pt x="1144" y="2353"/>
                    </a:cubicBezTo>
                    <a:lnTo>
                      <a:pt x="1126" y="2353"/>
                    </a:lnTo>
                    <a:cubicBezTo>
                      <a:pt x="1094" y="2335"/>
                      <a:pt x="1063" y="2322"/>
                      <a:pt x="1031" y="2304"/>
                    </a:cubicBezTo>
                    <a:lnTo>
                      <a:pt x="1027" y="2304"/>
                    </a:lnTo>
                    <a:lnTo>
                      <a:pt x="1022" y="2299"/>
                    </a:lnTo>
                    <a:cubicBezTo>
                      <a:pt x="991" y="2281"/>
                      <a:pt x="959" y="2259"/>
                      <a:pt x="928" y="2236"/>
                    </a:cubicBezTo>
                    <a:lnTo>
                      <a:pt x="923" y="2236"/>
                    </a:lnTo>
                    <a:lnTo>
                      <a:pt x="883" y="2205"/>
                    </a:lnTo>
                    <a:lnTo>
                      <a:pt x="878" y="2200"/>
                    </a:lnTo>
                    <a:lnTo>
                      <a:pt x="851" y="2182"/>
                    </a:lnTo>
                    <a:cubicBezTo>
                      <a:pt x="847" y="2178"/>
                      <a:pt x="847" y="2178"/>
                      <a:pt x="847" y="2178"/>
                    </a:cubicBezTo>
                    <a:cubicBezTo>
                      <a:pt x="757" y="2101"/>
                      <a:pt x="676" y="2016"/>
                      <a:pt x="604" y="1922"/>
                    </a:cubicBezTo>
                    <a:cubicBezTo>
                      <a:pt x="496" y="1782"/>
                      <a:pt x="410" y="1634"/>
                      <a:pt x="343" y="1472"/>
                    </a:cubicBezTo>
                    <a:cubicBezTo>
                      <a:pt x="343" y="1467"/>
                      <a:pt x="338" y="1463"/>
                      <a:pt x="334" y="1458"/>
                    </a:cubicBezTo>
                    <a:lnTo>
                      <a:pt x="334" y="1463"/>
                    </a:lnTo>
                    <a:cubicBezTo>
                      <a:pt x="244" y="1251"/>
                      <a:pt x="185" y="1026"/>
                      <a:pt x="154" y="797"/>
                    </a:cubicBezTo>
                    <a:cubicBezTo>
                      <a:pt x="118" y="540"/>
                      <a:pt x="118" y="284"/>
                      <a:pt x="149" y="28"/>
                    </a:cubicBezTo>
                    <a:cubicBezTo>
                      <a:pt x="145" y="28"/>
                      <a:pt x="140" y="23"/>
                      <a:pt x="136" y="23"/>
                    </a:cubicBezTo>
                    <a:lnTo>
                      <a:pt x="131" y="23"/>
                    </a:lnTo>
                    <a:lnTo>
                      <a:pt x="122" y="28"/>
                    </a:lnTo>
                    <a:cubicBezTo>
                      <a:pt x="118" y="30"/>
                      <a:pt x="113" y="31"/>
                      <a:pt x="109" y="31"/>
                    </a:cubicBezTo>
                    <a:cubicBezTo>
                      <a:pt x="104" y="31"/>
                      <a:pt x="100" y="30"/>
                      <a:pt x="95" y="28"/>
                    </a:cubicBezTo>
                    <a:lnTo>
                      <a:pt x="91" y="37"/>
                    </a:lnTo>
                    <a:cubicBezTo>
                      <a:pt x="85" y="41"/>
                      <a:pt x="78" y="43"/>
                      <a:pt x="71" y="43"/>
                    </a:cubicBezTo>
                    <a:cubicBezTo>
                      <a:pt x="55" y="43"/>
                      <a:pt x="39" y="34"/>
                      <a:pt x="32" y="19"/>
                    </a:cubicBezTo>
                    <a:cubicBezTo>
                      <a:pt x="32" y="14"/>
                      <a:pt x="32" y="5"/>
                      <a:pt x="28" y="1"/>
                    </a:cubicBezTo>
                    <a:close/>
                  </a:path>
                </a:pathLst>
              </a:custGeom>
              <a:solidFill>
                <a:srgbClr val="96D6E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9" name="Google Shape;2482;p69">
                <a:extLst>
                  <a:ext uri="{FF2B5EF4-FFF2-40B4-BE49-F238E27FC236}">
                    <a16:creationId xmlns:a16="http://schemas.microsoft.com/office/drawing/2014/main" id="{E7636521-F2AD-0C4F-AFB1-CCB676C2D18E}"/>
                  </a:ext>
                </a:extLst>
              </p:cNvPr>
              <p:cNvSpPr/>
              <p:nvPr/>
            </p:nvSpPr>
            <p:spPr>
              <a:xfrm>
                <a:off x="5516527" y="3092284"/>
                <a:ext cx="229990" cy="57480"/>
              </a:xfrm>
              <a:custGeom>
                <a:avLst/>
                <a:gdLst/>
                <a:ahLst/>
                <a:cxnLst/>
                <a:rect l="l" t="t" r="r" b="b"/>
                <a:pathLst>
                  <a:path w="3281" h="820" extrusionOk="0">
                    <a:moveTo>
                      <a:pt x="3159" y="127"/>
                    </a:moveTo>
                    <a:lnTo>
                      <a:pt x="3159" y="694"/>
                    </a:lnTo>
                    <a:lnTo>
                      <a:pt x="127" y="694"/>
                    </a:lnTo>
                    <a:lnTo>
                      <a:pt x="127" y="127"/>
                    </a:lnTo>
                    <a:close/>
                    <a:moveTo>
                      <a:pt x="64" y="1"/>
                    </a:moveTo>
                    <a:cubicBezTo>
                      <a:pt x="28" y="1"/>
                      <a:pt x="1" y="28"/>
                      <a:pt x="1" y="64"/>
                    </a:cubicBezTo>
                    <a:lnTo>
                      <a:pt x="1" y="757"/>
                    </a:lnTo>
                    <a:cubicBezTo>
                      <a:pt x="1" y="788"/>
                      <a:pt x="28" y="815"/>
                      <a:pt x="64" y="819"/>
                    </a:cubicBezTo>
                    <a:lnTo>
                      <a:pt x="3222" y="819"/>
                    </a:lnTo>
                    <a:cubicBezTo>
                      <a:pt x="3253" y="815"/>
                      <a:pt x="3280" y="788"/>
                      <a:pt x="3280" y="757"/>
                    </a:cubicBezTo>
                    <a:lnTo>
                      <a:pt x="3280" y="64"/>
                    </a:lnTo>
                    <a:cubicBezTo>
                      <a:pt x="3280" y="28"/>
                      <a:pt x="3253" y="1"/>
                      <a:pt x="3222" y="1"/>
                    </a:cubicBezTo>
                    <a:close/>
                  </a:path>
                </a:pathLst>
              </a:custGeom>
              <a:solidFill>
                <a:srgbClr val="5777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0" name="Google Shape;2486;p69">
                <a:extLst>
                  <a:ext uri="{FF2B5EF4-FFF2-40B4-BE49-F238E27FC236}">
                    <a16:creationId xmlns:a16="http://schemas.microsoft.com/office/drawing/2014/main" id="{CF153B64-F948-CB4E-95A0-71F9E7D71191}"/>
                  </a:ext>
                </a:extLst>
              </p:cNvPr>
              <p:cNvSpPr/>
              <p:nvPr/>
            </p:nvSpPr>
            <p:spPr>
              <a:xfrm>
                <a:off x="5975385" y="2507951"/>
                <a:ext cx="73182" cy="169145"/>
              </a:xfrm>
              <a:custGeom>
                <a:avLst/>
                <a:gdLst/>
                <a:ahLst/>
                <a:cxnLst/>
                <a:rect l="l" t="t" r="r" b="b"/>
                <a:pathLst>
                  <a:path w="1044" h="2413" extrusionOk="0">
                    <a:moveTo>
                      <a:pt x="50" y="1"/>
                    </a:moveTo>
                    <a:cubicBezTo>
                      <a:pt x="18" y="10"/>
                      <a:pt x="0" y="46"/>
                      <a:pt x="9" y="77"/>
                    </a:cubicBezTo>
                    <a:cubicBezTo>
                      <a:pt x="275" y="815"/>
                      <a:pt x="590" y="1535"/>
                      <a:pt x="864" y="2273"/>
                    </a:cubicBezTo>
                    <a:lnTo>
                      <a:pt x="882" y="2327"/>
                    </a:lnTo>
                    <a:lnTo>
                      <a:pt x="895" y="2336"/>
                    </a:lnTo>
                    <a:cubicBezTo>
                      <a:pt x="886" y="2322"/>
                      <a:pt x="891" y="2304"/>
                      <a:pt x="909" y="2295"/>
                    </a:cubicBezTo>
                    <a:cubicBezTo>
                      <a:pt x="913" y="2291"/>
                      <a:pt x="918" y="2291"/>
                      <a:pt x="922" y="2291"/>
                    </a:cubicBezTo>
                    <a:cubicBezTo>
                      <a:pt x="931" y="2291"/>
                      <a:pt x="940" y="2291"/>
                      <a:pt x="945" y="2300"/>
                    </a:cubicBezTo>
                    <a:cubicBezTo>
                      <a:pt x="981" y="2331"/>
                      <a:pt x="1012" y="2372"/>
                      <a:pt x="1044" y="2412"/>
                    </a:cubicBezTo>
                    <a:cubicBezTo>
                      <a:pt x="760" y="1616"/>
                      <a:pt x="414" y="842"/>
                      <a:pt x="126" y="46"/>
                    </a:cubicBezTo>
                    <a:cubicBezTo>
                      <a:pt x="122" y="19"/>
                      <a:pt x="99" y="1"/>
                      <a:pt x="72" y="1"/>
                    </a:cubicBezTo>
                    <a:close/>
                  </a:path>
                </a:pathLst>
              </a:custGeom>
              <a:solidFill>
                <a:srgbClr val="96D6E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1" name="Google Shape;2491;p69">
                <a:extLst>
                  <a:ext uri="{FF2B5EF4-FFF2-40B4-BE49-F238E27FC236}">
                    <a16:creationId xmlns:a16="http://schemas.microsoft.com/office/drawing/2014/main" id="{E3D60FB6-A785-5E4F-AFC8-881E4FABD5F8}"/>
                  </a:ext>
                </a:extLst>
              </p:cNvPr>
              <p:cNvSpPr/>
              <p:nvPr/>
            </p:nvSpPr>
            <p:spPr>
              <a:xfrm>
                <a:off x="6116631" y="3078124"/>
                <a:ext cx="22431" cy="297564"/>
              </a:xfrm>
              <a:custGeom>
                <a:avLst/>
                <a:gdLst/>
                <a:ahLst/>
                <a:cxnLst/>
                <a:rect l="l" t="t" r="r" b="b"/>
                <a:pathLst>
                  <a:path w="320" h="4245" extrusionOk="0">
                    <a:moveTo>
                      <a:pt x="1" y="0"/>
                    </a:moveTo>
                    <a:cubicBezTo>
                      <a:pt x="14" y="194"/>
                      <a:pt x="32" y="392"/>
                      <a:pt x="46" y="585"/>
                    </a:cubicBezTo>
                    <a:cubicBezTo>
                      <a:pt x="109" y="1404"/>
                      <a:pt x="158" y="2227"/>
                      <a:pt x="176" y="3046"/>
                    </a:cubicBezTo>
                    <a:cubicBezTo>
                      <a:pt x="185" y="3424"/>
                      <a:pt x="185" y="3806"/>
                      <a:pt x="176" y="4184"/>
                    </a:cubicBezTo>
                    <a:cubicBezTo>
                      <a:pt x="176" y="4225"/>
                      <a:pt x="208" y="4245"/>
                      <a:pt x="239" y="4245"/>
                    </a:cubicBezTo>
                    <a:cubicBezTo>
                      <a:pt x="271" y="4245"/>
                      <a:pt x="302" y="4225"/>
                      <a:pt x="302" y="4184"/>
                    </a:cubicBezTo>
                    <a:cubicBezTo>
                      <a:pt x="320" y="3361"/>
                      <a:pt x="293" y="2538"/>
                      <a:pt x="248" y="1714"/>
                    </a:cubicBezTo>
                    <a:cubicBezTo>
                      <a:pt x="221" y="1305"/>
                      <a:pt x="194" y="896"/>
                      <a:pt x="163" y="486"/>
                    </a:cubicBezTo>
                    <a:cubicBezTo>
                      <a:pt x="149" y="329"/>
                      <a:pt x="140" y="167"/>
                      <a:pt x="127" y="5"/>
                    </a:cubicBezTo>
                    <a:cubicBezTo>
                      <a:pt x="86" y="5"/>
                      <a:pt x="50" y="5"/>
                      <a:pt x="14" y="0"/>
                    </a:cubicBezTo>
                    <a:close/>
                  </a:path>
                </a:pathLst>
              </a:custGeom>
              <a:solidFill>
                <a:srgbClr val="96D6E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2" name="Google Shape;2492;p69">
                <a:extLst>
                  <a:ext uri="{FF2B5EF4-FFF2-40B4-BE49-F238E27FC236}">
                    <a16:creationId xmlns:a16="http://schemas.microsoft.com/office/drawing/2014/main" id="{25F3C44E-B80D-5C4D-BAA4-AF1D79A0AE31}"/>
                  </a:ext>
                </a:extLst>
              </p:cNvPr>
              <p:cNvSpPr/>
              <p:nvPr/>
            </p:nvSpPr>
            <p:spPr>
              <a:xfrm>
                <a:off x="5421334" y="2891455"/>
                <a:ext cx="107880" cy="448974"/>
              </a:xfrm>
              <a:custGeom>
                <a:avLst/>
                <a:gdLst/>
                <a:ahLst/>
                <a:cxnLst/>
                <a:rect l="l" t="t" r="r" b="b"/>
                <a:pathLst>
                  <a:path w="1539" h="6405" extrusionOk="0">
                    <a:moveTo>
                      <a:pt x="1431" y="0"/>
                    </a:moveTo>
                    <a:cubicBezTo>
                      <a:pt x="1300" y="967"/>
                      <a:pt x="1111" y="1921"/>
                      <a:pt x="886" y="2870"/>
                    </a:cubicBezTo>
                    <a:lnTo>
                      <a:pt x="890" y="2870"/>
                    </a:lnTo>
                    <a:cubicBezTo>
                      <a:pt x="751" y="3449"/>
                      <a:pt x="607" y="4023"/>
                      <a:pt x="455" y="4593"/>
                    </a:cubicBezTo>
                    <a:cubicBezTo>
                      <a:pt x="383" y="4881"/>
                      <a:pt x="306" y="5169"/>
                      <a:pt x="230" y="5457"/>
                    </a:cubicBezTo>
                    <a:cubicBezTo>
                      <a:pt x="194" y="5596"/>
                      <a:pt x="158" y="5736"/>
                      <a:pt x="117" y="5875"/>
                    </a:cubicBezTo>
                    <a:cubicBezTo>
                      <a:pt x="81" y="6024"/>
                      <a:pt x="41" y="6172"/>
                      <a:pt x="5" y="6321"/>
                    </a:cubicBezTo>
                    <a:cubicBezTo>
                      <a:pt x="0" y="6334"/>
                      <a:pt x="0" y="6352"/>
                      <a:pt x="5" y="6370"/>
                    </a:cubicBezTo>
                    <a:cubicBezTo>
                      <a:pt x="14" y="6384"/>
                      <a:pt x="27" y="6393"/>
                      <a:pt x="41" y="6402"/>
                    </a:cubicBezTo>
                    <a:cubicBezTo>
                      <a:pt x="47" y="6404"/>
                      <a:pt x="54" y="6404"/>
                      <a:pt x="60" y="6404"/>
                    </a:cubicBezTo>
                    <a:cubicBezTo>
                      <a:pt x="86" y="6404"/>
                      <a:pt x="111" y="6391"/>
                      <a:pt x="122" y="6366"/>
                    </a:cubicBezTo>
                    <a:cubicBezTo>
                      <a:pt x="167" y="6168"/>
                      <a:pt x="221" y="5970"/>
                      <a:pt x="270" y="5781"/>
                    </a:cubicBezTo>
                    <a:cubicBezTo>
                      <a:pt x="324" y="5587"/>
                      <a:pt x="374" y="5389"/>
                      <a:pt x="423" y="5196"/>
                    </a:cubicBezTo>
                    <a:cubicBezTo>
                      <a:pt x="527" y="4809"/>
                      <a:pt x="630" y="4422"/>
                      <a:pt x="729" y="4031"/>
                    </a:cubicBezTo>
                    <a:cubicBezTo>
                      <a:pt x="927" y="3257"/>
                      <a:pt x="1111" y="2479"/>
                      <a:pt x="1269" y="1696"/>
                    </a:cubicBezTo>
                    <a:cubicBezTo>
                      <a:pt x="1377" y="1174"/>
                      <a:pt x="1467" y="652"/>
                      <a:pt x="1539" y="122"/>
                    </a:cubicBezTo>
                    <a:cubicBezTo>
                      <a:pt x="1503" y="86"/>
                      <a:pt x="1462" y="45"/>
                      <a:pt x="1431" y="0"/>
                    </a:cubicBezTo>
                    <a:close/>
                  </a:path>
                </a:pathLst>
              </a:custGeom>
              <a:solidFill>
                <a:srgbClr val="96D6E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3" name="Google Shape;2493;p69">
                <a:extLst>
                  <a:ext uri="{FF2B5EF4-FFF2-40B4-BE49-F238E27FC236}">
                    <a16:creationId xmlns:a16="http://schemas.microsoft.com/office/drawing/2014/main" id="{0010CAA6-797E-FB41-B28B-58B0913BFD76}"/>
                  </a:ext>
                </a:extLst>
              </p:cNvPr>
              <p:cNvSpPr/>
              <p:nvPr/>
            </p:nvSpPr>
            <p:spPr>
              <a:xfrm>
                <a:off x="5483441" y="3092634"/>
                <a:ext cx="70" cy="981"/>
              </a:xfrm>
              <a:custGeom>
                <a:avLst/>
                <a:gdLst/>
                <a:ahLst/>
                <a:cxnLst/>
                <a:rect l="l" t="t" r="r" b="b"/>
                <a:pathLst>
                  <a:path w="1" h="14" extrusionOk="0">
                    <a:moveTo>
                      <a:pt x="0" y="14"/>
                    </a:moveTo>
                    <a:lnTo>
                      <a:pt x="0" y="0"/>
                    </a:lnTo>
                    <a:lnTo>
                      <a:pt x="0" y="14"/>
                    </a:lnTo>
                    <a:close/>
                  </a:path>
                </a:pathLst>
              </a:custGeom>
              <a:solidFill>
                <a:srgbClr val="8F919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4" name="Google Shape;2494;p69">
                <a:extLst>
                  <a:ext uri="{FF2B5EF4-FFF2-40B4-BE49-F238E27FC236}">
                    <a16:creationId xmlns:a16="http://schemas.microsoft.com/office/drawing/2014/main" id="{7FE5AD2B-DAD5-D145-BC1A-3C0A69D56B24}"/>
                  </a:ext>
                </a:extLst>
              </p:cNvPr>
              <p:cNvSpPr/>
              <p:nvPr/>
            </p:nvSpPr>
            <p:spPr>
              <a:xfrm>
                <a:off x="5421965" y="3332929"/>
                <a:ext cx="715205" cy="129049"/>
              </a:xfrm>
              <a:custGeom>
                <a:avLst/>
                <a:gdLst/>
                <a:ahLst/>
                <a:cxnLst/>
                <a:rect l="l" t="t" r="r" b="b"/>
                <a:pathLst>
                  <a:path w="10203" h="1841" extrusionOk="0">
                    <a:moveTo>
                      <a:pt x="68" y="0"/>
                    </a:moveTo>
                    <a:cubicBezTo>
                      <a:pt x="50" y="0"/>
                      <a:pt x="27" y="9"/>
                      <a:pt x="18" y="23"/>
                    </a:cubicBezTo>
                    <a:lnTo>
                      <a:pt x="14" y="23"/>
                    </a:lnTo>
                    <a:cubicBezTo>
                      <a:pt x="5" y="36"/>
                      <a:pt x="0" y="54"/>
                      <a:pt x="0" y="72"/>
                    </a:cubicBezTo>
                    <a:cubicBezTo>
                      <a:pt x="5" y="86"/>
                      <a:pt x="14" y="99"/>
                      <a:pt x="27" y="113"/>
                    </a:cubicBezTo>
                    <a:cubicBezTo>
                      <a:pt x="257" y="320"/>
                      <a:pt x="509" y="509"/>
                      <a:pt x="769" y="675"/>
                    </a:cubicBezTo>
                    <a:cubicBezTo>
                      <a:pt x="1030" y="841"/>
                      <a:pt x="1305" y="990"/>
                      <a:pt x="1588" y="1120"/>
                    </a:cubicBezTo>
                    <a:cubicBezTo>
                      <a:pt x="2164" y="1372"/>
                      <a:pt x="2767" y="1557"/>
                      <a:pt x="3383" y="1669"/>
                    </a:cubicBezTo>
                    <a:cubicBezTo>
                      <a:pt x="4008" y="1786"/>
                      <a:pt x="4643" y="1840"/>
                      <a:pt x="5277" y="1840"/>
                    </a:cubicBezTo>
                    <a:cubicBezTo>
                      <a:pt x="5898" y="1840"/>
                      <a:pt x="6519" y="1791"/>
                      <a:pt x="7135" y="1696"/>
                    </a:cubicBezTo>
                    <a:cubicBezTo>
                      <a:pt x="7670" y="1620"/>
                      <a:pt x="8201" y="1498"/>
                      <a:pt x="8718" y="1332"/>
                    </a:cubicBezTo>
                    <a:cubicBezTo>
                      <a:pt x="8970" y="1251"/>
                      <a:pt x="9218" y="1152"/>
                      <a:pt x="9461" y="1039"/>
                    </a:cubicBezTo>
                    <a:cubicBezTo>
                      <a:pt x="9582" y="981"/>
                      <a:pt x="9704" y="922"/>
                      <a:pt x="9821" y="855"/>
                    </a:cubicBezTo>
                    <a:cubicBezTo>
                      <a:pt x="9875" y="823"/>
                      <a:pt x="9938" y="792"/>
                      <a:pt x="9996" y="756"/>
                    </a:cubicBezTo>
                    <a:cubicBezTo>
                      <a:pt x="10059" y="720"/>
                      <a:pt x="10118" y="679"/>
                      <a:pt x="10172" y="630"/>
                    </a:cubicBezTo>
                    <a:cubicBezTo>
                      <a:pt x="10199" y="608"/>
                      <a:pt x="10203" y="572"/>
                      <a:pt x="10181" y="545"/>
                    </a:cubicBezTo>
                    <a:cubicBezTo>
                      <a:pt x="10170" y="529"/>
                      <a:pt x="10153" y="521"/>
                      <a:pt x="10135" y="521"/>
                    </a:cubicBezTo>
                    <a:cubicBezTo>
                      <a:pt x="10121" y="521"/>
                      <a:pt x="10107" y="526"/>
                      <a:pt x="10095" y="536"/>
                    </a:cubicBezTo>
                    <a:cubicBezTo>
                      <a:pt x="10050" y="572"/>
                      <a:pt x="10005" y="608"/>
                      <a:pt x="9956" y="634"/>
                    </a:cubicBezTo>
                    <a:cubicBezTo>
                      <a:pt x="9488" y="913"/>
                      <a:pt x="8993" y="1129"/>
                      <a:pt x="8476" y="1278"/>
                    </a:cubicBezTo>
                    <a:lnTo>
                      <a:pt x="8489" y="1273"/>
                    </a:lnTo>
                    <a:lnTo>
                      <a:pt x="8489" y="1273"/>
                    </a:lnTo>
                    <a:cubicBezTo>
                      <a:pt x="7976" y="1422"/>
                      <a:pt x="7450" y="1534"/>
                      <a:pt x="6919" y="1602"/>
                    </a:cubicBezTo>
                    <a:cubicBezTo>
                      <a:pt x="6469" y="1665"/>
                      <a:pt x="6010" y="1701"/>
                      <a:pt x="5556" y="1714"/>
                    </a:cubicBezTo>
                    <a:lnTo>
                      <a:pt x="5560" y="1714"/>
                    </a:lnTo>
                    <a:cubicBezTo>
                      <a:pt x="5461" y="1717"/>
                      <a:pt x="5361" y="1719"/>
                      <a:pt x="5261" y="1719"/>
                    </a:cubicBezTo>
                    <a:cubicBezTo>
                      <a:pt x="4466" y="1719"/>
                      <a:pt x="3673" y="1623"/>
                      <a:pt x="2897" y="1435"/>
                    </a:cubicBezTo>
                    <a:lnTo>
                      <a:pt x="2897" y="1435"/>
                    </a:lnTo>
                    <a:lnTo>
                      <a:pt x="2911" y="1440"/>
                    </a:lnTo>
                    <a:cubicBezTo>
                      <a:pt x="2303" y="1291"/>
                      <a:pt x="1714" y="1066"/>
                      <a:pt x="1165" y="765"/>
                    </a:cubicBezTo>
                    <a:cubicBezTo>
                      <a:pt x="783" y="554"/>
                      <a:pt x="428" y="302"/>
                      <a:pt x="104" y="9"/>
                    </a:cubicBezTo>
                    <a:cubicBezTo>
                      <a:pt x="95" y="5"/>
                      <a:pt x="81" y="0"/>
                      <a:pt x="68" y="0"/>
                    </a:cubicBezTo>
                    <a:close/>
                  </a:path>
                </a:pathLst>
              </a:custGeom>
              <a:solidFill>
                <a:srgbClr val="96D6E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5" name="Google Shape;2510;p69">
                <a:extLst>
                  <a:ext uri="{FF2B5EF4-FFF2-40B4-BE49-F238E27FC236}">
                    <a16:creationId xmlns:a16="http://schemas.microsoft.com/office/drawing/2014/main" id="{5DF0AE80-A114-694E-B80A-6EF204C07AA9}"/>
                  </a:ext>
                </a:extLst>
              </p:cNvPr>
              <p:cNvSpPr/>
              <p:nvPr/>
            </p:nvSpPr>
            <p:spPr>
              <a:xfrm>
                <a:off x="5393225" y="2649899"/>
                <a:ext cx="670483" cy="471336"/>
              </a:xfrm>
              <a:custGeom>
                <a:avLst/>
                <a:gdLst/>
                <a:ahLst/>
                <a:cxnLst/>
                <a:rect l="l" t="t" r="r" b="b"/>
                <a:pathLst>
                  <a:path w="9565" h="6724" extrusionOk="0">
                    <a:moveTo>
                      <a:pt x="1" y="0"/>
                    </a:moveTo>
                    <a:lnTo>
                      <a:pt x="1" y="0"/>
                    </a:lnTo>
                    <a:cubicBezTo>
                      <a:pt x="109" y="531"/>
                      <a:pt x="275" y="1048"/>
                      <a:pt x="500" y="1539"/>
                    </a:cubicBezTo>
                    <a:lnTo>
                      <a:pt x="496" y="1548"/>
                    </a:lnTo>
                    <a:cubicBezTo>
                      <a:pt x="752" y="2110"/>
                      <a:pt x="1071" y="2645"/>
                      <a:pt x="1449" y="3140"/>
                    </a:cubicBezTo>
                    <a:cubicBezTo>
                      <a:pt x="1832" y="3635"/>
                      <a:pt x="2259" y="4094"/>
                      <a:pt x="2731" y="4503"/>
                    </a:cubicBezTo>
                    <a:cubicBezTo>
                      <a:pt x="3199" y="4917"/>
                      <a:pt x="3708" y="5282"/>
                      <a:pt x="4247" y="5596"/>
                    </a:cubicBezTo>
                    <a:cubicBezTo>
                      <a:pt x="4513" y="5754"/>
                      <a:pt x="4787" y="5898"/>
                      <a:pt x="5066" y="6028"/>
                    </a:cubicBezTo>
                    <a:cubicBezTo>
                      <a:pt x="5408" y="6190"/>
                      <a:pt x="5759" y="6321"/>
                      <a:pt x="6119" y="6429"/>
                    </a:cubicBezTo>
                    <a:cubicBezTo>
                      <a:pt x="6479" y="6537"/>
                      <a:pt x="6848" y="6618"/>
                      <a:pt x="7221" y="6667"/>
                    </a:cubicBezTo>
                    <a:cubicBezTo>
                      <a:pt x="7500" y="6704"/>
                      <a:pt x="7781" y="6723"/>
                      <a:pt x="8060" y="6723"/>
                    </a:cubicBezTo>
                    <a:cubicBezTo>
                      <a:pt x="8156" y="6723"/>
                      <a:pt x="8251" y="6721"/>
                      <a:pt x="8346" y="6717"/>
                    </a:cubicBezTo>
                    <a:cubicBezTo>
                      <a:pt x="8454" y="6712"/>
                      <a:pt x="8557" y="6703"/>
                      <a:pt x="8661" y="6694"/>
                    </a:cubicBezTo>
                    <a:cubicBezTo>
                      <a:pt x="8764" y="6685"/>
                      <a:pt x="8868" y="6676"/>
                      <a:pt x="8971" y="6654"/>
                    </a:cubicBezTo>
                    <a:cubicBezTo>
                      <a:pt x="9079" y="6636"/>
                      <a:pt x="9187" y="6609"/>
                      <a:pt x="9286" y="6568"/>
                    </a:cubicBezTo>
                    <a:cubicBezTo>
                      <a:pt x="9376" y="6537"/>
                      <a:pt x="9452" y="6478"/>
                      <a:pt x="9506" y="6406"/>
                    </a:cubicBezTo>
                    <a:cubicBezTo>
                      <a:pt x="9556" y="6339"/>
                      <a:pt x="9565" y="6249"/>
                      <a:pt x="9538" y="6172"/>
                    </a:cubicBezTo>
                    <a:cubicBezTo>
                      <a:pt x="9502" y="6100"/>
                      <a:pt x="9443" y="6046"/>
                      <a:pt x="9367" y="6019"/>
                    </a:cubicBezTo>
                    <a:cubicBezTo>
                      <a:pt x="9326" y="6001"/>
                      <a:pt x="9286" y="5988"/>
                      <a:pt x="9245" y="5979"/>
                    </a:cubicBezTo>
                    <a:cubicBezTo>
                      <a:pt x="9191" y="5970"/>
                      <a:pt x="9142" y="5961"/>
                      <a:pt x="9092" y="5956"/>
                    </a:cubicBezTo>
                    <a:cubicBezTo>
                      <a:pt x="9012" y="5946"/>
                      <a:pt x="8931" y="5941"/>
                      <a:pt x="8850" y="5941"/>
                    </a:cubicBezTo>
                    <a:cubicBezTo>
                      <a:pt x="8823" y="5941"/>
                      <a:pt x="8796" y="5942"/>
                      <a:pt x="8769" y="5943"/>
                    </a:cubicBezTo>
                    <a:cubicBezTo>
                      <a:pt x="8625" y="5943"/>
                      <a:pt x="8485" y="5952"/>
                      <a:pt x="8341" y="5952"/>
                    </a:cubicBezTo>
                    <a:lnTo>
                      <a:pt x="8305" y="5952"/>
                    </a:lnTo>
                    <a:cubicBezTo>
                      <a:pt x="8229" y="5952"/>
                      <a:pt x="8215" y="6064"/>
                      <a:pt x="8292" y="6078"/>
                    </a:cubicBezTo>
                    <a:cubicBezTo>
                      <a:pt x="8355" y="6078"/>
                      <a:pt x="8413" y="6078"/>
                      <a:pt x="8476" y="6073"/>
                    </a:cubicBezTo>
                    <a:cubicBezTo>
                      <a:pt x="8562" y="6069"/>
                      <a:pt x="8647" y="6069"/>
                      <a:pt x="8733" y="6064"/>
                    </a:cubicBezTo>
                    <a:lnTo>
                      <a:pt x="8715" y="6064"/>
                    </a:lnTo>
                    <a:cubicBezTo>
                      <a:pt x="8742" y="6064"/>
                      <a:pt x="8769" y="6063"/>
                      <a:pt x="8796" y="6063"/>
                    </a:cubicBezTo>
                    <a:cubicBezTo>
                      <a:pt x="8943" y="6063"/>
                      <a:pt x="9087" y="6074"/>
                      <a:pt x="9232" y="6105"/>
                    </a:cubicBezTo>
                    <a:cubicBezTo>
                      <a:pt x="9272" y="6114"/>
                      <a:pt x="9313" y="6132"/>
                      <a:pt x="9353" y="6150"/>
                    </a:cubicBezTo>
                    <a:cubicBezTo>
                      <a:pt x="9367" y="6159"/>
                      <a:pt x="9380" y="6168"/>
                      <a:pt x="9398" y="6181"/>
                    </a:cubicBezTo>
                    <a:cubicBezTo>
                      <a:pt x="9403" y="6190"/>
                      <a:pt x="9407" y="6195"/>
                      <a:pt x="9416" y="6204"/>
                    </a:cubicBezTo>
                    <a:lnTo>
                      <a:pt x="9425" y="6226"/>
                    </a:lnTo>
                    <a:cubicBezTo>
                      <a:pt x="9425" y="6240"/>
                      <a:pt x="9430" y="6249"/>
                      <a:pt x="9430" y="6258"/>
                    </a:cubicBezTo>
                    <a:cubicBezTo>
                      <a:pt x="9430" y="6271"/>
                      <a:pt x="9425" y="6280"/>
                      <a:pt x="9425" y="6289"/>
                    </a:cubicBezTo>
                    <a:cubicBezTo>
                      <a:pt x="9421" y="6303"/>
                      <a:pt x="9416" y="6312"/>
                      <a:pt x="9412" y="6325"/>
                    </a:cubicBezTo>
                    <a:cubicBezTo>
                      <a:pt x="9403" y="6339"/>
                      <a:pt x="9394" y="6352"/>
                      <a:pt x="9380" y="6366"/>
                    </a:cubicBezTo>
                    <a:cubicBezTo>
                      <a:pt x="9358" y="6384"/>
                      <a:pt x="9335" y="6402"/>
                      <a:pt x="9313" y="6415"/>
                    </a:cubicBezTo>
                    <a:cubicBezTo>
                      <a:pt x="9250" y="6447"/>
                      <a:pt x="9187" y="6474"/>
                      <a:pt x="9124" y="6492"/>
                    </a:cubicBezTo>
                    <a:cubicBezTo>
                      <a:pt x="8976" y="6528"/>
                      <a:pt x="8827" y="6555"/>
                      <a:pt x="8679" y="6568"/>
                    </a:cubicBezTo>
                    <a:cubicBezTo>
                      <a:pt x="8503" y="6582"/>
                      <a:pt x="8328" y="6591"/>
                      <a:pt x="8152" y="6595"/>
                    </a:cubicBezTo>
                    <a:lnTo>
                      <a:pt x="8166" y="6595"/>
                    </a:lnTo>
                    <a:cubicBezTo>
                      <a:pt x="8148" y="6595"/>
                      <a:pt x="8130" y="6595"/>
                      <a:pt x="8112" y="6595"/>
                    </a:cubicBezTo>
                    <a:cubicBezTo>
                      <a:pt x="7559" y="6595"/>
                      <a:pt x="7006" y="6528"/>
                      <a:pt x="6465" y="6393"/>
                    </a:cubicBezTo>
                    <a:lnTo>
                      <a:pt x="6474" y="6393"/>
                    </a:lnTo>
                    <a:cubicBezTo>
                      <a:pt x="6101" y="6298"/>
                      <a:pt x="5732" y="6177"/>
                      <a:pt x="5377" y="6024"/>
                    </a:cubicBezTo>
                    <a:cubicBezTo>
                      <a:pt x="5075" y="5893"/>
                      <a:pt x="4778" y="5749"/>
                      <a:pt x="4486" y="5587"/>
                    </a:cubicBezTo>
                    <a:lnTo>
                      <a:pt x="4486" y="5587"/>
                    </a:lnTo>
                    <a:lnTo>
                      <a:pt x="4504" y="5596"/>
                    </a:lnTo>
                    <a:cubicBezTo>
                      <a:pt x="3739" y="5169"/>
                      <a:pt x="3033" y="4643"/>
                      <a:pt x="2412" y="4026"/>
                    </a:cubicBezTo>
                    <a:lnTo>
                      <a:pt x="2412" y="4026"/>
                    </a:lnTo>
                    <a:cubicBezTo>
                      <a:pt x="2412" y="4031"/>
                      <a:pt x="2417" y="4035"/>
                      <a:pt x="2421" y="4040"/>
                    </a:cubicBezTo>
                    <a:cubicBezTo>
                      <a:pt x="1863" y="3496"/>
                      <a:pt x="1382" y="2875"/>
                      <a:pt x="982" y="2205"/>
                    </a:cubicBezTo>
                    <a:lnTo>
                      <a:pt x="982" y="2205"/>
                    </a:lnTo>
                    <a:cubicBezTo>
                      <a:pt x="986" y="2209"/>
                      <a:pt x="986" y="2214"/>
                      <a:pt x="991" y="2218"/>
                    </a:cubicBezTo>
                    <a:cubicBezTo>
                      <a:pt x="667" y="1665"/>
                      <a:pt x="415" y="1075"/>
                      <a:pt x="239" y="459"/>
                    </a:cubicBezTo>
                    <a:cubicBezTo>
                      <a:pt x="203" y="324"/>
                      <a:pt x="167" y="189"/>
                      <a:pt x="140" y="50"/>
                    </a:cubicBezTo>
                    <a:lnTo>
                      <a:pt x="1" y="0"/>
                    </a:lnTo>
                    <a:close/>
                  </a:path>
                </a:pathLst>
              </a:custGeom>
              <a:solidFill>
                <a:srgbClr val="F9BDA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6" name="Google Shape;2513;p69">
                <a:extLst>
                  <a:ext uri="{FF2B5EF4-FFF2-40B4-BE49-F238E27FC236}">
                    <a16:creationId xmlns:a16="http://schemas.microsoft.com/office/drawing/2014/main" id="{CAE41A73-786A-E64D-B0C7-6F4799D6C3E7}"/>
                  </a:ext>
                </a:extLst>
              </p:cNvPr>
              <p:cNvSpPr/>
              <p:nvPr/>
            </p:nvSpPr>
            <p:spPr>
              <a:xfrm>
                <a:off x="5537976" y="2650530"/>
                <a:ext cx="380700" cy="408458"/>
              </a:xfrm>
              <a:custGeom>
                <a:avLst/>
                <a:gdLst/>
                <a:ahLst/>
                <a:cxnLst/>
                <a:rect l="l" t="t" r="r" b="b"/>
                <a:pathLst>
                  <a:path w="5431" h="5827" extrusionOk="0">
                    <a:moveTo>
                      <a:pt x="1" y="0"/>
                    </a:moveTo>
                    <a:cubicBezTo>
                      <a:pt x="244" y="1134"/>
                      <a:pt x="792" y="2196"/>
                      <a:pt x="1503" y="3104"/>
                    </a:cubicBezTo>
                    <a:lnTo>
                      <a:pt x="1508" y="3104"/>
                    </a:lnTo>
                    <a:cubicBezTo>
                      <a:pt x="1913" y="3622"/>
                      <a:pt x="2371" y="4089"/>
                      <a:pt x="2880" y="4503"/>
                    </a:cubicBezTo>
                    <a:cubicBezTo>
                      <a:pt x="3132" y="4710"/>
                      <a:pt x="3393" y="4895"/>
                      <a:pt x="3663" y="5066"/>
                    </a:cubicBezTo>
                    <a:cubicBezTo>
                      <a:pt x="3797" y="5151"/>
                      <a:pt x="3932" y="5232"/>
                      <a:pt x="4067" y="5304"/>
                    </a:cubicBezTo>
                    <a:cubicBezTo>
                      <a:pt x="4216" y="5385"/>
                      <a:pt x="4369" y="5462"/>
                      <a:pt x="4517" y="5533"/>
                    </a:cubicBezTo>
                    <a:cubicBezTo>
                      <a:pt x="4783" y="5664"/>
                      <a:pt x="5062" y="5785"/>
                      <a:pt x="5358" y="5826"/>
                    </a:cubicBezTo>
                    <a:cubicBezTo>
                      <a:pt x="5361" y="5826"/>
                      <a:pt x="5364" y="5826"/>
                      <a:pt x="5366" y="5826"/>
                    </a:cubicBezTo>
                    <a:cubicBezTo>
                      <a:pt x="5398" y="5826"/>
                      <a:pt x="5422" y="5801"/>
                      <a:pt x="5426" y="5772"/>
                    </a:cubicBezTo>
                    <a:cubicBezTo>
                      <a:pt x="5430" y="5736"/>
                      <a:pt x="5403" y="5704"/>
                      <a:pt x="5372" y="5700"/>
                    </a:cubicBezTo>
                    <a:cubicBezTo>
                      <a:pt x="5314" y="5695"/>
                      <a:pt x="5260" y="5682"/>
                      <a:pt x="5206" y="5668"/>
                    </a:cubicBezTo>
                    <a:cubicBezTo>
                      <a:pt x="4990" y="5610"/>
                      <a:pt x="4783" y="5529"/>
                      <a:pt x="4585" y="5430"/>
                    </a:cubicBezTo>
                    <a:cubicBezTo>
                      <a:pt x="4400" y="5340"/>
                      <a:pt x="4220" y="5250"/>
                      <a:pt x="4045" y="5151"/>
                    </a:cubicBezTo>
                    <a:cubicBezTo>
                      <a:pt x="3433" y="4800"/>
                      <a:pt x="2866" y="4373"/>
                      <a:pt x="2362" y="3878"/>
                    </a:cubicBezTo>
                    <a:lnTo>
                      <a:pt x="2367" y="3878"/>
                    </a:lnTo>
                    <a:cubicBezTo>
                      <a:pt x="1818" y="3343"/>
                      <a:pt x="1346" y="2735"/>
                      <a:pt x="954" y="2074"/>
                    </a:cubicBezTo>
                    <a:cubicBezTo>
                      <a:pt x="633" y="1520"/>
                      <a:pt x="377" y="930"/>
                      <a:pt x="207" y="318"/>
                    </a:cubicBezTo>
                    <a:lnTo>
                      <a:pt x="207" y="318"/>
                    </a:lnTo>
                    <a:cubicBezTo>
                      <a:pt x="207" y="319"/>
                      <a:pt x="207" y="319"/>
                      <a:pt x="208" y="320"/>
                    </a:cubicBezTo>
                    <a:cubicBezTo>
                      <a:pt x="176" y="216"/>
                      <a:pt x="149" y="108"/>
                      <a:pt x="127" y="0"/>
                    </a:cubicBezTo>
                    <a:cubicBezTo>
                      <a:pt x="113" y="2"/>
                      <a:pt x="101" y="4"/>
                      <a:pt x="88" y="4"/>
                    </a:cubicBezTo>
                    <a:cubicBezTo>
                      <a:pt x="76" y="4"/>
                      <a:pt x="64" y="2"/>
                      <a:pt x="50" y="0"/>
                    </a:cubicBezTo>
                    <a:close/>
                  </a:path>
                </a:pathLst>
              </a:custGeom>
              <a:solidFill>
                <a:srgbClr val="F9BDA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7" name="Google Shape;2514;p69">
                <a:extLst>
                  <a:ext uri="{FF2B5EF4-FFF2-40B4-BE49-F238E27FC236}">
                    <a16:creationId xmlns:a16="http://schemas.microsoft.com/office/drawing/2014/main" id="{F4D556A0-BDE2-C740-BD65-1C49B23B7CF8}"/>
                  </a:ext>
                </a:extLst>
              </p:cNvPr>
              <p:cNvSpPr/>
              <p:nvPr/>
            </p:nvSpPr>
            <p:spPr>
              <a:xfrm>
                <a:off x="5909774" y="3009078"/>
                <a:ext cx="94982" cy="65541"/>
              </a:xfrm>
              <a:custGeom>
                <a:avLst/>
                <a:gdLst/>
                <a:ahLst/>
                <a:cxnLst/>
                <a:rect l="l" t="t" r="r" b="b"/>
                <a:pathLst>
                  <a:path w="1355" h="935" extrusionOk="0">
                    <a:moveTo>
                      <a:pt x="981" y="0"/>
                    </a:moveTo>
                    <a:cubicBezTo>
                      <a:pt x="959" y="0"/>
                      <a:pt x="941" y="0"/>
                      <a:pt x="918" y="5"/>
                    </a:cubicBezTo>
                    <a:lnTo>
                      <a:pt x="918" y="9"/>
                    </a:lnTo>
                    <a:cubicBezTo>
                      <a:pt x="869" y="14"/>
                      <a:pt x="819" y="27"/>
                      <a:pt x="774" y="45"/>
                    </a:cubicBezTo>
                    <a:cubicBezTo>
                      <a:pt x="671" y="86"/>
                      <a:pt x="572" y="135"/>
                      <a:pt x="486" y="203"/>
                    </a:cubicBezTo>
                    <a:cubicBezTo>
                      <a:pt x="320" y="324"/>
                      <a:pt x="162" y="454"/>
                      <a:pt x="14" y="594"/>
                    </a:cubicBezTo>
                    <a:cubicBezTo>
                      <a:pt x="5" y="607"/>
                      <a:pt x="1" y="621"/>
                      <a:pt x="1" y="639"/>
                    </a:cubicBezTo>
                    <a:cubicBezTo>
                      <a:pt x="1" y="657"/>
                      <a:pt x="10" y="670"/>
                      <a:pt x="19" y="684"/>
                    </a:cubicBezTo>
                    <a:cubicBezTo>
                      <a:pt x="32" y="693"/>
                      <a:pt x="50" y="697"/>
                      <a:pt x="68" y="697"/>
                    </a:cubicBezTo>
                    <a:cubicBezTo>
                      <a:pt x="81" y="697"/>
                      <a:pt x="95" y="688"/>
                      <a:pt x="108" y="679"/>
                    </a:cubicBezTo>
                    <a:cubicBezTo>
                      <a:pt x="189" y="607"/>
                      <a:pt x="266" y="531"/>
                      <a:pt x="347" y="463"/>
                    </a:cubicBezTo>
                    <a:cubicBezTo>
                      <a:pt x="466" y="358"/>
                      <a:pt x="598" y="269"/>
                      <a:pt x="735" y="193"/>
                    </a:cubicBezTo>
                    <a:lnTo>
                      <a:pt x="735" y="193"/>
                    </a:lnTo>
                    <a:cubicBezTo>
                      <a:pt x="739" y="193"/>
                      <a:pt x="743" y="189"/>
                      <a:pt x="747" y="189"/>
                    </a:cubicBezTo>
                    <a:cubicBezTo>
                      <a:pt x="797" y="162"/>
                      <a:pt x="851" y="144"/>
                      <a:pt x="905" y="131"/>
                    </a:cubicBezTo>
                    <a:cubicBezTo>
                      <a:pt x="936" y="126"/>
                      <a:pt x="968" y="126"/>
                      <a:pt x="999" y="126"/>
                    </a:cubicBezTo>
                    <a:cubicBezTo>
                      <a:pt x="1022" y="126"/>
                      <a:pt x="1044" y="131"/>
                      <a:pt x="1067" y="140"/>
                    </a:cubicBezTo>
                    <a:cubicBezTo>
                      <a:pt x="1089" y="149"/>
                      <a:pt x="1112" y="158"/>
                      <a:pt x="1130" y="171"/>
                    </a:cubicBezTo>
                    <a:cubicBezTo>
                      <a:pt x="1148" y="185"/>
                      <a:pt x="1170" y="198"/>
                      <a:pt x="1184" y="216"/>
                    </a:cubicBezTo>
                    <a:cubicBezTo>
                      <a:pt x="1197" y="230"/>
                      <a:pt x="1206" y="248"/>
                      <a:pt x="1215" y="261"/>
                    </a:cubicBezTo>
                    <a:cubicBezTo>
                      <a:pt x="1220" y="275"/>
                      <a:pt x="1224" y="293"/>
                      <a:pt x="1229" y="306"/>
                    </a:cubicBezTo>
                    <a:cubicBezTo>
                      <a:pt x="1229" y="324"/>
                      <a:pt x="1229" y="342"/>
                      <a:pt x="1229" y="356"/>
                    </a:cubicBezTo>
                    <a:cubicBezTo>
                      <a:pt x="1224" y="382"/>
                      <a:pt x="1220" y="405"/>
                      <a:pt x="1215" y="427"/>
                    </a:cubicBezTo>
                    <a:cubicBezTo>
                      <a:pt x="1197" y="472"/>
                      <a:pt x="1175" y="513"/>
                      <a:pt x="1152" y="553"/>
                    </a:cubicBezTo>
                    <a:cubicBezTo>
                      <a:pt x="1112" y="607"/>
                      <a:pt x="1067" y="657"/>
                      <a:pt x="1013" y="702"/>
                    </a:cubicBezTo>
                    <a:cubicBezTo>
                      <a:pt x="968" y="742"/>
                      <a:pt x="914" y="778"/>
                      <a:pt x="860" y="810"/>
                    </a:cubicBezTo>
                    <a:lnTo>
                      <a:pt x="846" y="814"/>
                    </a:lnTo>
                    <a:cubicBezTo>
                      <a:pt x="828" y="819"/>
                      <a:pt x="815" y="828"/>
                      <a:pt x="810" y="846"/>
                    </a:cubicBezTo>
                    <a:cubicBezTo>
                      <a:pt x="787" y="889"/>
                      <a:pt x="821" y="935"/>
                      <a:pt x="862" y="935"/>
                    </a:cubicBezTo>
                    <a:cubicBezTo>
                      <a:pt x="869" y="935"/>
                      <a:pt x="876" y="934"/>
                      <a:pt x="882" y="931"/>
                    </a:cubicBezTo>
                    <a:cubicBezTo>
                      <a:pt x="981" y="891"/>
                      <a:pt x="1067" y="828"/>
                      <a:pt x="1143" y="756"/>
                    </a:cubicBezTo>
                    <a:cubicBezTo>
                      <a:pt x="1184" y="715"/>
                      <a:pt x="1220" y="670"/>
                      <a:pt x="1251" y="625"/>
                    </a:cubicBezTo>
                    <a:cubicBezTo>
                      <a:pt x="1283" y="580"/>
                      <a:pt x="1310" y="531"/>
                      <a:pt x="1328" y="481"/>
                    </a:cubicBezTo>
                    <a:cubicBezTo>
                      <a:pt x="1346" y="432"/>
                      <a:pt x="1355" y="382"/>
                      <a:pt x="1355" y="329"/>
                    </a:cubicBezTo>
                    <a:cubicBezTo>
                      <a:pt x="1350" y="279"/>
                      <a:pt x="1337" y="230"/>
                      <a:pt x="1314" y="189"/>
                    </a:cubicBezTo>
                    <a:cubicBezTo>
                      <a:pt x="1301" y="167"/>
                      <a:pt x="1287" y="144"/>
                      <a:pt x="1269" y="126"/>
                    </a:cubicBezTo>
                    <a:cubicBezTo>
                      <a:pt x="1197" y="45"/>
                      <a:pt x="1089" y="0"/>
                      <a:pt x="981" y="0"/>
                    </a:cubicBezTo>
                    <a:close/>
                  </a:path>
                </a:pathLst>
              </a:custGeom>
              <a:solidFill>
                <a:srgbClr val="F9BDA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8" name="Google Shape;2515;p69">
                <a:extLst>
                  <a:ext uri="{FF2B5EF4-FFF2-40B4-BE49-F238E27FC236}">
                    <a16:creationId xmlns:a16="http://schemas.microsoft.com/office/drawing/2014/main" id="{AB2B02FB-96FD-DE4F-BD25-22A592478609}"/>
                  </a:ext>
                </a:extLst>
              </p:cNvPr>
              <p:cNvSpPr/>
              <p:nvPr/>
            </p:nvSpPr>
            <p:spPr>
              <a:xfrm>
                <a:off x="6222899" y="2302355"/>
                <a:ext cx="420725" cy="261183"/>
              </a:xfrm>
              <a:custGeom>
                <a:avLst/>
                <a:gdLst/>
                <a:ahLst/>
                <a:cxnLst/>
                <a:rect l="l" t="t" r="r" b="b"/>
                <a:pathLst>
                  <a:path w="6002" h="3726" extrusionOk="0">
                    <a:moveTo>
                      <a:pt x="5939" y="1"/>
                    </a:moveTo>
                    <a:cubicBezTo>
                      <a:pt x="5921" y="1"/>
                      <a:pt x="5907" y="10"/>
                      <a:pt x="5894" y="23"/>
                    </a:cubicBezTo>
                    <a:lnTo>
                      <a:pt x="5894" y="19"/>
                    </a:lnTo>
                    <a:cubicBezTo>
                      <a:pt x="5691" y="298"/>
                      <a:pt x="5471" y="568"/>
                      <a:pt x="5241" y="828"/>
                    </a:cubicBezTo>
                    <a:cubicBezTo>
                      <a:pt x="5035" y="1049"/>
                      <a:pt x="4819" y="1256"/>
                      <a:pt x="4594" y="1454"/>
                    </a:cubicBezTo>
                    <a:lnTo>
                      <a:pt x="4603" y="1445"/>
                    </a:lnTo>
                    <a:lnTo>
                      <a:pt x="4603" y="1445"/>
                    </a:lnTo>
                    <a:cubicBezTo>
                      <a:pt x="3991" y="1976"/>
                      <a:pt x="3312" y="2430"/>
                      <a:pt x="2583" y="2799"/>
                    </a:cubicBezTo>
                    <a:lnTo>
                      <a:pt x="2592" y="2794"/>
                    </a:lnTo>
                    <a:lnTo>
                      <a:pt x="2592" y="2794"/>
                    </a:lnTo>
                    <a:cubicBezTo>
                      <a:pt x="1949" y="3118"/>
                      <a:pt x="1269" y="3357"/>
                      <a:pt x="567" y="3505"/>
                    </a:cubicBezTo>
                    <a:lnTo>
                      <a:pt x="585" y="3505"/>
                    </a:lnTo>
                    <a:cubicBezTo>
                      <a:pt x="392" y="3546"/>
                      <a:pt x="199" y="3577"/>
                      <a:pt x="1" y="3600"/>
                    </a:cubicBezTo>
                    <a:lnTo>
                      <a:pt x="1" y="3726"/>
                    </a:lnTo>
                    <a:lnTo>
                      <a:pt x="127" y="3712"/>
                    </a:lnTo>
                    <a:cubicBezTo>
                      <a:pt x="783" y="3618"/>
                      <a:pt x="1422" y="3442"/>
                      <a:pt x="2029" y="3186"/>
                    </a:cubicBezTo>
                    <a:cubicBezTo>
                      <a:pt x="2646" y="2934"/>
                      <a:pt x="3231" y="2614"/>
                      <a:pt x="3779" y="2241"/>
                    </a:cubicBezTo>
                    <a:cubicBezTo>
                      <a:pt x="4045" y="2057"/>
                      <a:pt x="4306" y="1859"/>
                      <a:pt x="4553" y="1647"/>
                    </a:cubicBezTo>
                    <a:cubicBezTo>
                      <a:pt x="4801" y="1445"/>
                      <a:pt x="5030" y="1224"/>
                      <a:pt x="5250" y="995"/>
                    </a:cubicBezTo>
                    <a:cubicBezTo>
                      <a:pt x="5516" y="716"/>
                      <a:pt x="5763" y="415"/>
                      <a:pt x="5988" y="104"/>
                    </a:cubicBezTo>
                    <a:cubicBezTo>
                      <a:pt x="5997" y="91"/>
                      <a:pt x="6002" y="73"/>
                      <a:pt x="6002" y="59"/>
                    </a:cubicBezTo>
                    <a:cubicBezTo>
                      <a:pt x="6002" y="23"/>
                      <a:pt x="5970" y="1"/>
                      <a:pt x="5939" y="1"/>
                    </a:cubicBezTo>
                    <a:close/>
                  </a:path>
                </a:pathLst>
              </a:custGeom>
              <a:solidFill>
                <a:srgbClr val="F9BDA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9" name="Google Shape;2517;p69">
                <a:extLst>
                  <a:ext uri="{FF2B5EF4-FFF2-40B4-BE49-F238E27FC236}">
                    <a16:creationId xmlns:a16="http://schemas.microsoft.com/office/drawing/2014/main" id="{87F64E52-65EB-8249-B6B6-5FC9FE13D1A8}"/>
                  </a:ext>
                </a:extLst>
              </p:cNvPr>
              <p:cNvSpPr/>
              <p:nvPr/>
            </p:nvSpPr>
            <p:spPr>
              <a:xfrm>
                <a:off x="6187290" y="2244946"/>
                <a:ext cx="409019" cy="186459"/>
              </a:xfrm>
              <a:custGeom>
                <a:avLst/>
                <a:gdLst/>
                <a:ahLst/>
                <a:cxnLst/>
                <a:rect l="l" t="t" r="r" b="b"/>
                <a:pathLst>
                  <a:path w="5835" h="2660" extrusionOk="0">
                    <a:moveTo>
                      <a:pt x="5767" y="1"/>
                    </a:moveTo>
                    <a:lnTo>
                      <a:pt x="5763" y="5"/>
                    </a:lnTo>
                    <a:cubicBezTo>
                      <a:pt x="5745" y="5"/>
                      <a:pt x="5731" y="14"/>
                      <a:pt x="5718" y="23"/>
                    </a:cubicBezTo>
                    <a:cubicBezTo>
                      <a:pt x="5673" y="68"/>
                      <a:pt x="5624" y="113"/>
                      <a:pt x="5579" y="154"/>
                    </a:cubicBezTo>
                    <a:cubicBezTo>
                      <a:pt x="4998" y="653"/>
                      <a:pt x="4355" y="1072"/>
                      <a:pt x="3667" y="1405"/>
                    </a:cubicBezTo>
                    <a:lnTo>
                      <a:pt x="3662" y="1405"/>
                    </a:lnTo>
                    <a:lnTo>
                      <a:pt x="3653" y="1409"/>
                    </a:lnTo>
                    <a:cubicBezTo>
                      <a:pt x="2551" y="1944"/>
                      <a:pt x="1359" y="2286"/>
                      <a:pt x="158" y="2511"/>
                    </a:cubicBezTo>
                    <a:lnTo>
                      <a:pt x="171" y="2511"/>
                    </a:lnTo>
                    <a:lnTo>
                      <a:pt x="0" y="2543"/>
                    </a:lnTo>
                    <a:cubicBezTo>
                      <a:pt x="18" y="2579"/>
                      <a:pt x="32" y="2619"/>
                      <a:pt x="45" y="2660"/>
                    </a:cubicBezTo>
                    <a:cubicBezTo>
                      <a:pt x="1179" y="2453"/>
                      <a:pt x="2295" y="2151"/>
                      <a:pt x="3347" y="1688"/>
                    </a:cubicBezTo>
                    <a:cubicBezTo>
                      <a:pt x="3788" y="1495"/>
                      <a:pt x="4215" y="1270"/>
                      <a:pt x="4625" y="1013"/>
                    </a:cubicBezTo>
                    <a:cubicBezTo>
                      <a:pt x="4827" y="883"/>
                      <a:pt x="5025" y="748"/>
                      <a:pt x="5219" y="604"/>
                    </a:cubicBezTo>
                    <a:cubicBezTo>
                      <a:pt x="5426" y="446"/>
                      <a:pt x="5624" y="284"/>
                      <a:pt x="5812" y="109"/>
                    </a:cubicBezTo>
                    <a:cubicBezTo>
                      <a:pt x="5835" y="82"/>
                      <a:pt x="5835" y="41"/>
                      <a:pt x="5808" y="19"/>
                    </a:cubicBezTo>
                    <a:cubicBezTo>
                      <a:pt x="5794" y="10"/>
                      <a:pt x="5781" y="1"/>
                      <a:pt x="5767" y="1"/>
                    </a:cubicBezTo>
                    <a:close/>
                  </a:path>
                </a:pathLst>
              </a:custGeom>
              <a:solidFill>
                <a:srgbClr val="F9BDA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0" name="Google Shape;2524;p69">
                <a:extLst>
                  <a:ext uri="{FF2B5EF4-FFF2-40B4-BE49-F238E27FC236}">
                    <a16:creationId xmlns:a16="http://schemas.microsoft.com/office/drawing/2014/main" id="{C01D9414-6BE9-BA41-A637-D7E8F48334C6}"/>
                  </a:ext>
                </a:extLst>
              </p:cNvPr>
              <p:cNvSpPr/>
              <p:nvPr/>
            </p:nvSpPr>
            <p:spPr>
              <a:xfrm>
                <a:off x="5545547" y="2349671"/>
                <a:ext cx="255505" cy="113278"/>
              </a:xfrm>
              <a:custGeom>
                <a:avLst/>
                <a:gdLst/>
                <a:ahLst/>
                <a:cxnLst/>
                <a:rect l="l" t="t" r="r" b="b"/>
                <a:pathLst>
                  <a:path w="3645" h="1616" extrusionOk="0">
                    <a:moveTo>
                      <a:pt x="68" y="1"/>
                    </a:moveTo>
                    <a:cubicBezTo>
                      <a:pt x="46" y="1"/>
                      <a:pt x="23" y="10"/>
                      <a:pt x="10" y="32"/>
                    </a:cubicBezTo>
                    <a:lnTo>
                      <a:pt x="10" y="28"/>
                    </a:lnTo>
                    <a:cubicBezTo>
                      <a:pt x="1" y="41"/>
                      <a:pt x="1" y="59"/>
                      <a:pt x="5" y="72"/>
                    </a:cubicBezTo>
                    <a:cubicBezTo>
                      <a:pt x="10" y="90"/>
                      <a:pt x="19" y="104"/>
                      <a:pt x="32" y="113"/>
                    </a:cubicBezTo>
                    <a:cubicBezTo>
                      <a:pt x="549" y="482"/>
                      <a:pt x="1130" y="752"/>
                      <a:pt x="1715" y="990"/>
                    </a:cubicBezTo>
                    <a:cubicBezTo>
                      <a:pt x="2012" y="1107"/>
                      <a:pt x="2313" y="1215"/>
                      <a:pt x="2614" y="1319"/>
                    </a:cubicBezTo>
                    <a:cubicBezTo>
                      <a:pt x="2691" y="1346"/>
                      <a:pt x="2767" y="1368"/>
                      <a:pt x="2839" y="1395"/>
                    </a:cubicBezTo>
                    <a:cubicBezTo>
                      <a:pt x="2916" y="1422"/>
                      <a:pt x="3001" y="1454"/>
                      <a:pt x="3078" y="1481"/>
                    </a:cubicBezTo>
                    <a:cubicBezTo>
                      <a:pt x="3159" y="1512"/>
                      <a:pt x="3240" y="1539"/>
                      <a:pt x="3321" y="1557"/>
                    </a:cubicBezTo>
                    <a:cubicBezTo>
                      <a:pt x="3406" y="1584"/>
                      <a:pt x="3496" y="1602"/>
                      <a:pt x="3582" y="1616"/>
                    </a:cubicBezTo>
                    <a:cubicBezTo>
                      <a:pt x="3600" y="1616"/>
                      <a:pt x="3618" y="1611"/>
                      <a:pt x="3627" y="1598"/>
                    </a:cubicBezTo>
                    <a:cubicBezTo>
                      <a:pt x="3640" y="1584"/>
                      <a:pt x="3644" y="1571"/>
                      <a:pt x="3644" y="1553"/>
                    </a:cubicBezTo>
                    <a:cubicBezTo>
                      <a:pt x="3644" y="1539"/>
                      <a:pt x="3640" y="1521"/>
                      <a:pt x="3631" y="1508"/>
                    </a:cubicBezTo>
                    <a:cubicBezTo>
                      <a:pt x="3618" y="1499"/>
                      <a:pt x="3604" y="1490"/>
                      <a:pt x="3586" y="1490"/>
                    </a:cubicBezTo>
                    <a:lnTo>
                      <a:pt x="3582" y="1490"/>
                    </a:lnTo>
                    <a:cubicBezTo>
                      <a:pt x="3393" y="1458"/>
                      <a:pt x="3204" y="1404"/>
                      <a:pt x="3028" y="1337"/>
                    </a:cubicBezTo>
                    <a:cubicBezTo>
                      <a:pt x="2934" y="1301"/>
                      <a:pt x="2839" y="1269"/>
                      <a:pt x="2745" y="1238"/>
                    </a:cubicBezTo>
                    <a:lnTo>
                      <a:pt x="2493" y="1148"/>
                    </a:lnTo>
                    <a:cubicBezTo>
                      <a:pt x="2142" y="1026"/>
                      <a:pt x="1796" y="896"/>
                      <a:pt x="1454" y="752"/>
                    </a:cubicBezTo>
                    <a:lnTo>
                      <a:pt x="1458" y="752"/>
                    </a:lnTo>
                    <a:cubicBezTo>
                      <a:pt x="977" y="549"/>
                      <a:pt x="522" y="302"/>
                      <a:pt x="95" y="10"/>
                    </a:cubicBezTo>
                    <a:cubicBezTo>
                      <a:pt x="86" y="5"/>
                      <a:pt x="77" y="1"/>
                      <a:pt x="68" y="1"/>
                    </a:cubicBezTo>
                    <a:close/>
                  </a:path>
                </a:pathLst>
              </a:custGeom>
              <a:solidFill>
                <a:srgbClr val="96D6E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1" name="Google Shape;2525;p69">
                <a:extLst>
                  <a:ext uri="{FF2B5EF4-FFF2-40B4-BE49-F238E27FC236}">
                    <a16:creationId xmlns:a16="http://schemas.microsoft.com/office/drawing/2014/main" id="{E5B2C576-C683-FD4C-9B40-4AC0E89EAABF}"/>
                  </a:ext>
                </a:extLst>
              </p:cNvPr>
              <p:cNvSpPr/>
              <p:nvPr/>
            </p:nvSpPr>
            <p:spPr>
              <a:xfrm>
                <a:off x="5491642" y="2370771"/>
                <a:ext cx="288942" cy="129190"/>
              </a:xfrm>
              <a:custGeom>
                <a:avLst/>
                <a:gdLst/>
                <a:ahLst/>
                <a:cxnLst/>
                <a:rect l="l" t="t" r="r" b="b"/>
                <a:pathLst>
                  <a:path w="4122" h="1843" extrusionOk="0">
                    <a:moveTo>
                      <a:pt x="54" y="1"/>
                    </a:moveTo>
                    <a:lnTo>
                      <a:pt x="59" y="5"/>
                    </a:lnTo>
                    <a:cubicBezTo>
                      <a:pt x="45" y="10"/>
                      <a:pt x="27" y="19"/>
                      <a:pt x="23" y="32"/>
                    </a:cubicBezTo>
                    <a:cubicBezTo>
                      <a:pt x="0" y="64"/>
                      <a:pt x="14" y="100"/>
                      <a:pt x="41" y="118"/>
                    </a:cubicBezTo>
                    <a:cubicBezTo>
                      <a:pt x="1197" y="991"/>
                      <a:pt x="2542" y="1575"/>
                      <a:pt x="3968" y="1827"/>
                    </a:cubicBezTo>
                    <a:lnTo>
                      <a:pt x="4031" y="1841"/>
                    </a:lnTo>
                    <a:cubicBezTo>
                      <a:pt x="4036" y="1842"/>
                      <a:pt x="4041" y="1843"/>
                      <a:pt x="4045" y="1843"/>
                    </a:cubicBezTo>
                    <a:cubicBezTo>
                      <a:pt x="4058" y="1843"/>
                      <a:pt x="4071" y="1838"/>
                      <a:pt x="4081" y="1832"/>
                    </a:cubicBezTo>
                    <a:cubicBezTo>
                      <a:pt x="4108" y="1818"/>
                      <a:pt x="4121" y="1778"/>
                      <a:pt x="4103" y="1751"/>
                    </a:cubicBezTo>
                    <a:cubicBezTo>
                      <a:pt x="4099" y="1733"/>
                      <a:pt x="4085" y="1724"/>
                      <a:pt x="4067" y="1719"/>
                    </a:cubicBezTo>
                    <a:cubicBezTo>
                      <a:pt x="3352" y="1598"/>
                      <a:pt x="2655" y="1395"/>
                      <a:pt x="1989" y="1108"/>
                    </a:cubicBezTo>
                    <a:cubicBezTo>
                      <a:pt x="1318" y="820"/>
                      <a:pt x="684" y="451"/>
                      <a:pt x="104" y="10"/>
                    </a:cubicBezTo>
                    <a:cubicBezTo>
                      <a:pt x="95" y="5"/>
                      <a:pt x="81" y="1"/>
                      <a:pt x="72" y="1"/>
                    </a:cubicBezTo>
                    <a:close/>
                  </a:path>
                </a:pathLst>
              </a:custGeom>
              <a:solidFill>
                <a:srgbClr val="96D6E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2" name="Google Shape;2526;p69">
                <a:extLst>
                  <a:ext uri="{FF2B5EF4-FFF2-40B4-BE49-F238E27FC236}">
                    <a16:creationId xmlns:a16="http://schemas.microsoft.com/office/drawing/2014/main" id="{D8C99F6E-B35F-174F-BCB4-C1AC28877634}"/>
                  </a:ext>
                </a:extLst>
              </p:cNvPr>
              <p:cNvSpPr/>
              <p:nvPr/>
            </p:nvSpPr>
            <p:spPr>
              <a:xfrm>
                <a:off x="5369602" y="2349671"/>
                <a:ext cx="183936" cy="301069"/>
              </a:xfrm>
              <a:custGeom>
                <a:avLst/>
                <a:gdLst/>
                <a:ahLst/>
                <a:cxnLst/>
                <a:rect l="l" t="t" r="r" b="b"/>
                <a:pathLst>
                  <a:path w="2624" h="4295" extrusionOk="0">
                    <a:moveTo>
                      <a:pt x="2529" y="1"/>
                    </a:moveTo>
                    <a:cubicBezTo>
                      <a:pt x="2380" y="28"/>
                      <a:pt x="2232" y="68"/>
                      <a:pt x="2092" y="126"/>
                    </a:cubicBezTo>
                    <a:cubicBezTo>
                      <a:pt x="1957" y="180"/>
                      <a:pt x="1822" y="243"/>
                      <a:pt x="1701" y="324"/>
                    </a:cubicBezTo>
                    <a:cubicBezTo>
                      <a:pt x="1444" y="482"/>
                      <a:pt x="1220" y="680"/>
                      <a:pt x="1031" y="905"/>
                    </a:cubicBezTo>
                    <a:cubicBezTo>
                      <a:pt x="833" y="1139"/>
                      <a:pt x="666" y="1391"/>
                      <a:pt x="527" y="1661"/>
                    </a:cubicBezTo>
                    <a:cubicBezTo>
                      <a:pt x="392" y="1926"/>
                      <a:pt x="284" y="2205"/>
                      <a:pt x="203" y="2493"/>
                    </a:cubicBezTo>
                    <a:cubicBezTo>
                      <a:pt x="117" y="2781"/>
                      <a:pt x="63" y="3073"/>
                      <a:pt x="36" y="3374"/>
                    </a:cubicBezTo>
                    <a:cubicBezTo>
                      <a:pt x="0" y="3667"/>
                      <a:pt x="18" y="3964"/>
                      <a:pt x="95" y="4252"/>
                    </a:cubicBezTo>
                    <a:cubicBezTo>
                      <a:pt x="102" y="4278"/>
                      <a:pt x="128" y="4295"/>
                      <a:pt x="155" y="4295"/>
                    </a:cubicBezTo>
                    <a:cubicBezTo>
                      <a:pt x="160" y="4295"/>
                      <a:pt x="166" y="4294"/>
                      <a:pt x="171" y="4292"/>
                    </a:cubicBezTo>
                    <a:cubicBezTo>
                      <a:pt x="207" y="4283"/>
                      <a:pt x="225" y="4247"/>
                      <a:pt x="216" y="4211"/>
                    </a:cubicBezTo>
                    <a:cubicBezTo>
                      <a:pt x="198" y="4153"/>
                      <a:pt x="180" y="4090"/>
                      <a:pt x="171" y="4027"/>
                    </a:cubicBezTo>
                    <a:cubicBezTo>
                      <a:pt x="171" y="4025"/>
                      <a:pt x="171" y="4024"/>
                      <a:pt x="171" y="4022"/>
                    </a:cubicBezTo>
                    <a:cubicBezTo>
                      <a:pt x="140" y="3806"/>
                      <a:pt x="140" y="3590"/>
                      <a:pt x="162" y="3374"/>
                    </a:cubicBezTo>
                    <a:cubicBezTo>
                      <a:pt x="180" y="3168"/>
                      <a:pt x="216" y="2965"/>
                      <a:pt x="261" y="2763"/>
                    </a:cubicBezTo>
                    <a:cubicBezTo>
                      <a:pt x="306" y="2574"/>
                      <a:pt x="360" y="2389"/>
                      <a:pt x="428" y="2209"/>
                    </a:cubicBezTo>
                    <a:cubicBezTo>
                      <a:pt x="549" y="1867"/>
                      <a:pt x="720" y="1539"/>
                      <a:pt x="932" y="1238"/>
                    </a:cubicBezTo>
                    <a:cubicBezTo>
                      <a:pt x="1094" y="1008"/>
                      <a:pt x="1287" y="797"/>
                      <a:pt x="1507" y="617"/>
                    </a:cubicBezTo>
                    <a:lnTo>
                      <a:pt x="1507" y="617"/>
                    </a:lnTo>
                    <a:lnTo>
                      <a:pt x="1494" y="626"/>
                    </a:lnTo>
                    <a:cubicBezTo>
                      <a:pt x="1660" y="491"/>
                      <a:pt x="1845" y="374"/>
                      <a:pt x="2043" y="284"/>
                    </a:cubicBezTo>
                    <a:cubicBezTo>
                      <a:pt x="2209" y="207"/>
                      <a:pt x="2389" y="153"/>
                      <a:pt x="2569" y="122"/>
                    </a:cubicBezTo>
                    <a:cubicBezTo>
                      <a:pt x="2587" y="117"/>
                      <a:pt x="2601" y="104"/>
                      <a:pt x="2610" y="90"/>
                    </a:cubicBezTo>
                    <a:cubicBezTo>
                      <a:pt x="2623" y="59"/>
                      <a:pt x="2610" y="23"/>
                      <a:pt x="2583" y="5"/>
                    </a:cubicBezTo>
                    <a:cubicBezTo>
                      <a:pt x="2574" y="1"/>
                      <a:pt x="2565" y="1"/>
                      <a:pt x="2556" y="1"/>
                    </a:cubicBezTo>
                    <a:close/>
                  </a:path>
                </a:pathLst>
              </a:custGeom>
              <a:solidFill>
                <a:srgbClr val="96D6E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3" name="Google Shape;2527;p69">
                <a:extLst>
                  <a:ext uri="{FF2B5EF4-FFF2-40B4-BE49-F238E27FC236}">
                    <a16:creationId xmlns:a16="http://schemas.microsoft.com/office/drawing/2014/main" id="{A60ABB3B-28E7-484B-91BE-8D9BB5C634C6}"/>
                  </a:ext>
                </a:extLst>
              </p:cNvPr>
              <p:cNvSpPr/>
              <p:nvPr/>
            </p:nvSpPr>
            <p:spPr>
              <a:xfrm>
                <a:off x="5555010" y="2532275"/>
                <a:ext cx="18015" cy="116152"/>
              </a:xfrm>
              <a:custGeom>
                <a:avLst/>
                <a:gdLst/>
                <a:ahLst/>
                <a:cxnLst/>
                <a:rect l="l" t="t" r="r" b="b"/>
                <a:pathLst>
                  <a:path w="257" h="1657" extrusionOk="0">
                    <a:moveTo>
                      <a:pt x="68" y="0"/>
                    </a:moveTo>
                    <a:cubicBezTo>
                      <a:pt x="32" y="0"/>
                      <a:pt x="5" y="32"/>
                      <a:pt x="10" y="63"/>
                    </a:cubicBezTo>
                    <a:cubicBezTo>
                      <a:pt x="1" y="320"/>
                      <a:pt x="5" y="581"/>
                      <a:pt x="32" y="832"/>
                    </a:cubicBezTo>
                    <a:cubicBezTo>
                      <a:pt x="55" y="1089"/>
                      <a:pt x="91" y="1345"/>
                      <a:pt x="131" y="1597"/>
                    </a:cubicBezTo>
                    <a:cubicBezTo>
                      <a:pt x="131" y="1615"/>
                      <a:pt x="136" y="1629"/>
                      <a:pt x="149" y="1642"/>
                    </a:cubicBezTo>
                    <a:cubicBezTo>
                      <a:pt x="161" y="1652"/>
                      <a:pt x="175" y="1657"/>
                      <a:pt x="189" y="1657"/>
                    </a:cubicBezTo>
                    <a:cubicBezTo>
                      <a:pt x="207" y="1657"/>
                      <a:pt x="224" y="1650"/>
                      <a:pt x="239" y="1638"/>
                    </a:cubicBezTo>
                    <a:cubicBezTo>
                      <a:pt x="248" y="1624"/>
                      <a:pt x="257" y="1611"/>
                      <a:pt x="253" y="1593"/>
                    </a:cubicBezTo>
                    <a:cubicBezTo>
                      <a:pt x="217" y="1341"/>
                      <a:pt x="181" y="1084"/>
                      <a:pt x="158" y="828"/>
                    </a:cubicBezTo>
                    <a:cubicBezTo>
                      <a:pt x="131" y="576"/>
                      <a:pt x="122" y="315"/>
                      <a:pt x="131" y="59"/>
                    </a:cubicBezTo>
                    <a:cubicBezTo>
                      <a:pt x="131" y="27"/>
                      <a:pt x="104" y="0"/>
                      <a:pt x="68" y="0"/>
                    </a:cubicBezTo>
                    <a:close/>
                  </a:path>
                </a:pathLst>
              </a:custGeom>
              <a:solidFill>
                <a:srgbClr val="96D6E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4" name="Google Shape;2528;p69">
                <a:extLst>
                  <a:ext uri="{FF2B5EF4-FFF2-40B4-BE49-F238E27FC236}">
                    <a16:creationId xmlns:a16="http://schemas.microsoft.com/office/drawing/2014/main" id="{57D02A7F-E2E4-0647-BE79-4EED60B44000}"/>
                  </a:ext>
                </a:extLst>
              </p:cNvPr>
              <p:cNvSpPr/>
              <p:nvPr/>
            </p:nvSpPr>
            <p:spPr>
              <a:xfrm>
                <a:off x="5375841" y="2640436"/>
                <a:ext cx="196553" cy="24324"/>
              </a:xfrm>
              <a:custGeom>
                <a:avLst/>
                <a:gdLst/>
                <a:ahLst/>
                <a:cxnLst/>
                <a:rect l="l" t="t" r="r" b="b"/>
                <a:pathLst>
                  <a:path w="2804" h="347" extrusionOk="0">
                    <a:moveTo>
                      <a:pt x="2732" y="0"/>
                    </a:moveTo>
                    <a:cubicBezTo>
                      <a:pt x="2723" y="0"/>
                      <a:pt x="2719" y="5"/>
                      <a:pt x="2710" y="5"/>
                    </a:cubicBezTo>
                    <a:lnTo>
                      <a:pt x="2710" y="9"/>
                    </a:lnTo>
                    <a:cubicBezTo>
                      <a:pt x="2656" y="32"/>
                      <a:pt x="2606" y="54"/>
                      <a:pt x="2552" y="72"/>
                    </a:cubicBezTo>
                    <a:cubicBezTo>
                      <a:pt x="2503" y="90"/>
                      <a:pt x="2449" y="108"/>
                      <a:pt x="2395" y="122"/>
                    </a:cubicBezTo>
                    <a:cubicBezTo>
                      <a:pt x="2174" y="171"/>
                      <a:pt x="1945" y="198"/>
                      <a:pt x="1720" y="207"/>
                    </a:cubicBezTo>
                    <a:cubicBezTo>
                      <a:pt x="1511" y="216"/>
                      <a:pt x="1298" y="225"/>
                      <a:pt x="1089" y="225"/>
                    </a:cubicBezTo>
                    <a:lnTo>
                      <a:pt x="1089" y="225"/>
                    </a:lnTo>
                    <a:cubicBezTo>
                      <a:pt x="830" y="225"/>
                      <a:pt x="575" y="193"/>
                      <a:pt x="325" y="131"/>
                    </a:cubicBezTo>
                    <a:cubicBezTo>
                      <a:pt x="249" y="108"/>
                      <a:pt x="177" y="81"/>
                      <a:pt x="105" y="50"/>
                    </a:cubicBezTo>
                    <a:cubicBezTo>
                      <a:pt x="100" y="49"/>
                      <a:pt x="96" y="48"/>
                      <a:pt x="91" y="48"/>
                    </a:cubicBezTo>
                    <a:cubicBezTo>
                      <a:pt x="32" y="48"/>
                      <a:pt x="1" y="129"/>
                      <a:pt x="55" y="162"/>
                    </a:cubicBezTo>
                    <a:cubicBezTo>
                      <a:pt x="253" y="248"/>
                      <a:pt x="469" y="302"/>
                      <a:pt x="685" y="320"/>
                    </a:cubicBezTo>
                    <a:cubicBezTo>
                      <a:pt x="845" y="338"/>
                      <a:pt x="1007" y="346"/>
                      <a:pt x="1170" y="346"/>
                    </a:cubicBezTo>
                    <a:cubicBezTo>
                      <a:pt x="1241" y="346"/>
                      <a:pt x="1312" y="345"/>
                      <a:pt x="1382" y="342"/>
                    </a:cubicBezTo>
                    <a:cubicBezTo>
                      <a:pt x="1486" y="342"/>
                      <a:pt x="1589" y="333"/>
                      <a:pt x="1697" y="329"/>
                    </a:cubicBezTo>
                    <a:cubicBezTo>
                      <a:pt x="1814" y="324"/>
                      <a:pt x="1931" y="315"/>
                      <a:pt x="2053" y="306"/>
                    </a:cubicBezTo>
                    <a:cubicBezTo>
                      <a:pt x="2174" y="293"/>
                      <a:pt x="2296" y="270"/>
                      <a:pt x="2417" y="243"/>
                    </a:cubicBezTo>
                    <a:cubicBezTo>
                      <a:pt x="2476" y="230"/>
                      <a:pt x="2525" y="212"/>
                      <a:pt x="2579" y="194"/>
                    </a:cubicBezTo>
                    <a:cubicBezTo>
                      <a:pt x="2633" y="176"/>
                      <a:pt x="2696" y="149"/>
                      <a:pt x="2755" y="122"/>
                    </a:cubicBezTo>
                    <a:cubicBezTo>
                      <a:pt x="2786" y="108"/>
                      <a:pt x="2804" y="72"/>
                      <a:pt x="2791" y="41"/>
                    </a:cubicBezTo>
                    <a:cubicBezTo>
                      <a:pt x="2782" y="18"/>
                      <a:pt x="2759" y="0"/>
                      <a:pt x="2732" y="0"/>
                    </a:cubicBezTo>
                    <a:close/>
                  </a:path>
                </a:pathLst>
              </a:custGeom>
              <a:solidFill>
                <a:srgbClr val="96D6E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5" name="Google Shape;2529;p69">
                <a:extLst>
                  <a:ext uri="{FF2B5EF4-FFF2-40B4-BE49-F238E27FC236}">
                    <a16:creationId xmlns:a16="http://schemas.microsoft.com/office/drawing/2014/main" id="{75FF442A-547E-9143-9688-EA55B419509A}"/>
                  </a:ext>
                </a:extLst>
              </p:cNvPr>
              <p:cNvSpPr/>
              <p:nvPr/>
            </p:nvSpPr>
            <p:spPr>
              <a:xfrm>
                <a:off x="5746727" y="2325067"/>
                <a:ext cx="81103" cy="119867"/>
              </a:xfrm>
              <a:custGeom>
                <a:avLst/>
                <a:gdLst/>
                <a:ahLst/>
                <a:cxnLst/>
                <a:rect l="l" t="t" r="r" b="b"/>
                <a:pathLst>
                  <a:path w="1157" h="1710" extrusionOk="0">
                    <a:moveTo>
                      <a:pt x="1085" y="1"/>
                    </a:moveTo>
                    <a:cubicBezTo>
                      <a:pt x="1062" y="1"/>
                      <a:pt x="1040" y="14"/>
                      <a:pt x="1031" y="32"/>
                    </a:cubicBezTo>
                    <a:cubicBezTo>
                      <a:pt x="712" y="567"/>
                      <a:pt x="356" y="1089"/>
                      <a:pt x="19" y="1616"/>
                    </a:cubicBezTo>
                    <a:cubicBezTo>
                      <a:pt x="1" y="1647"/>
                      <a:pt x="14" y="1683"/>
                      <a:pt x="41" y="1701"/>
                    </a:cubicBezTo>
                    <a:cubicBezTo>
                      <a:pt x="51" y="1707"/>
                      <a:pt x="61" y="1709"/>
                      <a:pt x="72" y="1709"/>
                    </a:cubicBezTo>
                    <a:cubicBezTo>
                      <a:pt x="94" y="1709"/>
                      <a:pt x="114" y="1697"/>
                      <a:pt x="127" y="1679"/>
                    </a:cubicBezTo>
                    <a:cubicBezTo>
                      <a:pt x="464" y="1148"/>
                      <a:pt x="819" y="630"/>
                      <a:pt x="1139" y="95"/>
                    </a:cubicBezTo>
                    <a:cubicBezTo>
                      <a:pt x="1157" y="64"/>
                      <a:pt x="1148" y="28"/>
                      <a:pt x="1116" y="10"/>
                    </a:cubicBezTo>
                    <a:cubicBezTo>
                      <a:pt x="1107" y="5"/>
                      <a:pt x="1098" y="1"/>
                      <a:pt x="1085" y="1"/>
                    </a:cubicBezTo>
                    <a:close/>
                  </a:path>
                </a:pathLst>
              </a:custGeom>
              <a:solidFill>
                <a:srgbClr val="96D6E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6" name="Google Shape;2530;p69">
                <a:extLst>
                  <a:ext uri="{FF2B5EF4-FFF2-40B4-BE49-F238E27FC236}">
                    <a16:creationId xmlns:a16="http://schemas.microsoft.com/office/drawing/2014/main" id="{96838363-9186-DB40-9EF3-637F7E6C3950}"/>
                  </a:ext>
                </a:extLst>
              </p:cNvPr>
              <p:cNvSpPr/>
              <p:nvPr/>
            </p:nvSpPr>
            <p:spPr>
              <a:xfrm>
                <a:off x="5772593" y="2328502"/>
                <a:ext cx="108581" cy="170407"/>
              </a:xfrm>
              <a:custGeom>
                <a:avLst/>
                <a:gdLst/>
                <a:ahLst/>
                <a:cxnLst/>
                <a:rect l="l" t="t" r="r" b="b"/>
                <a:pathLst>
                  <a:path w="1549" h="2431" extrusionOk="0">
                    <a:moveTo>
                      <a:pt x="1467" y="0"/>
                    </a:moveTo>
                    <a:cubicBezTo>
                      <a:pt x="1448" y="0"/>
                      <a:pt x="1430" y="13"/>
                      <a:pt x="1422" y="33"/>
                    </a:cubicBezTo>
                    <a:cubicBezTo>
                      <a:pt x="1215" y="433"/>
                      <a:pt x="990" y="824"/>
                      <a:pt x="756" y="1207"/>
                    </a:cubicBezTo>
                    <a:cubicBezTo>
                      <a:pt x="518" y="1589"/>
                      <a:pt x="275" y="1967"/>
                      <a:pt x="19" y="2336"/>
                    </a:cubicBezTo>
                    <a:cubicBezTo>
                      <a:pt x="1" y="2367"/>
                      <a:pt x="10" y="2403"/>
                      <a:pt x="41" y="2421"/>
                    </a:cubicBezTo>
                    <a:cubicBezTo>
                      <a:pt x="55" y="2430"/>
                      <a:pt x="68" y="2430"/>
                      <a:pt x="86" y="2430"/>
                    </a:cubicBezTo>
                    <a:cubicBezTo>
                      <a:pt x="104" y="2426"/>
                      <a:pt x="118" y="2412"/>
                      <a:pt x="122" y="2399"/>
                    </a:cubicBezTo>
                    <a:cubicBezTo>
                      <a:pt x="383" y="2030"/>
                      <a:pt x="626" y="1652"/>
                      <a:pt x="864" y="1270"/>
                    </a:cubicBezTo>
                    <a:cubicBezTo>
                      <a:pt x="1103" y="887"/>
                      <a:pt x="1328" y="496"/>
                      <a:pt x="1530" y="91"/>
                    </a:cubicBezTo>
                    <a:cubicBezTo>
                      <a:pt x="1548" y="64"/>
                      <a:pt x="1535" y="24"/>
                      <a:pt x="1508" y="6"/>
                    </a:cubicBezTo>
                    <a:cubicBezTo>
                      <a:pt x="1499" y="1"/>
                      <a:pt x="1485" y="1"/>
                      <a:pt x="1476" y="1"/>
                    </a:cubicBezTo>
                    <a:cubicBezTo>
                      <a:pt x="1473" y="1"/>
                      <a:pt x="1470" y="0"/>
                      <a:pt x="1467" y="0"/>
                    </a:cubicBezTo>
                    <a:close/>
                  </a:path>
                </a:pathLst>
              </a:custGeom>
              <a:solidFill>
                <a:srgbClr val="96D6E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7" name="Google Shape;2531;p69">
                <a:extLst>
                  <a:ext uri="{FF2B5EF4-FFF2-40B4-BE49-F238E27FC236}">
                    <a16:creationId xmlns:a16="http://schemas.microsoft.com/office/drawing/2014/main" id="{FD3A7ED5-9269-9E42-8B1A-3FC5054E59BB}"/>
                  </a:ext>
                </a:extLst>
              </p:cNvPr>
              <p:cNvSpPr/>
              <p:nvPr/>
            </p:nvSpPr>
            <p:spPr>
              <a:xfrm>
                <a:off x="5819278" y="2323525"/>
                <a:ext cx="371657" cy="95613"/>
              </a:xfrm>
              <a:custGeom>
                <a:avLst/>
                <a:gdLst/>
                <a:ahLst/>
                <a:cxnLst/>
                <a:rect l="l" t="t" r="r" b="b"/>
                <a:pathLst>
                  <a:path w="5302" h="1364" extrusionOk="0">
                    <a:moveTo>
                      <a:pt x="342" y="0"/>
                    </a:moveTo>
                    <a:cubicBezTo>
                      <a:pt x="293" y="0"/>
                      <a:pt x="248" y="0"/>
                      <a:pt x="198" y="5"/>
                    </a:cubicBezTo>
                    <a:cubicBezTo>
                      <a:pt x="149" y="9"/>
                      <a:pt x="104" y="9"/>
                      <a:pt x="54" y="18"/>
                    </a:cubicBezTo>
                    <a:cubicBezTo>
                      <a:pt x="23" y="27"/>
                      <a:pt x="0" y="63"/>
                      <a:pt x="9" y="95"/>
                    </a:cubicBezTo>
                    <a:cubicBezTo>
                      <a:pt x="14" y="113"/>
                      <a:pt x="27" y="126"/>
                      <a:pt x="41" y="135"/>
                    </a:cubicBezTo>
                    <a:cubicBezTo>
                      <a:pt x="50" y="138"/>
                      <a:pt x="62" y="141"/>
                      <a:pt x="73" y="141"/>
                    </a:cubicBezTo>
                    <a:cubicBezTo>
                      <a:pt x="78" y="141"/>
                      <a:pt x="82" y="141"/>
                      <a:pt x="86" y="140"/>
                    </a:cubicBezTo>
                    <a:lnTo>
                      <a:pt x="104" y="140"/>
                    </a:lnTo>
                    <a:cubicBezTo>
                      <a:pt x="215" y="131"/>
                      <a:pt x="324" y="126"/>
                      <a:pt x="434" y="126"/>
                    </a:cubicBezTo>
                    <a:cubicBezTo>
                      <a:pt x="596" y="126"/>
                      <a:pt x="757" y="136"/>
                      <a:pt x="918" y="158"/>
                    </a:cubicBezTo>
                    <a:lnTo>
                      <a:pt x="900" y="158"/>
                    </a:lnTo>
                    <a:cubicBezTo>
                      <a:pt x="1274" y="212"/>
                      <a:pt x="1642" y="297"/>
                      <a:pt x="2002" y="418"/>
                    </a:cubicBezTo>
                    <a:cubicBezTo>
                      <a:pt x="2344" y="531"/>
                      <a:pt x="2677" y="666"/>
                      <a:pt x="3010" y="796"/>
                    </a:cubicBezTo>
                    <a:cubicBezTo>
                      <a:pt x="3343" y="927"/>
                      <a:pt x="3680" y="1057"/>
                      <a:pt x="4027" y="1161"/>
                    </a:cubicBezTo>
                    <a:cubicBezTo>
                      <a:pt x="4364" y="1264"/>
                      <a:pt x="4710" y="1332"/>
                      <a:pt x="5061" y="1359"/>
                    </a:cubicBezTo>
                    <a:cubicBezTo>
                      <a:pt x="5111" y="1359"/>
                      <a:pt x="5160" y="1363"/>
                      <a:pt x="5214" y="1363"/>
                    </a:cubicBezTo>
                    <a:cubicBezTo>
                      <a:pt x="5217" y="1363"/>
                      <a:pt x="5220" y="1364"/>
                      <a:pt x="5222" y="1364"/>
                    </a:cubicBezTo>
                    <a:cubicBezTo>
                      <a:pt x="5302" y="1364"/>
                      <a:pt x="5302" y="1237"/>
                      <a:pt x="5222" y="1237"/>
                    </a:cubicBezTo>
                    <a:cubicBezTo>
                      <a:pt x="5220" y="1237"/>
                      <a:pt x="5217" y="1237"/>
                      <a:pt x="5214" y="1237"/>
                    </a:cubicBezTo>
                    <a:cubicBezTo>
                      <a:pt x="5088" y="1237"/>
                      <a:pt x="4962" y="1228"/>
                      <a:pt x="4841" y="1210"/>
                    </a:cubicBezTo>
                    <a:cubicBezTo>
                      <a:pt x="4130" y="1120"/>
                      <a:pt x="3464" y="841"/>
                      <a:pt x="2799" y="580"/>
                    </a:cubicBezTo>
                    <a:cubicBezTo>
                      <a:pt x="2466" y="450"/>
                      <a:pt x="2133" y="320"/>
                      <a:pt x="1791" y="221"/>
                    </a:cubicBezTo>
                    <a:cubicBezTo>
                      <a:pt x="1422" y="108"/>
                      <a:pt x="1040" y="41"/>
                      <a:pt x="653" y="9"/>
                    </a:cubicBezTo>
                    <a:cubicBezTo>
                      <a:pt x="576" y="5"/>
                      <a:pt x="500" y="5"/>
                      <a:pt x="419" y="5"/>
                    </a:cubicBezTo>
                    <a:lnTo>
                      <a:pt x="342" y="5"/>
                    </a:lnTo>
                    <a:lnTo>
                      <a:pt x="342" y="0"/>
                    </a:lnTo>
                    <a:close/>
                  </a:path>
                </a:pathLst>
              </a:custGeom>
              <a:solidFill>
                <a:srgbClr val="96D6E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8" name="Google Shape;2533;p69">
                <a:extLst>
                  <a:ext uri="{FF2B5EF4-FFF2-40B4-BE49-F238E27FC236}">
                    <a16:creationId xmlns:a16="http://schemas.microsoft.com/office/drawing/2014/main" id="{DF4BD0ED-41EA-7E49-8BFA-0832CCBB8D8C}"/>
                  </a:ext>
                </a:extLst>
              </p:cNvPr>
              <p:cNvSpPr/>
              <p:nvPr/>
            </p:nvSpPr>
            <p:spPr>
              <a:xfrm>
                <a:off x="6180981" y="2411147"/>
                <a:ext cx="47666" cy="195222"/>
              </a:xfrm>
              <a:custGeom>
                <a:avLst/>
                <a:gdLst/>
                <a:ahLst/>
                <a:cxnLst/>
                <a:rect l="l" t="t" r="r" b="b"/>
                <a:pathLst>
                  <a:path w="680" h="2785" extrusionOk="0">
                    <a:moveTo>
                      <a:pt x="68" y="1"/>
                    </a:moveTo>
                    <a:cubicBezTo>
                      <a:pt x="59" y="1"/>
                      <a:pt x="45" y="1"/>
                      <a:pt x="36" y="10"/>
                    </a:cubicBezTo>
                    <a:lnTo>
                      <a:pt x="41" y="10"/>
                    </a:lnTo>
                    <a:cubicBezTo>
                      <a:pt x="9" y="23"/>
                      <a:pt x="0" y="64"/>
                      <a:pt x="18" y="95"/>
                    </a:cubicBezTo>
                    <a:cubicBezTo>
                      <a:pt x="95" y="212"/>
                      <a:pt x="162" y="338"/>
                      <a:pt x="216" y="469"/>
                    </a:cubicBezTo>
                    <a:cubicBezTo>
                      <a:pt x="354" y="819"/>
                      <a:pt x="448" y="1184"/>
                      <a:pt x="498" y="1561"/>
                    </a:cubicBezTo>
                    <a:lnTo>
                      <a:pt x="498" y="1561"/>
                    </a:lnTo>
                    <a:cubicBezTo>
                      <a:pt x="497" y="1560"/>
                      <a:pt x="496" y="1558"/>
                      <a:pt x="495" y="1557"/>
                    </a:cubicBezTo>
                    <a:lnTo>
                      <a:pt x="495" y="1557"/>
                    </a:lnTo>
                    <a:cubicBezTo>
                      <a:pt x="518" y="1746"/>
                      <a:pt x="536" y="1940"/>
                      <a:pt x="545" y="2133"/>
                    </a:cubicBezTo>
                    <a:cubicBezTo>
                      <a:pt x="554" y="2331"/>
                      <a:pt x="549" y="2524"/>
                      <a:pt x="531" y="2722"/>
                    </a:cubicBezTo>
                    <a:cubicBezTo>
                      <a:pt x="531" y="2740"/>
                      <a:pt x="536" y="2754"/>
                      <a:pt x="549" y="2767"/>
                    </a:cubicBezTo>
                    <a:cubicBezTo>
                      <a:pt x="560" y="2779"/>
                      <a:pt x="576" y="2784"/>
                      <a:pt x="592" y="2784"/>
                    </a:cubicBezTo>
                    <a:cubicBezTo>
                      <a:pt x="608" y="2784"/>
                      <a:pt x="623" y="2779"/>
                      <a:pt x="635" y="2767"/>
                    </a:cubicBezTo>
                    <a:cubicBezTo>
                      <a:pt x="648" y="2754"/>
                      <a:pt x="653" y="2740"/>
                      <a:pt x="653" y="2722"/>
                    </a:cubicBezTo>
                    <a:cubicBezTo>
                      <a:pt x="675" y="2497"/>
                      <a:pt x="680" y="2268"/>
                      <a:pt x="666" y="2043"/>
                    </a:cubicBezTo>
                    <a:cubicBezTo>
                      <a:pt x="653" y="1805"/>
                      <a:pt x="626" y="1566"/>
                      <a:pt x="585" y="1332"/>
                    </a:cubicBezTo>
                    <a:cubicBezTo>
                      <a:pt x="545" y="1094"/>
                      <a:pt x="486" y="855"/>
                      <a:pt x="410" y="631"/>
                    </a:cubicBezTo>
                    <a:cubicBezTo>
                      <a:pt x="342" y="419"/>
                      <a:pt x="243" y="217"/>
                      <a:pt x="122" y="32"/>
                    </a:cubicBezTo>
                    <a:cubicBezTo>
                      <a:pt x="113" y="10"/>
                      <a:pt x="90" y="1"/>
                      <a:pt x="68" y="1"/>
                    </a:cubicBezTo>
                    <a:close/>
                  </a:path>
                </a:pathLst>
              </a:custGeom>
              <a:solidFill>
                <a:srgbClr val="96D6E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9" name="Google Shape;2534;p69">
                <a:extLst>
                  <a:ext uri="{FF2B5EF4-FFF2-40B4-BE49-F238E27FC236}">
                    <a16:creationId xmlns:a16="http://schemas.microsoft.com/office/drawing/2014/main" id="{4F596406-B6FD-2140-A1F5-1096E681A943}"/>
                  </a:ext>
                </a:extLst>
              </p:cNvPr>
              <p:cNvSpPr/>
              <p:nvPr/>
            </p:nvSpPr>
            <p:spPr>
              <a:xfrm>
                <a:off x="5722123" y="2025190"/>
                <a:ext cx="60354" cy="50751"/>
              </a:xfrm>
              <a:custGeom>
                <a:avLst/>
                <a:gdLst/>
                <a:ahLst/>
                <a:cxnLst/>
                <a:rect l="l" t="t" r="r" b="b"/>
                <a:pathLst>
                  <a:path w="861" h="724" extrusionOk="0">
                    <a:moveTo>
                      <a:pt x="302" y="0"/>
                    </a:moveTo>
                    <a:cubicBezTo>
                      <a:pt x="271" y="0"/>
                      <a:pt x="241" y="6"/>
                      <a:pt x="212" y="18"/>
                    </a:cubicBezTo>
                    <a:cubicBezTo>
                      <a:pt x="14" y="104"/>
                      <a:pt x="1" y="554"/>
                      <a:pt x="145" y="684"/>
                    </a:cubicBezTo>
                    <a:cubicBezTo>
                      <a:pt x="167" y="702"/>
                      <a:pt x="190" y="711"/>
                      <a:pt x="217" y="711"/>
                    </a:cubicBezTo>
                    <a:cubicBezTo>
                      <a:pt x="275" y="720"/>
                      <a:pt x="332" y="724"/>
                      <a:pt x="388" y="724"/>
                    </a:cubicBezTo>
                    <a:cubicBezTo>
                      <a:pt x="482" y="724"/>
                      <a:pt x="574" y="713"/>
                      <a:pt x="667" y="693"/>
                    </a:cubicBezTo>
                    <a:cubicBezTo>
                      <a:pt x="734" y="684"/>
                      <a:pt x="793" y="653"/>
                      <a:pt x="833" y="599"/>
                    </a:cubicBezTo>
                    <a:cubicBezTo>
                      <a:pt x="860" y="545"/>
                      <a:pt x="860" y="482"/>
                      <a:pt x="833" y="428"/>
                    </a:cubicBezTo>
                    <a:cubicBezTo>
                      <a:pt x="755" y="267"/>
                      <a:pt x="512" y="0"/>
                      <a:pt x="302" y="0"/>
                    </a:cubicBezTo>
                    <a:close/>
                  </a:path>
                </a:pathLst>
              </a:custGeom>
              <a:solidFill>
                <a:srgbClr val="8C543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0" name="Google Shape;2535;p69">
                <a:extLst>
                  <a:ext uri="{FF2B5EF4-FFF2-40B4-BE49-F238E27FC236}">
                    <a16:creationId xmlns:a16="http://schemas.microsoft.com/office/drawing/2014/main" id="{F2716BE3-6792-924E-95F8-0DE6944436FA}"/>
                  </a:ext>
                </a:extLst>
              </p:cNvPr>
              <p:cNvSpPr/>
              <p:nvPr/>
            </p:nvSpPr>
            <p:spPr>
              <a:xfrm>
                <a:off x="5509307" y="2045378"/>
                <a:ext cx="135639" cy="112927"/>
              </a:xfrm>
              <a:custGeom>
                <a:avLst/>
                <a:gdLst/>
                <a:ahLst/>
                <a:cxnLst/>
                <a:rect l="l" t="t" r="r" b="b"/>
                <a:pathLst>
                  <a:path w="1935" h="1611" extrusionOk="0">
                    <a:moveTo>
                      <a:pt x="967" y="0"/>
                    </a:moveTo>
                    <a:cubicBezTo>
                      <a:pt x="432" y="0"/>
                      <a:pt x="0" y="360"/>
                      <a:pt x="0" y="806"/>
                    </a:cubicBezTo>
                    <a:cubicBezTo>
                      <a:pt x="0" y="1246"/>
                      <a:pt x="432" y="1611"/>
                      <a:pt x="967" y="1611"/>
                    </a:cubicBezTo>
                    <a:cubicBezTo>
                      <a:pt x="1503" y="1611"/>
                      <a:pt x="1935" y="1246"/>
                      <a:pt x="1935" y="806"/>
                    </a:cubicBezTo>
                    <a:cubicBezTo>
                      <a:pt x="1935" y="360"/>
                      <a:pt x="1503" y="0"/>
                      <a:pt x="967" y="0"/>
                    </a:cubicBezTo>
                    <a:close/>
                  </a:path>
                </a:pathLst>
              </a:custGeom>
              <a:solidFill>
                <a:srgbClr val="F9BDA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1" name="Google Shape;2536;p69">
                <a:extLst>
                  <a:ext uri="{FF2B5EF4-FFF2-40B4-BE49-F238E27FC236}">
                    <a16:creationId xmlns:a16="http://schemas.microsoft.com/office/drawing/2014/main" id="{7938F9F6-1336-B747-AB2F-3D46AE91CDFD}"/>
                  </a:ext>
                </a:extLst>
              </p:cNvPr>
              <p:cNvSpPr/>
              <p:nvPr/>
            </p:nvSpPr>
            <p:spPr>
              <a:xfrm>
                <a:off x="5663801" y="2123607"/>
                <a:ext cx="101641" cy="25656"/>
              </a:xfrm>
              <a:custGeom>
                <a:avLst/>
                <a:gdLst/>
                <a:ahLst/>
                <a:cxnLst/>
                <a:rect l="l" t="t" r="r" b="b"/>
                <a:pathLst>
                  <a:path w="1450" h="366" extrusionOk="0">
                    <a:moveTo>
                      <a:pt x="1449" y="270"/>
                    </a:moveTo>
                    <a:cubicBezTo>
                      <a:pt x="1449" y="271"/>
                      <a:pt x="1448" y="271"/>
                      <a:pt x="1447" y="272"/>
                    </a:cubicBezTo>
                    <a:lnTo>
                      <a:pt x="1447" y="272"/>
                    </a:lnTo>
                    <a:cubicBezTo>
                      <a:pt x="1448" y="271"/>
                      <a:pt x="1449" y="271"/>
                      <a:pt x="1449" y="270"/>
                    </a:cubicBezTo>
                    <a:close/>
                    <a:moveTo>
                      <a:pt x="1" y="0"/>
                    </a:moveTo>
                    <a:cubicBezTo>
                      <a:pt x="239" y="256"/>
                      <a:pt x="783" y="346"/>
                      <a:pt x="1112" y="364"/>
                    </a:cubicBezTo>
                    <a:cubicBezTo>
                      <a:pt x="1127" y="365"/>
                      <a:pt x="1143" y="365"/>
                      <a:pt x="1158" y="365"/>
                    </a:cubicBezTo>
                    <a:cubicBezTo>
                      <a:pt x="1266" y="365"/>
                      <a:pt x="1377" y="349"/>
                      <a:pt x="1447" y="272"/>
                    </a:cubicBezTo>
                    <a:lnTo>
                      <a:pt x="1447" y="272"/>
                    </a:lnTo>
                    <a:cubicBezTo>
                      <a:pt x="1435" y="283"/>
                      <a:pt x="1401" y="288"/>
                      <a:pt x="1358" y="288"/>
                    </a:cubicBezTo>
                    <a:cubicBezTo>
                      <a:pt x="1263" y="288"/>
                      <a:pt x="1124" y="267"/>
                      <a:pt x="1085" y="261"/>
                    </a:cubicBezTo>
                    <a:cubicBezTo>
                      <a:pt x="959" y="252"/>
                      <a:pt x="837" y="238"/>
                      <a:pt x="711" y="216"/>
                    </a:cubicBezTo>
                    <a:cubicBezTo>
                      <a:pt x="468" y="162"/>
                      <a:pt x="230" y="90"/>
                      <a:pt x="1" y="0"/>
                    </a:cubicBez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D39CD5A6-53A1-7D4D-AF1B-175948A066CB}"/>
                    </a:ext>
                  </a:extLst>
                </p14:cNvPr>
                <p14:cNvContentPartPr/>
                <p14:nvPr/>
              </p14:nvContentPartPr>
              <p14:xfrm>
                <a:off x="9676764" y="3943738"/>
                <a:ext cx="1800" cy="1800"/>
              </p14:xfrm>
            </p:contentPart>
          </mc:Choice>
          <mc:Fallback xmlns="">
            <p:pic>
              <p:nvPicPr>
                <p:cNvPr id="3" name="Ink 2">
                  <a:extLst>
                    <a:ext uri="{FF2B5EF4-FFF2-40B4-BE49-F238E27FC236}">
                      <a16:creationId xmlns:a16="http://schemas.microsoft.com/office/drawing/2014/main" id="{D39CD5A6-53A1-7D4D-AF1B-175948A066CB}"/>
                    </a:ext>
                  </a:extLst>
                </p:cNvPr>
                <p:cNvPicPr/>
                <p:nvPr/>
              </p:nvPicPr>
              <p:blipFill>
                <a:blip r:embed="rId8"/>
                <a:stretch>
                  <a:fillRect/>
                </a:stretch>
              </p:blipFill>
              <p:spPr>
                <a:xfrm>
                  <a:off x="9672444" y="3939418"/>
                  <a:ext cx="1044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Ink 4">
                  <a:extLst>
                    <a:ext uri="{FF2B5EF4-FFF2-40B4-BE49-F238E27FC236}">
                      <a16:creationId xmlns:a16="http://schemas.microsoft.com/office/drawing/2014/main" id="{A497382B-6B36-3946-A536-936D12D03A93}"/>
                    </a:ext>
                  </a:extLst>
                </p14:cNvPr>
                <p14:cNvContentPartPr/>
                <p14:nvPr/>
              </p14:nvContentPartPr>
              <p14:xfrm>
                <a:off x="9620964" y="3427498"/>
                <a:ext cx="155520" cy="573840"/>
              </p14:xfrm>
            </p:contentPart>
          </mc:Choice>
          <mc:Fallback xmlns="">
            <p:pic>
              <p:nvPicPr>
                <p:cNvPr id="5" name="Ink 4">
                  <a:extLst>
                    <a:ext uri="{FF2B5EF4-FFF2-40B4-BE49-F238E27FC236}">
                      <a16:creationId xmlns:a16="http://schemas.microsoft.com/office/drawing/2014/main" id="{A497382B-6B36-3946-A536-936D12D03A93}"/>
                    </a:ext>
                  </a:extLst>
                </p:cNvPr>
                <p:cNvPicPr/>
                <p:nvPr/>
              </p:nvPicPr>
              <p:blipFill>
                <a:blip r:embed="rId10"/>
                <a:stretch>
                  <a:fillRect/>
                </a:stretch>
              </p:blipFill>
              <p:spPr>
                <a:xfrm>
                  <a:off x="9603006" y="3409498"/>
                  <a:ext cx="191078" cy="6094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32" name="Ink 1031">
                  <a:extLst>
                    <a:ext uri="{FF2B5EF4-FFF2-40B4-BE49-F238E27FC236}">
                      <a16:creationId xmlns:a16="http://schemas.microsoft.com/office/drawing/2014/main" id="{4562B1B3-E73D-2C44-8FB0-4135BE45A9FA}"/>
                    </a:ext>
                  </a:extLst>
                </p14:cNvPr>
                <p14:cNvContentPartPr/>
                <p14:nvPr/>
              </p14:nvContentPartPr>
              <p14:xfrm>
                <a:off x="9644690" y="3956150"/>
                <a:ext cx="44280" cy="38160"/>
              </p14:xfrm>
            </p:contentPart>
          </mc:Choice>
          <mc:Fallback xmlns="">
            <p:pic>
              <p:nvPicPr>
                <p:cNvPr id="1032" name="Ink 1031">
                  <a:extLst>
                    <a:ext uri="{FF2B5EF4-FFF2-40B4-BE49-F238E27FC236}">
                      <a16:creationId xmlns:a16="http://schemas.microsoft.com/office/drawing/2014/main" id="{4562B1B3-E73D-2C44-8FB0-4135BE45A9FA}"/>
                    </a:ext>
                  </a:extLst>
                </p:cNvPr>
                <p:cNvPicPr/>
                <p:nvPr/>
              </p:nvPicPr>
              <p:blipFill>
                <a:blip r:embed="rId12"/>
                <a:stretch>
                  <a:fillRect/>
                </a:stretch>
              </p:blipFill>
              <p:spPr>
                <a:xfrm>
                  <a:off x="9640370" y="3951789"/>
                  <a:ext cx="52920" cy="46882"/>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46" name="Ink 1045">
                  <a:extLst>
                    <a:ext uri="{FF2B5EF4-FFF2-40B4-BE49-F238E27FC236}">
                      <a16:creationId xmlns:a16="http://schemas.microsoft.com/office/drawing/2014/main" id="{834A9F34-B503-3248-8639-75911CA03003}"/>
                    </a:ext>
                  </a:extLst>
                </p14:cNvPr>
                <p14:cNvContentPartPr/>
                <p14:nvPr/>
              </p14:nvContentPartPr>
              <p14:xfrm>
                <a:off x="9655490" y="3741950"/>
                <a:ext cx="84240" cy="182880"/>
              </p14:xfrm>
            </p:contentPart>
          </mc:Choice>
          <mc:Fallback xmlns="">
            <p:pic>
              <p:nvPicPr>
                <p:cNvPr id="1046" name="Ink 1045">
                  <a:extLst>
                    <a:ext uri="{FF2B5EF4-FFF2-40B4-BE49-F238E27FC236}">
                      <a16:creationId xmlns:a16="http://schemas.microsoft.com/office/drawing/2014/main" id="{834A9F34-B503-3248-8639-75911CA03003}"/>
                    </a:ext>
                  </a:extLst>
                </p:cNvPr>
                <p:cNvPicPr/>
                <p:nvPr/>
              </p:nvPicPr>
              <p:blipFill>
                <a:blip r:embed="rId14"/>
                <a:stretch>
                  <a:fillRect/>
                </a:stretch>
              </p:blipFill>
              <p:spPr>
                <a:xfrm>
                  <a:off x="9637490" y="3723950"/>
                  <a:ext cx="11988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48" name="Ink 1047">
                  <a:extLst>
                    <a:ext uri="{FF2B5EF4-FFF2-40B4-BE49-F238E27FC236}">
                      <a16:creationId xmlns:a16="http://schemas.microsoft.com/office/drawing/2014/main" id="{80951E33-4942-BD46-9AC9-F4ABB2886A79}"/>
                    </a:ext>
                  </a:extLst>
                </p14:cNvPr>
                <p14:cNvContentPartPr/>
                <p14:nvPr/>
              </p14:nvContentPartPr>
              <p14:xfrm>
                <a:off x="9680690" y="3437750"/>
                <a:ext cx="360" cy="360"/>
              </p14:xfrm>
            </p:contentPart>
          </mc:Choice>
          <mc:Fallback xmlns="">
            <p:pic>
              <p:nvPicPr>
                <p:cNvPr id="1048" name="Ink 1047">
                  <a:extLst>
                    <a:ext uri="{FF2B5EF4-FFF2-40B4-BE49-F238E27FC236}">
                      <a16:creationId xmlns:a16="http://schemas.microsoft.com/office/drawing/2014/main" id="{80951E33-4942-BD46-9AC9-F4ABB2886A79}"/>
                    </a:ext>
                  </a:extLst>
                </p:cNvPr>
                <p:cNvPicPr/>
                <p:nvPr/>
              </p:nvPicPr>
              <p:blipFill>
                <a:blip r:embed="rId16"/>
                <a:stretch>
                  <a:fillRect/>
                </a:stretch>
              </p:blipFill>
              <p:spPr>
                <a:xfrm>
                  <a:off x="9662690" y="341975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49" name="Ink 1048">
                  <a:extLst>
                    <a:ext uri="{FF2B5EF4-FFF2-40B4-BE49-F238E27FC236}">
                      <a16:creationId xmlns:a16="http://schemas.microsoft.com/office/drawing/2014/main" id="{91070C86-99B9-E54A-BDFE-9BF106F0B96D}"/>
                    </a:ext>
                  </a:extLst>
                </p14:cNvPr>
                <p14:cNvContentPartPr/>
                <p14:nvPr/>
              </p14:nvContentPartPr>
              <p14:xfrm>
                <a:off x="9544610" y="3437030"/>
                <a:ext cx="127080" cy="649800"/>
              </p14:xfrm>
            </p:contentPart>
          </mc:Choice>
          <mc:Fallback xmlns="">
            <p:pic>
              <p:nvPicPr>
                <p:cNvPr id="1049" name="Ink 1048">
                  <a:extLst>
                    <a:ext uri="{FF2B5EF4-FFF2-40B4-BE49-F238E27FC236}">
                      <a16:creationId xmlns:a16="http://schemas.microsoft.com/office/drawing/2014/main" id="{91070C86-99B9-E54A-BDFE-9BF106F0B96D}"/>
                    </a:ext>
                  </a:extLst>
                </p:cNvPr>
                <p:cNvPicPr/>
                <p:nvPr/>
              </p:nvPicPr>
              <p:blipFill>
                <a:blip r:embed="rId18"/>
                <a:stretch>
                  <a:fillRect/>
                </a:stretch>
              </p:blipFill>
              <p:spPr>
                <a:xfrm>
                  <a:off x="9526610" y="3419030"/>
                  <a:ext cx="162720" cy="685440"/>
                </a:xfrm>
                <a:prstGeom prst="rect">
                  <a:avLst/>
                </a:prstGeom>
              </p:spPr>
            </p:pic>
          </mc:Fallback>
        </mc:AlternateContent>
        <p:grpSp>
          <p:nvGrpSpPr>
            <p:cNvPr id="1052" name="Group 1051">
              <a:extLst>
                <a:ext uri="{FF2B5EF4-FFF2-40B4-BE49-F238E27FC236}">
                  <a16:creationId xmlns:a16="http://schemas.microsoft.com/office/drawing/2014/main" id="{9ED79B32-5C9F-6944-BB97-A23F5435FA6B}"/>
                </a:ext>
              </a:extLst>
            </p:cNvPr>
            <p:cNvGrpSpPr/>
            <p:nvPr/>
          </p:nvGrpSpPr>
          <p:grpSpPr>
            <a:xfrm>
              <a:off x="9585650" y="3749510"/>
              <a:ext cx="151560" cy="284400"/>
              <a:chOff x="9585650" y="3749510"/>
              <a:chExt cx="151560" cy="284400"/>
            </a:xfrm>
          </p:grpSpPr>
          <mc:AlternateContent xmlns:mc="http://schemas.openxmlformats.org/markup-compatibility/2006" xmlns:p14="http://schemas.microsoft.com/office/powerpoint/2010/main">
            <mc:Choice Requires="p14">
              <p:contentPart p14:bwMode="auto" r:id="rId19">
                <p14:nvContentPartPr>
                  <p14:cNvPr id="6" name="Ink 5">
                    <a:extLst>
                      <a:ext uri="{FF2B5EF4-FFF2-40B4-BE49-F238E27FC236}">
                        <a16:creationId xmlns:a16="http://schemas.microsoft.com/office/drawing/2014/main" id="{0553563E-F022-CE4B-A32D-2AE2B3D09253}"/>
                      </a:ext>
                    </a:extLst>
                  </p14:cNvPr>
                  <p14:cNvContentPartPr/>
                  <p14:nvPr/>
                </p14:nvContentPartPr>
                <p14:xfrm>
                  <a:off x="9736850" y="3914390"/>
                  <a:ext cx="360" cy="360"/>
                </p14:xfrm>
              </p:contentPart>
            </mc:Choice>
            <mc:Fallback xmlns="">
              <p:pic>
                <p:nvPicPr>
                  <p:cNvPr id="6" name="Ink 5">
                    <a:extLst>
                      <a:ext uri="{FF2B5EF4-FFF2-40B4-BE49-F238E27FC236}">
                        <a16:creationId xmlns:a16="http://schemas.microsoft.com/office/drawing/2014/main" id="{0553563E-F022-CE4B-A32D-2AE2B3D09253}"/>
                      </a:ext>
                    </a:extLst>
                  </p:cNvPr>
                  <p:cNvPicPr/>
                  <p:nvPr/>
                </p:nvPicPr>
                <p:blipFill>
                  <a:blip r:embed="rId16"/>
                  <a:stretch>
                    <a:fillRect/>
                  </a:stretch>
                </p:blipFill>
                <p:spPr>
                  <a:xfrm>
                    <a:off x="9718850" y="389639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7" name="Ink 6">
                    <a:extLst>
                      <a:ext uri="{FF2B5EF4-FFF2-40B4-BE49-F238E27FC236}">
                        <a16:creationId xmlns:a16="http://schemas.microsoft.com/office/drawing/2014/main" id="{7AE5B04F-5DC9-B346-BF79-C3B98275DB31}"/>
                      </a:ext>
                    </a:extLst>
                  </p14:cNvPr>
                  <p14:cNvContentPartPr/>
                  <p14:nvPr/>
                </p14:nvContentPartPr>
                <p14:xfrm>
                  <a:off x="9720650" y="3913310"/>
                  <a:ext cx="360" cy="360"/>
                </p14:xfrm>
              </p:contentPart>
            </mc:Choice>
            <mc:Fallback xmlns="">
              <p:pic>
                <p:nvPicPr>
                  <p:cNvPr id="7" name="Ink 6">
                    <a:extLst>
                      <a:ext uri="{FF2B5EF4-FFF2-40B4-BE49-F238E27FC236}">
                        <a16:creationId xmlns:a16="http://schemas.microsoft.com/office/drawing/2014/main" id="{7AE5B04F-5DC9-B346-BF79-C3B98275DB31}"/>
                      </a:ext>
                    </a:extLst>
                  </p:cNvPr>
                  <p:cNvPicPr/>
                  <p:nvPr/>
                </p:nvPicPr>
                <p:blipFill>
                  <a:blip r:embed="rId16"/>
                  <a:stretch>
                    <a:fillRect/>
                  </a:stretch>
                </p:blipFill>
                <p:spPr>
                  <a:xfrm>
                    <a:off x="9702650" y="389531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9" name="Ink 8">
                    <a:extLst>
                      <a:ext uri="{FF2B5EF4-FFF2-40B4-BE49-F238E27FC236}">
                        <a16:creationId xmlns:a16="http://schemas.microsoft.com/office/drawing/2014/main" id="{39318398-3FCD-AF43-8454-D7C92B7605AB}"/>
                      </a:ext>
                    </a:extLst>
                  </p14:cNvPr>
                  <p14:cNvContentPartPr/>
                  <p14:nvPr/>
                </p14:nvContentPartPr>
                <p14:xfrm>
                  <a:off x="9708050" y="3920150"/>
                  <a:ext cx="360" cy="360"/>
                </p14:xfrm>
              </p:contentPart>
            </mc:Choice>
            <mc:Fallback xmlns="">
              <p:pic>
                <p:nvPicPr>
                  <p:cNvPr id="9" name="Ink 8">
                    <a:extLst>
                      <a:ext uri="{FF2B5EF4-FFF2-40B4-BE49-F238E27FC236}">
                        <a16:creationId xmlns:a16="http://schemas.microsoft.com/office/drawing/2014/main" id="{39318398-3FCD-AF43-8454-D7C92B7605AB}"/>
                      </a:ext>
                    </a:extLst>
                  </p:cNvPr>
                  <p:cNvPicPr/>
                  <p:nvPr/>
                </p:nvPicPr>
                <p:blipFill>
                  <a:blip r:embed="rId16"/>
                  <a:stretch>
                    <a:fillRect/>
                  </a:stretch>
                </p:blipFill>
                <p:spPr>
                  <a:xfrm>
                    <a:off x="9690050" y="390215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2" name="Ink 11">
                    <a:extLst>
                      <a:ext uri="{FF2B5EF4-FFF2-40B4-BE49-F238E27FC236}">
                        <a16:creationId xmlns:a16="http://schemas.microsoft.com/office/drawing/2014/main" id="{70502F26-EDEE-1145-8B23-D4F377028C62}"/>
                      </a:ext>
                    </a:extLst>
                  </p14:cNvPr>
                  <p14:cNvContentPartPr/>
                  <p14:nvPr/>
                </p14:nvContentPartPr>
                <p14:xfrm>
                  <a:off x="9685370" y="3939590"/>
                  <a:ext cx="360" cy="360"/>
                </p14:xfrm>
              </p:contentPart>
            </mc:Choice>
            <mc:Fallback xmlns="">
              <p:pic>
                <p:nvPicPr>
                  <p:cNvPr id="12" name="Ink 11">
                    <a:extLst>
                      <a:ext uri="{FF2B5EF4-FFF2-40B4-BE49-F238E27FC236}">
                        <a16:creationId xmlns:a16="http://schemas.microsoft.com/office/drawing/2014/main" id="{70502F26-EDEE-1145-8B23-D4F377028C62}"/>
                      </a:ext>
                    </a:extLst>
                  </p:cNvPr>
                  <p:cNvPicPr/>
                  <p:nvPr/>
                </p:nvPicPr>
                <p:blipFill>
                  <a:blip r:embed="rId16"/>
                  <a:stretch>
                    <a:fillRect/>
                  </a:stretch>
                </p:blipFill>
                <p:spPr>
                  <a:xfrm>
                    <a:off x="9667370" y="392159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4" name="Ink 13">
                    <a:extLst>
                      <a:ext uri="{FF2B5EF4-FFF2-40B4-BE49-F238E27FC236}">
                        <a16:creationId xmlns:a16="http://schemas.microsoft.com/office/drawing/2014/main" id="{92505833-53A7-384F-995C-456624552D4C}"/>
                      </a:ext>
                    </a:extLst>
                  </p14:cNvPr>
                  <p14:cNvContentPartPr/>
                  <p14:nvPr/>
                </p14:nvContentPartPr>
                <p14:xfrm>
                  <a:off x="9679250" y="3957230"/>
                  <a:ext cx="360" cy="360"/>
                </p14:xfrm>
              </p:contentPart>
            </mc:Choice>
            <mc:Fallback xmlns="">
              <p:pic>
                <p:nvPicPr>
                  <p:cNvPr id="14" name="Ink 13">
                    <a:extLst>
                      <a:ext uri="{FF2B5EF4-FFF2-40B4-BE49-F238E27FC236}">
                        <a16:creationId xmlns:a16="http://schemas.microsoft.com/office/drawing/2014/main" id="{92505833-53A7-384F-995C-456624552D4C}"/>
                      </a:ext>
                    </a:extLst>
                  </p:cNvPr>
                  <p:cNvPicPr/>
                  <p:nvPr/>
                </p:nvPicPr>
                <p:blipFill>
                  <a:blip r:embed="rId16"/>
                  <a:stretch>
                    <a:fillRect/>
                  </a:stretch>
                </p:blipFill>
                <p:spPr>
                  <a:xfrm>
                    <a:off x="9661250" y="393923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Ink 15">
                    <a:extLst>
                      <a:ext uri="{FF2B5EF4-FFF2-40B4-BE49-F238E27FC236}">
                        <a16:creationId xmlns:a16="http://schemas.microsoft.com/office/drawing/2014/main" id="{3B5C2DB3-80D4-D540-A066-B0EE28EE3EBA}"/>
                      </a:ext>
                    </a:extLst>
                  </p14:cNvPr>
                  <p14:cNvContentPartPr/>
                  <p14:nvPr/>
                </p14:nvContentPartPr>
                <p14:xfrm>
                  <a:off x="9672050" y="3988550"/>
                  <a:ext cx="360" cy="360"/>
                </p14:xfrm>
              </p:contentPart>
            </mc:Choice>
            <mc:Fallback xmlns="">
              <p:pic>
                <p:nvPicPr>
                  <p:cNvPr id="16" name="Ink 15">
                    <a:extLst>
                      <a:ext uri="{FF2B5EF4-FFF2-40B4-BE49-F238E27FC236}">
                        <a16:creationId xmlns:a16="http://schemas.microsoft.com/office/drawing/2014/main" id="{3B5C2DB3-80D4-D540-A066-B0EE28EE3EBA}"/>
                      </a:ext>
                    </a:extLst>
                  </p:cNvPr>
                  <p:cNvPicPr/>
                  <p:nvPr/>
                </p:nvPicPr>
                <p:blipFill>
                  <a:blip r:embed="rId16"/>
                  <a:stretch>
                    <a:fillRect/>
                  </a:stretch>
                </p:blipFill>
                <p:spPr>
                  <a:xfrm>
                    <a:off x="9654050" y="397055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Ink 17">
                    <a:extLst>
                      <a:ext uri="{FF2B5EF4-FFF2-40B4-BE49-F238E27FC236}">
                        <a16:creationId xmlns:a16="http://schemas.microsoft.com/office/drawing/2014/main" id="{4A3EEC62-0759-174F-AEA9-6FC69B66E6AC}"/>
                      </a:ext>
                    </a:extLst>
                  </p14:cNvPr>
                  <p14:cNvContentPartPr/>
                  <p14:nvPr/>
                </p14:nvContentPartPr>
                <p14:xfrm>
                  <a:off x="9672050" y="3986030"/>
                  <a:ext cx="360" cy="360"/>
                </p14:xfrm>
              </p:contentPart>
            </mc:Choice>
            <mc:Fallback xmlns="">
              <p:pic>
                <p:nvPicPr>
                  <p:cNvPr id="18" name="Ink 17">
                    <a:extLst>
                      <a:ext uri="{FF2B5EF4-FFF2-40B4-BE49-F238E27FC236}">
                        <a16:creationId xmlns:a16="http://schemas.microsoft.com/office/drawing/2014/main" id="{4A3EEC62-0759-174F-AEA9-6FC69B66E6AC}"/>
                      </a:ext>
                    </a:extLst>
                  </p:cNvPr>
                  <p:cNvPicPr/>
                  <p:nvPr/>
                </p:nvPicPr>
                <p:blipFill>
                  <a:blip r:embed="rId16"/>
                  <a:stretch>
                    <a:fillRect/>
                  </a:stretch>
                </p:blipFill>
                <p:spPr>
                  <a:xfrm>
                    <a:off x="9654050" y="396803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5" name="Ink 24">
                    <a:extLst>
                      <a:ext uri="{FF2B5EF4-FFF2-40B4-BE49-F238E27FC236}">
                        <a16:creationId xmlns:a16="http://schemas.microsoft.com/office/drawing/2014/main" id="{990A7D05-10CA-4C48-8EB8-5BDC9DC6877A}"/>
                      </a:ext>
                    </a:extLst>
                  </p14:cNvPr>
                  <p14:cNvContentPartPr/>
                  <p14:nvPr/>
                </p14:nvContentPartPr>
                <p14:xfrm>
                  <a:off x="9679610" y="3986030"/>
                  <a:ext cx="360" cy="360"/>
                </p14:xfrm>
              </p:contentPart>
            </mc:Choice>
            <mc:Fallback xmlns="">
              <p:pic>
                <p:nvPicPr>
                  <p:cNvPr id="25" name="Ink 24">
                    <a:extLst>
                      <a:ext uri="{FF2B5EF4-FFF2-40B4-BE49-F238E27FC236}">
                        <a16:creationId xmlns:a16="http://schemas.microsoft.com/office/drawing/2014/main" id="{990A7D05-10CA-4C48-8EB8-5BDC9DC6877A}"/>
                      </a:ext>
                    </a:extLst>
                  </p:cNvPr>
                  <p:cNvPicPr/>
                  <p:nvPr/>
                </p:nvPicPr>
                <p:blipFill>
                  <a:blip r:embed="rId16"/>
                  <a:stretch>
                    <a:fillRect/>
                  </a:stretch>
                </p:blipFill>
                <p:spPr>
                  <a:xfrm>
                    <a:off x="9661610" y="396803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0" name="Ink 29">
                    <a:extLst>
                      <a:ext uri="{FF2B5EF4-FFF2-40B4-BE49-F238E27FC236}">
                        <a16:creationId xmlns:a16="http://schemas.microsoft.com/office/drawing/2014/main" id="{BD5327DB-F9D8-134E-A52C-04B7DB8A572C}"/>
                      </a:ext>
                    </a:extLst>
                  </p14:cNvPr>
                  <p14:cNvContentPartPr/>
                  <p14:nvPr/>
                </p14:nvContentPartPr>
                <p14:xfrm>
                  <a:off x="9679610" y="3965870"/>
                  <a:ext cx="360" cy="360"/>
                </p14:xfrm>
              </p:contentPart>
            </mc:Choice>
            <mc:Fallback xmlns="">
              <p:pic>
                <p:nvPicPr>
                  <p:cNvPr id="30" name="Ink 29">
                    <a:extLst>
                      <a:ext uri="{FF2B5EF4-FFF2-40B4-BE49-F238E27FC236}">
                        <a16:creationId xmlns:a16="http://schemas.microsoft.com/office/drawing/2014/main" id="{BD5327DB-F9D8-134E-A52C-04B7DB8A572C}"/>
                      </a:ext>
                    </a:extLst>
                  </p:cNvPr>
                  <p:cNvPicPr/>
                  <p:nvPr/>
                </p:nvPicPr>
                <p:blipFill>
                  <a:blip r:embed="rId16"/>
                  <a:stretch>
                    <a:fillRect/>
                  </a:stretch>
                </p:blipFill>
                <p:spPr>
                  <a:xfrm>
                    <a:off x="9661610" y="394787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5" name="Ink 34">
                    <a:extLst>
                      <a:ext uri="{FF2B5EF4-FFF2-40B4-BE49-F238E27FC236}">
                        <a16:creationId xmlns:a16="http://schemas.microsoft.com/office/drawing/2014/main" id="{C69C8389-C1D2-A14E-8696-1A353C58278E}"/>
                      </a:ext>
                    </a:extLst>
                  </p14:cNvPr>
                  <p14:cNvContentPartPr/>
                  <p14:nvPr/>
                </p14:nvContentPartPr>
                <p14:xfrm>
                  <a:off x="9662690" y="3998630"/>
                  <a:ext cx="360" cy="360"/>
                </p14:xfrm>
              </p:contentPart>
            </mc:Choice>
            <mc:Fallback xmlns="">
              <p:pic>
                <p:nvPicPr>
                  <p:cNvPr id="35" name="Ink 34">
                    <a:extLst>
                      <a:ext uri="{FF2B5EF4-FFF2-40B4-BE49-F238E27FC236}">
                        <a16:creationId xmlns:a16="http://schemas.microsoft.com/office/drawing/2014/main" id="{C69C8389-C1D2-A14E-8696-1A353C58278E}"/>
                      </a:ext>
                    </a:extLst>
                  </p:cNvPr>
                  <p:cNvPicPr/>
                  <p:nvPr/>
                </p:nvPicPr>
                <p:blipFill>
                  <a:blip r:embed="rId16"/>
                  <a:stretch>
                    <a:fillRect/>
                  </a:stretch>
                </p:blipFill>
                <p:spPr>
                  <a:xfrm>
                    <a:off x="9644690" y="398063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7" name="Ink 36">
                    <a:extLst>
                      <a:ext uri="{FF2B5EF4-FFF2-40B4-BE49-F238E27FC236}">
                        <a16:creationId xmlns:a16="http://schemas.microsoft.com/office/drawing/2014/main" id="{A363E594-CF68-F34F-95D3-0908064DF5D0}"/>
                      </a:ext>
                    </a:extLst>
                  </p14:cNvPr>
                  <p14:cNvContentPartPr/>
                  <p14:nvPr/>
                </p14:nvContentPartPr>
                <p14:xfrm>
                  <a:off x="9640010" y="4001150"/>
                  <a:ext cx="360" cy="360"/>
                </p14:xfrm>
              </p:contentPart>
            </mc:Choice>
            <mc:Fallback xmlns="">
              <p:pic>
                <p:nvPicPr>
                  <p:cNvPr id="37" name="Ink 36">
                    <a:extLst>
                      <a:ext uri="{FF2B5EF4-FFF2-40B4-BE49-F238E27FC236}">
                        <a16:creationId xmlns:a16="http://schemas.microsoft.com/office/drawing/2014/main" id="{A363E594-CF68-F34F-95D3-0908064DF5D0}"/>
                      </a:ext>
                    </a:extLst>
                  </p:cNvPr>
                  <p:cNvPicPr/>
                  <p:nvPr/>
                </p:nvPicPr>
                <p:blipFill>
                  <a:blip r:embed="rId16"/>
                  <a:stretch>
                    <a:fillRect/>
                  </a:stretch>
                </p:blipFill>
                <p:spPr>
                  <a:xfrm>
                    <a:off x="9622010" y="398315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025" name="Ink 1024">
                    <a:extLst>
                      <a:ext uri="{FF2B5EF4-FFF2-40B4-BE49-F238E27FC236}">
                        <a16:creationId xmlns:a16="http://schemas.microsoft.com/office/drawing/2014/main" id="{18CB2475-4DD5-6B46-9F0F-89A5E255464C}"/>
                      </a:ext>
                    </a:extLst>
                  </p14:cNvPr>
                  <p14:cNvContentPartPr/>
                  <p14:nvPr/>
                </p14:nvContentPartPr>
                <p14:xfrm>
                  <a:off x="9618770" y="4013750"/>
                  <a:ext cx="360" cy="360"/>
                </p14:xfrm>
              </p:contentPart>
            </mc:Choice>
            <mc:Fallback xmlns="">
              <p:pic>
                <p:nvPicPr>
                  <p:cNvPr id="1025" name="Ink 1024">
                    <a:extLst>
                      <a:ext uri="{FF2B5EF4-FFF2-40B4-BE49-F238E27FC236}">
                        <a16:creationId xmlns:a16="http://schemas.microsoft.com/office/drawing/2014/main" id="{18CB2475-4DD5-6B46-9F0F-89A5E255464C}"/>
                      </a:ext>
                    </a:extLst>
                  </p:cNvPr>
                  <p:cNvPicPr/>
                  <p:nvPr/>
                </p:nvPicPr>
                <p:blipFill>
                  <a:blip r:embed="rId16"/>
                  <a:stretch>
                    <a:fillRect/>
                  </a:stretch>
                </p:blipFill>
                <p:spPr>
                  <a:xfrm>
                    <a:off x="9600770" y="399575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028" name="Ink 1027">
                    <a:extLst>
                      <a:ext uri="{FF2B5EF4-FFF2-40B4-BE49-F238E27FC236}">
                        <a16:creationId xmlns:a16="http://schemas.microsoft.com/office/drawing/2014/main" id="{E42B1594-3947-3C48-B8A5-C688EBD03973}"/>
                      </a:ext>
                    </a:extLst>
                  </p14:cNvPr>
                  <p14:cNvContentPartPr/>
                  <p14:nvPr/>
                </p14:nvContentPartPr>
                <p14:xfrm>
                  <a:off x="9602210" y="4025630"/>
                  <a:ext cx="360" cy="360"/>
                </p14:xfrm>
              </p:contentPart>
            </mc:Choice>
            <mc:Fallback xmlns="">
              <p:pic>
                <p:nvPicPr>
                  <p:cNvPr id="1028" name="Ink 1027">
                    <a:extLst>
                      <a:ext uri="{FF2B5EF4-FFF2-40B4-BE49-F238E27FC236}">
                        <a16:creationId xmlns:a16="http://schemas.microsoft.com/office/drawing/2014/main" id="{E42B1594-3947-3C48-B8A5-C688EBD03973}"/>
                      </a:ext>
                    </a:extLst>
                  </p:cNvPr>
                  <p:cNvPicPr/>
                  <p:nvPr/>
                </p:nvPicPr>
                <p:blipFill>
                  <a:blip r:embed="rId16"/>
                  <a:stretch>
                    <a:fillRect/>
                  </a:stretch>
                </p:blipFill>
                <p:spPr>
                  <a:xfrm>
                    <a:off x="9584210" y="400763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036" name="Ink 1035">
                    <a:extLst>
                      <a:ext uri="{FF2B5EF4-FFF2-40B4-BE49-F238E27FC236}">
                        <a16:creationId xmlns:a16="http://schemas.microsoft.com/office/drawing/2014/main" id="{12015558-CBFB-DE45-85D4-B34BEA1BF6B7}"/>
                      </a:ext>
                    </a:extLst>
                  </p14:cNvPr>
                  <p14:cNvContentPartPr/>
                  <p14:nvPr/>
                </p14:nvContentPartPr>
                <p14:xfrm>
                  <a:off x="9690050" y="3966590"/>
                  <a:ext cx="34200" cy="54000"/>
                </p14:xfrm>
              </p:contentPart>
            </mc:Choice>
            <mc:Fallback xmlns="">
              <p:pic>
                <p:nvPicPr>
                  <p:cNvPr id="1036" name="Ink 1035">
                    <a:extLst>
                      <a:ext uri="{FF2B5EF4-FFF2-40B4-BE49-F238E27FC236}">
                        <a16:creationId xmlns:a16="http://schemas.microsoft.com/office/drawing/2014/main" id="{12015558-CBFB-DE45-85D4-B34BEA1BF6B7}"/>
                      </a:ext>
                    </a:extLst>
                  </p:cNvPr>
                  <p:cNvPicPr/>
                  <p:nvPr/>
                </p:nvPicPr>
                <p:blipFill>
                  <a:blip r:embed="rId33"/>
                  <a:stretch>
                    <a:fillRect/>
                  </a:stretch>
                </p:blipFill>
                <p:spPr>
                  <a:xfrm>
                    <a:off x="9685730" y="3962270"/>
                    <a:ext cx="4284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038" name="Ink 1037">
                    <a:extLst>
                      <a:ext uri="{FF2B5EF4-FFF2-40B4-BE49-F238E27FC236}">
                        <a16:creationId xmlns:a16="http://schemas.microsoft.com/office/drawing/2014/main" id="{F603525C-2576-9E40-838A-E5E002080D1C}"/>
                      </a:ext>
                    </a:extLst>
                  </p14:cNvPr>
                  <p14:cNvContentPartPr/>
                  <p14:nvPr/>
                </p14:nvContentPartPr>
                <p14:xfrm>
                  <a:off x="9641450" y="4019510"/>
                  <a:ext cx="89640" cy="1080"/>
                </p14:xfrm>
              </p:contentPart>
            </mc:Choice>
            <mc:Fallback xmlns="">
              <p:pic>
                <p:nvPicPr>
                  <p:cNvPr id="1038" name="Ink 1037">
                    <a:extLst>
                      <a:ext uri="{FF2B5EF4-FFF2-40B4-BE49-F238E27FC236}">
                        <a16:creationId xmlns:a16="http://schemas.microsoft.com/office/drawing/2014/main" id="{F603525C-2576-9E40-838A-E5E002080D1C}"/>
                      </a:ext>
                    </a:extLst>
                  </p:cNvPr>
                  <p:cNvPicPr/>
                  <p:nvPr/>
                </p:nvPicPr>
                <p:blipFill>
                  <a:blip r:embed="rId35"/>
                  <a:stretch>
                    <a:fillRect/>
                  </a:stretch>
                </p:blipFill>
                <p:spPr>
                  <a:xfrm>
                    <a:off x="9637130" y="4015190"/>
                    <a:ext cx="9828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042" name="Ink 1041">
                    <a:extLst>
                      <a:ext uri="{FF2B5EF4-FFF2-40B4-BE49-F238E27FC236}">
                        <a16:creationId xmlns:a16="http://schemas.microsoft.com/office/drawing/2014/main" id="{E2130D50-67AD-C44C-A801-8FB99AF6D880}"/>
                      </a:ext>
                    </a:extLst>
                  </p14:cNvPr>
                  <p14:cNvContentPartPr/>
                  <p14:nvPr/>
                </p14:nvContentPartPr>
                <p14:xfrm>
                  <a:off x="9673490" y="4009790"/>
                  <a:ext cx="44640" cy="3600"/>
                </p14:xfrm>
              </p:contentPart>
            </mc:Choice>
            <mc:Fallback xmlns="">
              <p:pic>
                <p:nvPicPr>
                  <p:cNvPr id="1042" name="Ink 1041">
                    <a:extLst>
                      <a:ext uri="{FF2B5EF4-FFF2-40B4-BE49-F238E27FC236}">
                        <a16:creationId xmlns:a16="http://schemas.microsoft.com/office/drawing/2014/main" id="{E2130D50-67AD-C44C-A801-8FB99AF6D880}"/>
                      </a:ext>
                    </a:extLst>
                  </p:cNvPr>
                  <p:cNvPicPr/>
                  <p:nvPr/>
                </p:nvPicPr>
                <p:blipFill>
                  <a:blip r:embed="rId37"/>
                  <a:stretch>
                    <a:fillRect/>
                  </a:stretch>
                </p:blipFill>
                <p:spPr>
                  <a:xfrm>
                    <a:off x="9669170" y="4005470"/>
                    <a:ext cx="5328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044" name="Ink 1043">
                    <a:extLst>
                      <a:ext uri="{FF2B5EF4-FFF2-40B4-BE49-F238E27FC236}">
                        <a16:creationId xmlns:a16="http://schemas.microsoft.com/office/drawing/2014/main" id="{93B9252D-99E9-0947-87DE-29CF6C3E8A89}"/>
                      </a:ext>
                    </a:extLst>
                  </p14:cNvPr>
                  <p14:cNvContentPartPr/>
                  <p14:nvPr/>
                </p14:nvContentPartPr>
                <p14:xfrm>
                  <a:off x="9661250" y="3996470"/>
                  <a:ext cx="39240" cy="12240"/>
                </p14:xfrm>
              </p:contentPart>
            </mc:Choice>
            <mc:Fallback xmlns="">
              <p:pic>
                <p:nvPicPr>
                  <p:cNvPr id="1044" name="Ink 1043">
                    <a:extLst>
                      <a:ext uri="{FF2B5EF4-FFF2-40B4-BE49-F238E27FC236}">
                        <a16:creationId xmlns:a16="http://schemas.microsoft.com/office/drawing/2014/main" id="{93B9252D-99E9-0947-87DE-29CF6C3E8A89}"/>
                      </a:ext>
                    </a:extLst>
                  </p:cNvPr>
                  <p:cNvPicPr/>
                  <p:nvPr/>
                </p:nvPicPr>
                <p:blipFill>
                  <a:blip r:embed="rId39"/>
                  <a:stretch>
                    <a:fillRect/>
                  </a:stretch>
                </p:blipFill>
                <p:spPr>
                  <a:xfrm>
                    <a:off x="9656930" y="3992019"/>
                    <a:ext cx="47880" cy="21142"/>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051" name="Ink 1050">
                    <a:extLst>
                      <a:ext uri="{FF2B5EF4-FFF2-40B4-BE49-F238E27FC236}">
                        <a16:creationId xmlns:a16="http://schemas.microsoft.com/office/drawing/2014/main" id="{57EC063B-B108-F640-A369-ECD1E513E3DD}"/>
                      </a:ext>
                    </a:extLst>
                  </p14:cNvPr>
                  <p14:cNvContentPartPr/>
                  <p14:nvPr/>
                </p14:nvContentPartPr>
                <p14:xfrm>
                  <a:off x="9585650" y="3749510"/>
                  <a:ext cx="70920" cy="284400"/>
                </p14:xfrm>
              </p:contentPart>
            </mc:Choice>
            <mc:Fallback xmlns="">
              <p:pic>
                <p:nvPicPr>
                  <p:cNvPr id="1051" name="Ink 1050">
                    <a:extLst>
                      <a:ext uri="{FF2B5EF4-FFF2-40B4-BE49-F238E27FC236}">
                        <a16:creationId xmlns:a16="http://schemas.microsoft.com/office/drawing/2014/main" id="{57EC063B-B108-F640-A369-ECD1E513E3DD}"/>
                      </a:ext>
                    </a:extLst>
                  </p:cNvPr>
                  <p:cNvPicPr/>
                  <p:nvPr/>
                </p:nvPicPr>
                <p:blipFill>
                  <a:blip r:embed="rId41"/>
                  <a:stretch>
                    <a:fillRect/>
                  </a:stretch>
                </p:blipFill>
                <p:spPr>
                  <a:xfrm>
                    <a:off x="9567650" y="3731533"/>
                    <a:ext cx="106560" cy="319995"/>
                  </a:xfrm>
                  <a:prstGeom prst="rect">
                    <a:avLst/>
                  </a:prstGeom>
                </p:spPr>
              </p:pic>
            </mc:Fallback>
          </mc:AlternateContent>
        </p:grpSp>
      </p:grpSp>
    </p:spTree>
    <p:extLst>
      <p:ext uri="{BB962C8B-B14F-4D97-AF65-F5344CB8AC3E}">
        <p14:creationId xmlns:p14="http://schemas.microsoft.com/office/powerpoint/2010/main" val="3369474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dissolve">
                                      <p:cBhvr>
                                        <p:cTn id="12" dur="500"/>
                                        <p:tgtEl>
                                          <p:spTgt spid="1026"/>
                                        </p:tgtEl>
                                      </p:cBhvr>
                                    </p:animEffect>
                                  </p:childTnLst>
                                </p:cTn>
                              </p:par>
                              <p:par>
                                <p:cTn id="13" presetID="9" presetClass="entr" presetSubtype="0" fill="hold" nodeType="withEffect">
                                  <p:stCondLst>
                                    <p:cond delay="0"/>
                                  </p:stCondLst>
                                  <p:childTnLst>
                                    <p:set>
                                      <p:cBhvr>
                                        <p:cTn id="14" dur="1" fill="hold">
                                          <p:stCondLst>
                                            <p:cond delay="0"/>
                                          </p:stCondLst>
                                        </p:cTn>
                                        <p:tgtEl>
                                          <p:spTgt spid="1054"/>
                                        </p:tgtEl>
                                        <p:attrNameLst>
                                          <p:attrName>style.visibility</p:attrName>
                                        </p:attrNameLst>
                                      </p:cBhvr>
                                      <p:to>
                                        <p:strVal val="visible"/>
                                      </p:to>
                                    </p:set>
                                    <p:animEffect transition="in" filter="dissolve">
                                      <p:cBhvr>
                                        <p:cTn id="15" dur="500"/>
                                        <p:tgtEl>
                                          <p:spTgt spid="1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76BA2"/>
        </a:solidFill>
        <a:effectLst/>
      </p:bgPr>
    </p:bg>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36B6847E-A1B5-5347-9085-D29D4E5BCEDE}"/>
              </a:ext>
            </a:extLst>
          </p:cNvPr>
          <p:cNvSpPr/>
          <p:nvPr/>
        </p:nvSpPr>
        <p:spPr>
          <a:xfrm>
            <a:off x="742629" y="278704"/>
            <a:ext cx="11266769" cy="6300591"/>
          </a:xfrm>
          <a:prstGeom prst="roundRect">
            <a:avLst>
              <a:gd name="adj" fmla="val 56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Wha</a:t>
            </a:r>
          </a:p>
        </p:txBody>
      </p:sp>
      <p:sp>
        <p:nvSpPr>
          <p:cNvPr id="11" name="TextBox 10">
            <a:extLst>
              <a:ext uri="{FF2B5EF4-FFF2-40B4-BE49-F238E27FC236}">
                <a16:creationId xmlns:a16="http://schemas.microsoft.com/office/drawing/2014/main" id="{AEEC61CF-FC16-5547-8699-7B3704371E6B}"/>
              </a:ext>
            </a:extLst>
          </p:cNvPr>
          <p:cNvSpPr txBox="1"/>
          <p:nvPr/>
        </p:nvSpPr>
        <p:spPr>
          <a:xfrm>
            <a:off x="885826" y="2046651"/>
            <a:ext cx="5767920" cy="3664721"/>
          </a:xfrm>
          <a:prstGeom prst="rect">
            <a:avLst/>
          </a:prstGeom>
          <a:noFill/>
        </p:spPr>
        <p:txBody>
          <a:bodyPr wrap="square" rtlCol="0">
            <a:spAutoFit/>
          </a:bodyPr>
          <a:lstStyle/>
          <a:p>
            <a:pPr algn="just"/>
            <a:r>
              <a:rPr lang="en-GB" sz="1200" b="1" dirty="0">
                <a:latin typeface="Galvji" panose="020B0504020202020204" pitchFamily="34" charset="77"/>
              </a:rPr>
              <a:t>What is a multidisciplinary team?</a:t>
            </a:r>
          </a:p>
          <a:p>
            <a:pPr algn="just"/>
            <a:endParaRPr lang="en-GB" sz="1200" dirty="0">
              <a:latin typeface="Galvji" panose="020B0504020202020204" pitchFamily="34" charset="77"/>
            </a:endParaRPr>
          </a:p>
          <a:p>
            <a:pPr algn="just"/>
            <a:r>
              <a:rPr lang="en-GB" sz="1200" dirty="0">
                <a:latin typeface="Galvji" panose="020B0504020202020204" pitchFamily="34" charset="77"/>
              </a:rPr>
              <a:t>A multidisciplinary team is a unit of healthcare professionals who specialize in different fields and work together.  A multidisciplinary team may work with multiple students, but each student receives individualized attention from each team member.  This unit then collaborates on a detailed care plan to organize its services, optimize treatments, and define specific objectives.</a:t>
            </a:r>
          </a:p>
          <a:p>
            <a:pPr algn="just"/>
            <a:endParaRPr lang="en-GB" sz="1200" i="1" dirty="0">
              <a:latin typeface="Galvji" panose="020B0504020202020204" pitchFamily="34" charset="77"/>
            </a:endParaRPr>
          </a:p>
          <a:p>
            <a:pPr algn="just">
              <a:lnSpc>
                <a:spcPct val="150000"/>
              </a:lnSpc>
            </a:pPr>
            <a:r>
              <a:rPr lang="en-GB" sz="1200" b="1" dirty="0">
                <a:latin typeface="Galvji" panose="020B0504020202020204" pitchFamily="34" charset="77"/>
              </a:rPr>
              <a:t>Why is having a strong multidisciplinary team within health and wellness important?</a:t>
            </a:r>
          </a:p>
          <a:p>
            <a:pPr algn="just">
              <a:lnSpc>
                <a:spcPct val="150000"/>
              </a:lnSpc>
            </a:pPr>
            <a:endParaRPr lang="en-GB" sz="1200" dirty="0">
              <a:latin typeface="Galvji" panose="020B0504020202020204" pitchFamily="34" charset="77"/>
            </a:endParaRPr>
          </a:p>
          <a:p>
            <a:pPr algn="just"/>
            <a:r>
              <a:rPr lang="en-GB" sz="1200" dirty="0">
                <a:latin typeface="Galvji" panose="020B0504020202020204" pitchFamily="34" charset="77"/>
              </a:rPr>
              <a:t>A strong multidisciplinary, health and wellness team is important because they allow students to receive comprehensive, individualized care from experts in specific disciplines.  Collaboration between Mental Health, TEAP, Medical, and Dental specialists can help a student receive the services and treatments they need.  They can work together to meet the student’s complex needs without neglecting or ignoring issues that may exacerbate existing conditions or poorly affect their employability.</a:t>
            </a:r>
          </a:p>
          <a:p>
            <a:pPr algn="just"/>
            <a:endParaRPr lang="en-GB" sz="1200" dirty="0">
              <a:latin typeface="Galvji" panose="020B0504020202020204" pitchFamily="34" charset="77"/>
            </a:endParaRPr>
          </a:p>
          <a:p>
            <a:pPr algn="just">
              <a:lnSpc>
                <a:spcPct val="150000"/>
              </a:lnSpc>
            </a:pPr>
            <a:endParaRPr lang="en-GB" sz="1200" dirty="0">
              <a:latin typeface="Galvji" panose="020B0504020202020204" pitchFamily="34" charset="77"/>
            </a:endParaRPr>
          </a:p>
        </p:txBody>
      </p:sp>
      <p:sp>
        <p:nvSpPr>
          <p:cNvPr id="49" name="TextBox 48">
            <a:extLst>
              <a:ext uri="{FF2B5EF4-FFF2-40B4-BE49-F238E27FC236}">
                <a16:creationId xmlns:a16="http://schemas.microsoft.com/office/drawing/2014/main" id="{401AEE25-F34E-A34D-8680-824772484A03}"/>
              </a:ext>
            </a:extLst>
          </p:cNvPr>
          <p:cNvSpPr txBox="1"/>
          <p:nvPr/>
        </p:nvSpPr>
        <p:spPr>
          <a:xfrm>
            <a:off x="1115732" y="779528"/>
            <a:ext cx="10520562" cy="1015663"/>
          </a:xfrm>
          <a:prstGeom prst="rect">
            <a:avLst/>
          </a:prstGeom>
          <a:noFill/>
        </p:spPr>
        <p:txBody>
          <a:bodyPr wrap="square" rtlCol="0">
            <a:spAutoFit/>
          </a:bodyPr>
          <a:lstStyle/>
          <a:p>
            <a:r>
              <a:rPr lang="en-GB" sz="6000" b="1" dirty="0">
                <a:solidFill>
                  <a:srgbClr val="776BA2"/>
                </a:solidFill>
                <a:latin typeface="Galvji" panose="020B0504020202020204" pitchFamily="34" charset="77"/>
              </a:rPr>
              <a:t>Introduction</a:t>
            </a:r>
          </a:p>
        </p:txBody>
      </p:sp>
      <p:cxnSp>
        <p:nvCxnSpPr>
          <p:cNvPr id="64" name="Straight Connector 63">
            <a:extLst>
              <a:ext uri="{FF2B5EF4-FFF2-40B4-BE49-F238E27FC236}">
                <a16:creationId xmlns:a16="http://schemas.microsoft.com/office/drawing/2014/main" id="{A61F4B62-63EC-1D46-B873-95378C01FAEA}"/>
              </a:ext>
            </a:extLst>
          </p:cNvPr>
          <p:cNvCxnSpPr/>
          <p:nvPr/>
        </p:nvCxnSpPr>
        <p:spPr>
          <a:xfrm>
            <a:off x="12009398" y="1375491"/>
            <a:ext cx="18260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0" name="Google Shape;1885;p59">
            <a:extLst>
              <a:ext uri="{FF2B5EF4-FFF2-40B4-BE49-F238E27FC236}">
                <a16:creationId xmlns:a16="http://schemas.microsoft.com/office/drawing/2014/main" id="{37AFACEA-0F6A-1144-82CE-C9833F70B215}"/>
              </a:ext>
            </a:extLst>
          </p:cNvPr>
          <p:cNvCxnSpPr>
            <a:cxnSpLocks/>
          </p:cNvCxnSpPr>
          <p:nvPr/>
        </p:nvCxnSpPr>
        <p:spPr>
          <a:xfrm rot="5400000">
            <a:off x="10189542" y="3106820"/>
            <a:ext cx="548100" cy="316500"/>
          </a:xfrm>
          <a:prstGeom prst="bentConnector3">
            <a:avLst>
              <a:gd name="adj1" fmla="val 50000"/>
            </a:avLst>
          </a:prstGeom>
          <a:noFill/>
          <a:ln w="19050" cap="flat" cmpd="sng">
            <a:solidFill>
              <a:srgbClr val="FFFFFF"/>
            </a:solidFill>
            <a:prstDash val="solid"/>
            <a:round/>
            <a:headEnd type="oval" w="med" len="med"/>
            <a:tailEnd type="oval" w="med" len="med"/>
          </a:ln>
        </p:spPr>
      </p:cxnSp>
      <p:pic>
        <p:nvPicPr>
          <p:cNvPr id="3" name="Picture 2" descr="A group of people sitting at a table&#10;&#10;Description automatically generated with medium confidence">
            <a:extLst>
              <a:ext uri="{FF2B5EF4-FFF2-40B4-BE49-F238E27FC236}">
                <a16:creationId xmlns:a16="http://schemas.microsoft.com/office/drawing/2014/main" id="{EB4029D0-FAFF-4140-BA4E-0AD0BC6572C0}"/>
              </a:ext>
            </a:extLst>
          </p:cNvPr>
          <p:cNvPicPr>
            <a:picLocks noChangeAspect="1"/>
          </p:cNvPicPr>
          <p:nvPr/>
        </p:nvPicPr>
        <p:blipFill>
          <a:blip r:embed="rId2"/>
          <a:stretch>
            <a:fillRect/>
          </a:stretch>
        </p:blipFill>
        <p:spPr>
          <a:xfrm>
            <a:off x="6653745" y="2583436"/>
            <a:ext cx="4742688" cy="2718816"/>
          </a:xfrm>
          <a:prstGeom prst="rect">
            <a:avLst/>
          </a:prstGeom>
        </p:spPr>
      </p:pic>
    </p:spTree>
    <p:extLst>
      <p:ext uri="{BB962C8B-B14F-4D97-AF65-F5344CB8AC3E}">
        <p14:creationId xmlns:p14="http://schemas.microsoft.com/office/powerpoint/2010/main" val="4215800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dissolv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dissolve">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dissolve">
                                      <p:cBhvr>
                                        <p:cTn id="17" dur="500"/>
                                        <p:tgtEl>
                                          <p:spTgt spid="1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1">
                                            <p:txEl>
                                              <p:pRg st="6" end="6"/>
                                            </p:txEl>
                                          </p:spTgt>
                                        </p:tgtEl>
                                        <p:attrNameLst>
                                          <p:attrName>style.visibility</p:attrName>
                                        </p:attrNameLst>
                                      </p:cBhvr>
                                      <p:to>
                                        <p:strVal val="visible"/>
                                      </p:to>
                                    </p:set>
                                    <p:animEffect transition="in" filter="dissolve">
                                      <p:cBhvr>
                                        <p:cTn id="22"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35444-AEB5-6C9D-A817-215A28FE2AC1}"/>
              </a:ext>
            </a:extLst>
          </p:cNvPr>
          <p:cNvSpPr>
            <a:spLocks noGrp="1"/>
          </p:cNvSpPr>
          <p:nvPr>
            <p:ph type="title"/>
          </p:nvPr>
        </p:nvSpPr>
        <p:spPr>
          <a:xfrm>
            <a:off x="677334" y="609600"/>
            <a:ext cx="8596668" cy="1320800"/>
          </a:xfrm>
        </p:spPr>
        <p:txBody>
          <a:bodyPr>
            <a:normAutofit/>
          </a:bodyPr>
          <a:lstStyle/>
          <a:p>
            <a:r>
              <a:rPr lang="en-US"/>
              <a:t>Student Satisfaction	</a:t>
            </a:r>
          </a:p>
        </p:txBody>
      </p:sp>
      <p:graphicFrame>
        <p:nvGraphicFramePr>
          <p:cNvPr id="7" name="Content Placeholder 2">
            <a:extLst>
              <a:ext uri="{FF2B5EF4-FFF2-40B4-BE49-F238E27FC236}">
                <a16:creationId xmlns:a16="http://schemas.microsoft.com/office/drawing/2014/main" id="{F5B91ABE-B0F1-5C35-2060-433E3C0C6DE5}"/>
              </a:ext>
            </a:extLst>
          </p:cNvPr>
          <p:cNvGraphicFramePr/>
          <p:nvPr>
            <p:extLst>
              <p:ext uri="{D42A27DB-BD31-4B8C-83A1-F6EECF244321}">
                <p14:modId xmlns:p14="http://schemas.microsoft.com/office/powerpoint/2010/main" val="4211940821"/>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496147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DD733AE-DD5E-4C77-8BCD-72BF12A06B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4" name="Straight Connector 33">
              <a:extLst>
                <a:ext uri="{FF2B5EF4-FFF2-40B4-BE49-F238E27FC236}">
                  <a16:creationId xmlns:a16="http://schemas.microsoft.com/office/drawing/2014/main" id="{51DE90A4-932E-4370-BA07-30F43254C0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6A19CA4A-B208-452A-8BE4-BC6940D33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36" name="Rectangle 23">
              <a:extLst>
                <a:ext uri="{FF2B5EF4-FFF2-40B4-BE49-F238E27FC236}">
                  <a16:creationId xmlns:a16="http://schemas.microsoft.com/office/drawing/2014/main" id="{B74F8D3E-E618-4DE3-A0CC-B4904BB5D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7" name="Rectangle 25">
              <a:extLst>
                <a:ext uri="{FF2B5EF4-FFF2-40B4-BE49-F238E27FC236}">
                  <a16:creationId xmlns:a16="http://schemas.microsoft.com/office/drawing/2014/main" id="{299DA406-C54B-4E31-867D-FAF8DCE70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Isosceles Triangle 37">
              <a:extLst>
                <a:ext uri="{FF2B5EF4-FFF2-40B4-BE49-F238E27FC236}">
                  <a16:creationId xmlns:a16="http://schemas.microsoft.com/office/drawing/2014/main" id="{A1E16883-5140-47C4-A9AD-AD6598AC3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9" name="Rectangle 27">
              <a:extLst>
                <a:ext uri="{FF2B5EF4-FFF2-40B4-BE49-F238E27FC236}">
                  <a16:creationId xmlns:a16="http://schemas.microsoft.com/office/drawing/2014/main" id="{4CD848DC-8A2A-4093-9BDD-7AF4B6A27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0" name="Rectangle 28">
              <a:extLst>
                <a:ext uri="{FF2B5EF4-FFF2-40B4-BE49-F238E27FC236}">
                  <a16:creationId xmlns:a16="http://schemas.microsoft.com/office/drawing/2014/main" id="{34635A4D-E9CE-4B78-912A-479EA451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 name="Rectangle 29">
              <a:extLst>
                <a:ext uri="{FF2B5EF4-FFF2-40B4-BE49-F238E27FC236}">
                  <a16:creationId xmlns:a16="http://schemas.microsoft.com/office/drawing/2014/main" id="{D663A5EE-5581-44F3-8F98-688755F63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2" name="Isosceles Triangle 41">
              <a:extLst>
                <a:ext uri="{FF2B5EF4-FFF2-40B4-BE49-F238E27FC236}">
                  <a16:creationId xmlns:a16="http://schemas.microsoft.com/office/drawing/2014/main" id="{B1E84E6A-F5AE-4F4D-98F2-82FE4FCC26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3" name="Isosceles Triangle 42">
              <a:extLst>
                <a:ext uri="{FF2B5EF4-FFF2-40B4-BE49-F238E27FC236}">
                  <a16:creationId xmlns:a16="http://schemas.microsoft.com/office/drawing/2014/main" id="{DDE7DDC9-17D4-4686-833D-48F8733B4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AA3DB7F3-0185-B568-2E00-D045CE7B5C0B}"/>
              </a:ext>
            </a:extLst>
          </p:cNvPr>
          <p:cNvSpPr>
            <a:spLocks noGrp="1"/>
          </p:cNvSpPr>
          <p:nvPr>
            <p:ph type="title"/>
          </p:nvPr>
        </p:nvSpPr>
        <p:spPr>
          <a:xfrm>
            <a:off x="677334" y="609600"/>
            <a:ext cx="8596668" cy="1320800"/>
          </a:xfrm>
        </p:spPr>
        <p:txBody>
          <a:bodyPr>
            <a:normAutofit/>
          </a:bodyPr>
          <a:lstStyle/>
          <a:p>
            <a:pPr algn="ctr"/>
            <a:r>
              <a:rPr lang="en-US" sz="5400" dirty="0"/>
              <a:t>Training	</a:t>
            </a:r>
          </a:p>
        </p:txBody>
      </p:sp>
      <p:sp>
        <p:nvSpPr>
          <p:cNvPr id="3" name="Content Placeholder 2">
            <a:extLst>
              <a:ext uri="{FF2B5EF4-FFF2-40B4-BE49-F238E27FC236}">
                <a16:creationId xmlns:a16="http://schemas.microsoft.com/office/drawing/2014/main" id="{A8A93243-3CD9-5577-D465-1EF9CDAB77C7}"/>
              </a:ext>
            </a:extLst>
          </p:cNvPr>
          <p:cNvSpPr>
            <a:spLocks noGrp="1"/>
          </p:cNvSpPr>
          <p:nvPr>
            <p:ph idx="1"/>
          </p:nvPr>
        </p:nvSpPr>
        <p:spPr>
          <a:xfrm>
            <a:off x="677334" y="2160589"/>
            <a:ext cx="8596668" cy="3880773"/>
          </a:xfrm>
        </p:spPr>
        <p:txBody>
          <a:bodyPr>
            <a:normAutofit/>
          </a:bodyPr>
          <a:lstStyle/>
          <a:p>
            <a:pPr marL="0" indent="0">
              <a:buNone/>
            </a:pPr>
            <a:r>
              <a:rPr lang="en-US" b="0" i="0" dirty="0">
                <a:effectLst/>
                <a:latin typeface="Open Sans" panose="020B0606030504020204" pitchFamily="34" charset="0"/>
              </a:rPr>
              <a:t>Make sure your team is focused on delivering service that is not only high-quality but also delivers a positive student experience. The first step to ensuring student-centric care is to make sure that your team has this common goal in mind. </a:t>
            </a:r>
            <a:r>
              <a:rPr lang="en-US" dirty="0">
                <a:latin typeface="Open Sans" panose="020B0606030504020204" pitchFamily="34" charset="0"/>
              </a:rPr>
              <a:t>E</a:t>
            </a:r>
            <a:r>
              <a:rPr lang="en-US" b="0" i="0" dirty="0">
                <a:effectLst/>
                <a:latin typeface="Open Sans" panose="020B0606030504020204" pitchFamily="34" charset="0"/>
              </a:rPr>
              <a:t>ncourage your team to suggest ideas for improving student satisfaction within the health and wellness department. Convey the message to your staff that providing exceptional student service is not an option; rather it is compulsory for every team member. </a:t>
            </a:r>
            <a:r>
              <a:rPr lang="en-US" dirty="0">
                <a:latin typeface="Open Sans" panose="020B0606030504020204" pitchFamily="34" charset="0"/>
              </a:rPr>
              <a:t>The team needs to</a:t>
            </a:r>
            <a:r>
              <a:rPr lang="en-US" b="0" i="0" dirty="0">
                <a:effectLst/>
                <a:latin typeface="Open Sans" panose="020B0606030504020204" pitchFamily="34" charset="0"/>
              </a:rPr>
              <a:t> realize the significance of providing excellent service to the students.  It is critical to hold your team accountable for the overall student experience.</a:t>
            </a:r>
            <a:endParaRPr lang="en-US" dirty="0"/>
          </a:p>
        </p:txBody>
      </p:sp>
    </p:spTree>
    <p:extLst>
      <p:ext uri="{BB962C8B-B14F-4D97-AF65-F5344CB8AC3E}">
        <p14:creationId xmlns:p14="http://schemas.microsoft.com/office/powerpoint/2010/main" val="647252189"/>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D070DF-2788-5D3B-40AB-19B81BB296CF}"/>
              </a:ext>
            </a:extLst>
          </p:cNvPr>
          <p:cNvSpPr>
            <a:spLocks noGrp="1"/>
          </p:cNvSpPr>
          <p:nvPr>
            <p:ph type="title"/>
          </p:nvPr>
        </p:nvSpPr>
        <p:spPr>
          <a:xfrm>
            <a:off x="5536734" y="609600"/>
            <a:ext cx="3737268" cy="1320800"/>
          </a:xfrm>
        </p:spPr>
        <p:txBody>
          <a:bodyPr>
            <a:normAutofit/>
          </a:bodyPr>
          <a:lstStyle/>
          <a:p>
            <a:pPr algn="ctr"/>
            <a:r>
              <a:rPr lang="en-US" dirty="0"/>
              <a:t>Student Education</a:t>
            </a:r>
          </a:p>
        </p:txBody>
      </p:sp>
      <p:sp>
        <p:nvSpPr>
          <p:cNvPr id="5" name="Content Placeholder 4">
            <a:extLst>
              <a:ext uri="{FF2B5EF4-FFF2-40B4-BE49-F238E27FC236}">
                <a16:creationId xmlns:a16="http://schemas.microsoft.com/office/drawing/2014/main" id="{1F7F061C-5304-4788-6E45-11D622115104}"/>
              </a:ext>
            </a:extLst>
          </p:cNvPr>
          <p:cNvSpPr>
            <a:spLocks noGrp="1"/>
          </p:cNvSpPr>
          <p:nvPr>
            <p:ph idx="1"/>
          </p:nvPr>
        </p:nvSpPr>
        <p:spPr>
          <a:xfrm>
            <a:off x="5209563" y="2160589"/>
            <a:ext cx="4064439" cy="3880773"/>
          </a:xfrm>
        </p:spPr>
        <p:txBody>
          <a:bodyPr>
            <a:normAutofit/>
          </a:bodyPr>
          <a:lstStyle/>
          <a:p>
            <a:pPr marL="0" indent="0">
              <a:lnSpc>
                <a:spcPct val="90000"/>
              </a:lnSpc>
              <a:buNone/>
            </a:pPr>
            <a:r>
              <a:rPr lang="en-US" sz="1700" b="0" i="0" dirty="0">
                <a:effectLst/>
                <a:latin typeface="Open Sans" panose="020B0606030504020204" pitchFamily="34" charset="0"/>
              </a:rPr>
              <a:t>Providing your students with the necessary information is critical to achieving a positive student experience</a:t>
            </a:r>
            <a:r>
              <a:rPr lang="en-US" sz="1700" dirty="0">
                <a:latin typeface="Open Sans" panose="020B0606030504020204" pitchFamily="34" charset="0"/>
              </a:rPr>
              <a:t> within health and wellness.  </a:t>
            </a:r>
            <a:r>
              <a:rPr lang="en-US" sz="1700" b="0" i="0" dirty="0">
                <a:effectLst/>
                <a:latin typeface="Open Sans" panose="020B0606030504020204" pitchFamily="34" charset="0"/>
              </a:rPr>
              <a:t>A student will feel empowered when he or she leaves your office with more knowledge about his or her diagnosis and treatment options. Educate the student on ways they can impact their treatment, thus empowering them.  Studies have revealed that greater patient empowerment leads to better patient adherence, which leads to improvements in student satisfaction and clinical outcomes.</a:t>
            </a:r>
            <a:endParaRPr lang="en-US" sz="1700" dirty="0"/>
          </a:p>
        </p:txBody>
      </p:sp>
      <p:pic>
        <p:nvPicPr>
          <p:cNvPr id="7" name="Picture 6" descr="Glasses on top of a book">
            <a:extLst>
              <a:ext uri="{FF2B5EF4-FFF2-40B4-BE49-F238E27FC236}">
                <a16:creationId xmlns:a16="http://schemas.microsoft.com/office/drawing/2014/main" id="{7EFB9970-7ECD-BA93-404A-D2E5A17B50C8}"/>
              </a:ext>
            </a:extLst>
          </p:cNvPr>
          <p:cNvPicPr>
            <a:picLocks noChangeAspect="1"/>
          </p:cNvPicPr>
          <p:nvPr/>
        </p:nvPicPr>
        <p:blipFill rotWithShape="1">
          <a:blip r:embed="rId3"/>
          <a:srcRect l="11276" r="36608" b="-1"/>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1" name="Isosceles Triangle 10">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180732731"/>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Isosceles Triangle 21">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Isosceles Triangle 25">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Freeform: Shape 27">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12F1849-62F9-A6AE-57D6-FED35790A8E3}"/>
              </a:ext>
            </a:extLst>
          </p:cNvPr>
          <p:cNvSpPr>
            <a:spLocks noGrp="1"/>
          </p:cNvSpPr>
          <p:nvPr>
            <p:ph type="title"/>
          </p:nvPr>
        </p:nvSpPr>
        <p:spPr>
          <a:xfrm>
            <a:off x="7181723" y="609600"/>
            <a:ext cx="4512989" cy="2227730"/>
          </a:xfrm>
        </p:spPr>
        <p:txBody>
          <a:bodyPr anchor="ctr">
            <a:normAutofit/>
          </a:bodyPr>
          <a:lstStyle/>
          <a:p>
            <a:pPr algn="ctr"/>
            <a:r>
              <a:rPr lang="en-US" dirty="0">
                <a:solidFill>
                  <a:srgbClr val="FFFFFF"/>
                </a:solidFill>
              </a:rPr>
              <a:t>Differentiate</a:t>
            </a:r>
          </a:p>
        </p:txBody>
      </p:sp>
      <p:pic>
        <p:nvPicPr>
          <p:cNvPr id="7" name="Graphic 6" descr="Confused Person">
            <a:extLst>
              <a:ext uri="{FF2B5EF4-FFF2-40B4-BE49-F238E27FC236}">
                <a16:creationId xmlns:a16="http://schemas.microsoft.com/office/drawing/2014/main" id="{43C5E618-E44B-B2BD-8D14-83FF7877397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7251" y="1545062"/>
            <a:ext cx="3856774" cy="3856774"/>
          </a:xfrm>
          <a:prstGeom prst="rect">
            <a:avLst/>
          </a:prstGeom>
        </p:spPr>
      </p:pic>
      <p:sp>
        <p:nvSpPr>
          <p:cNvPr id="3" name="Content Placeholder 2">
            <a:extLst>
              <a:ext uri="{FF2B5EF4-FFF2-40B4-BE49-F238E27FC236}">
                <a16:creationId xmlns:a16="http://schemas.microsoft.com/office/drawing/2014/main" id="{F06B8AFF-9A71-7DE7-3DA0-56C30A00FEA7}"/>
              </a:ext>
            </a:extLst>
          </p:cNvPr>
          <p:cNvSpPr>
            <a:spLocks noGrp="1"/>
          </p:cNvSpPr>
          <p:nvPr>
            <p:ph idx="1"/>
          </p:nvPr>
        </p:nvSpPr>
        <p:spPr>
          <a:xfrm>
            <a:off x="7181725" y="2837329"/>
            <a:ext cx="4512988" cy="3317938"/>
          </a:xfrm>
        </p:spPr>
        <p:txBody>
          <a:bodyPr anchor="t">
            <a:normAutofit/>
          </a:bodyPr>
          <a:lstStyle/>
          <a:p>
            <a:pPr marL="0" indent="0">
              <a:lnSpc>
                <a:spcPct val="90000"/>
              </a:lnSpc>
              <a:buNone/>
            </a:pPr>
            <a:r>
              <a:rPr lang="en-US" sz="1500">
                <a:solidFill>
                  <a:srgbClr val="FFFFFF"/>
                </a:solidFill>
                <a:latin typeface="Open Sans" panose="020B0606030504020204" pitchFamily="34" charset="0"/>
              </a:rPr>
              <a:t>Students</a:t>
            </a:r>
            <a:r>
              <a:rPr lang="en-US" sz="1500" b="0" i="0">
                <a:solidFill>
                  <a:srgbClr val="FFFFFF"/>
                </a:solidFill>
                <a:effectLst/>
                <a:latin typeface="Open Sans" panose="020B0606030504020204" pitchFamily="34" charset="0"/>
              </a:rPr>
              <a:t> find it frustrating when they are surrounded by so many people but are not sure whom to approach when they have a concern or a request. This is especially frustrating for new enrollees.  It becomes even more frustrating when the student approaches one of the health and wellness team members only to be directed to another employee. There are multiple ways to differentiate your staff.  Start by posting pictures of each team member and what profession they represent.  Introduce each team member during the health and wellness orientation, if possible.  Always share your name and if you cannot help the student with their request, take them to a team member who can help them.</a:t>
            </a:r>
            <a:endParaRPr lang="en-US" sz="1500">
              <a:solidFill>
                <a:srgbClr val="FFFFFF"/>
              </a:solidFill>
            </a:endParaRPr>
          </a:p>
        </p:txBody>
      </p:sp>
    </p:spTree>
    <p:extLst>
      <p:ext uri="{BB962C8B-B14F-4D97-AF65-F5344CB8AC3E}">
        <p14:creationId xmlns:p14="http://schemas.microsoft.com/office/powerpoint/2010/main" val="30610740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67109-BE41-2F77-F467-9F7AB0478996}"/>
              </a:ext>
            </a:extLst>
          </p:cNvPr>
          <p:cNvSpPr>
            <a:spLocks noGrp="1"/>
          </p:cNvSpPr>
          <p:nvPr>
            <p:ph type="title"/>
          </p:nvPr>
        </p:nvSpPr>
        <p:spPr>
          <a:xfrm>
            <a:off x="4997309" y="609600"/>
            <a:ext cx="4276692" cy="1320800"/>
          </a:xfrm>
        </p:spPr>
        <p:txBody>
          <a:bodyPr anchor="ctr">
            <a:normAutofit/>
          </a:bodyPr>
          <a:lstStyle/>
          <a:p>
            <a:pPr algn="ctr"/>
            <a:r>
              <a:rPr lang="en-US" dirty="0"/>
              <a:t>Empower</a:t>
            </a:r>
          </a:p>
        </p:txBody>
      </p:sp>
      <p:pic>
        <p:nvPicPr>
          <p:cNvPr id="7" name="Graphic 6" descr="Group of People">
            <a:extLst>
              <a:ext uri="{FF2B5EF4-FFF2-40B4-BE49-F238E27FC236}">
                <a16:creationId xmlns:a16="http://schemas.microsoft.com/office/drawing/2014/main" id="{D6E2EEEC-CDF0-2B63-2A92-AC1AD7F90E9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3878" y="1416524"/>
            <a:ext cx="3861905" cy="3861905"/>
          </a:xfrm>
          <a:prstGeom prst="rect">
            <a:avLst/>
          </a:prstGeom>
        </p:spPr>
      </p:pic>
      <p:sp>
        <p:nvSpPr>
          <p:cNvPr id="3" name="Content Placeholder 2">
            <a:extLst>
              <a:ext uri="{FF2B5EF4-FFF2-40B4-BE49-F238E27FC236}">
                <a16:creationId xmlns:a16="http://schemas.microsoft.com/office/drawing/2014/main" id="{9891976C-155B-B948-93F1-73FB23624963}"/>
              </a:ext>
            </a:extLst>
          </p:cNvPr>
          <p:cNvSpPr>
            <a:spLocks noGrp="1"/>
          </p:cNvSpPr>
          <p:nvPr>
            <p:ph idx="1"/>
          </p:nvPr>
        </p:nvSpPr>
        <p:spPr>
          <a:xfrm>
            <a:off x="4985823" y="2160589"/>
            <a:ext cx="4285176" cy="3768573"/>
          </a:xfrm>
        </p:spPr>
        <p:txBody>
          <a:bodyPr>
            <a:normAutofit/>
          </a:bodyPr>
          <a:lstStyle/>
          <a:p>
            <a:pPr marL="0" indent="0">
              <a:buNone/>
            </a:pPr>
            <a:r>
              <a:rPr lang="en-US" sz="1700" b="0" i="0">
                <a:effectLst/>
                <a:latin typeface="Open Sans" panose="020B0606030504020204" pitchFamily="34" charset="0"/>
              </a:rPr>
              <a:t>Each team member has a critical role in the student experience and improving the satisfaction level of the student body. Team members who are more experienced and independent will provide better patient care as they feel empowered in their work. </a:t>
            </a:r>
            <a:r>
              <a:rPr lang="en-US" sz="1700">
                <a:latin typeface="Open Sans" panose="020B0606030504020204" pitchFamily="34" charset="0"/>
              </a:rPr>
              <a:t>C</a:t>
            </a:r>
            <a:r>
              <a:rPr lang="en-US" sz="1700" b="0" i="0">
                <a:effectLst/>
                <a:latin typeface="Open Sans" panose="020B0606030504020204" pitchFamily="34" charset="0"/>
              </a:rPr>
              <a:t>onsider creating a staffing committee to allow your team to collaborate for better student care and give them the freedom to improve their performance.  Share the results of the student satisfaction survey so the team knows where it stands in the eyes of the students.</a:t>
            </a:r>
            <a:endParaRPr lang="en-US" sz="1700"/>
          </a:p>
        </p:txBody>
      </p:sp>
    </p:spTree>
    <p:extLst>
      <p:ext uri="{BB962C8B-B14F-4D97-AF65-F5344CB8AC3E}">
        <p14:creationId xmlns:p14="http://schemas.microsoft.com/office/powerpoint/2010/main" val="7898875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Isosceles Triangle 21">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Isosceles Triangle 25">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Freeform: Shape 27">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3D52863-8480-671E-E643-D31D38C37F9D}"/>
              </a:ext>
            </a:extLst>
          </p:cNvPr>
          <p:cNvSpPr>
            <a:spLocks noGrp="1"/>
          </p:cNvSpPr>
          <p:nvPr>
            <p:ph type="title"/>
          </p:nvPr>
        </p:nvSpPr>
        <p:spPr>
          <a:xfrm>
            <a:off x="7181723" y="609600"/>
            <a:ext cx="4512989" cy="2227730"/>
          </a:xfrm>
        </p:spPr>
        <p:txBody>
          <a:bodyPr anchor="ctr">
            <a:normAutofit/>
          </a:bodyPr>
          <a:lstStyle/>
          <a:p>
            <a:pPr algn="ctr"/>
            <a:r>
              <a:rPr lang="en-US" dirty="0">
                <a:solidFill>
                  <a:srgbClr val="FFFFFF"/>
                </a:solidFill>
              </a:rPr>
              <a:t>Flexibility</a:t>
            </a:r>
          </a:p>
        </p:txBody>
      </p:sp>
      <p:pic>
        <p:nvPicPr>
          <p:cNvPr id="7" name="Graphic 6" descr="Doctor">
            <a:extLst>
              <a:ext uri="{FF2B5EF4-FFF2-40B4-BE49-F238E27FC236}">
                <a16:creationId xmlns:a16="http://schemas.microsoft.com/office/drawing/2014/main" id="{8E15CDBB-3620-4CF3-B274-7B375A1AA80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7251" y="1545062"/>
            <a:ext cx="3856774" cy="3856774"/>
          </a:xfrm>
          <a:prstGeom prst="rect">
            <a:avLst/>
          </a:prstGeom>
        </p:spPr>
      </p:pic>
      <p:sp>
        <p:nvSpPr>
          <p:cNvPr id="3" name="Content Placeholder 2">
            <a:extLst>
              <a:ext uri="{FF2B5EF4-FFF2-40B4-BE49-F238E27FC236}">
                <a16:creationId xmlns:a16="http://schemas.microsoft.com/office/drawing/2014/main" id="{C5F03D77-1E72-5D7B-3ACF-5180CC6798FC}"/>
              </a:ext>
            </a:extLst>
          </p:cNvPr>
          <p:cNvSpPr>
            <a:spLocks noGrp="1"/>
          </p:cNvSpPr>
          <p:nvPr>
            <p:ph idx="1"/>
          </p:nvPr>
        </p:nvSpPr>
        <p:spPr>
          <a:xfrm>
            <a:off x="7181725" y="2837329"/>
            <a:ext cx="4512988" cy="3317938"/>
          </a:xfrm>
        </p:spPr>
        <p:txBody>
          <a:bodyPr anchor="t">
            <a:normAutofit/>
          </a:bodyPr>
          <a:lstStyle/>
          <a:p>
            <a:pPr marL="0" indent="0">
              <a:lnSpc>
                <a:spcPct val="90000"/>
              </a:lnSpc>
              <a:buNone/>
            </a:pPr>
            <a:r>
              <a:rPr lang="en-US" sz="1500" b="0" i="0" dirty="0">
                <a:solidFill>
                  <a:srgbClr val="FFFFFF"/>
                </a:solidFill>
                <a:effectLst/>
                <a:latin typeface="Open Sans" panose="020B0606030504020204" pitchFamily="34" charset="0"/>
              </a:rPr>
              <a:t>By improving the efficiency of your health and wellness department, you can reduce long wait times both for scheduling appointments and while a student is waiting to be seen. One of the top complaints of students is having to wait too long for care or to be seen.  Students can be impulsive and if they wait too long, they may </a:t>
            </a:r>
            <a:r>
              <a:rPr lang="en-US" sz="1500" dirty="0">
                <a:solidFill>
                  <a:srgbClr val="FFFFFF"/>
                </a:solidFill>
                <a:latin typeface="Open Sans" panose="020B0606030504020204" pitchFamily="34" charset="0"/>
              </a:rPr>
              <a:t>leave without getting the treatment they need.</a:t>
            </a:r>
            <a:r>
              <a:rPr lang="en-US" sz="1500" b="0" i="0" dirty="0">
                <a:solidFill>
                  <a:srgbClr val="FFFFFF"/>
                </a:solidFill>
                <a:effectLst/>
                <a:latin typeface="Open Sans" panose="020B0606030504020204" pitchFamily="34" charset="0"/>
              </a:rPr>
              <a:t> </a:t>
            </a:r>
            <a:r>
              <a:rPr lang="en-US" sz="1500" dirty="0">
                <a:solidFill>
                  <a:srgbClr val="FFFFFF"/>
                </a:solidFill>
                <a:latin typeface="Open Sans" panose="020B0606030504020204" pitchFamily="34" charset="0"/>
              </a:rPr>
              <a:t>C</a:t>
            </a:r>
            <a:r>
              <a:rPr lang="en-US" sz="1500" b="0" i="0" dirty="0">
                <a:solidFill>
                  <a:srgbClr val="FFFFFF"/>
                </a:solidFill>
                <a:effectLst/>
                <a:latin typeface="Open Sans" panose="020B0606030504020204" pitchFamily="34" charset="0"/>
              </a:rPr>
              <a:t>onsider creating a system in which a patient is kept informed about wait times.  Consider when “open hours” are scheduled during the day.  Does the time benefit the health and wellness department or the student?  Yes, it may result in staff not getting to take lunch at the same time.  The team may have to be “flexible”.</a:t>
            </a:r>
            <a:endParaRPr lang="en-US" sz="1500" dirty="0">
              <a:solidFill>
                <a:srgbClr val="FFFFFF"/>
              </a:solidFill>
            </a:endParaRPr>
          </a:p>
        </p:txBody>
      </p:sp>
    </p:spTree>
    <p:extLst>
      <p:ext uri="{BB962C8B-B14F-4D97-AF65-F5344CB8AC3E}">
        <p14:creationId xmlns:p14="http://schemas.microsoft.com/office/powerpoint/2010/main" val="10463518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Working space background">
            <a:extLst>
              <a:ext uri="{FF2B5EF4-FFF2-40B4-BE49-F238E27FC236}">
                <a16:creationId xmlns:a16="http://schemas.microsoft.com/office/drawing/2014/main" id="{4EDE6BE4-27EB-DAF2-F8F6-BAFCEF824E6D}"/>
              </a:ext>
            </a:extLst>
          </p:cNvPr>
          <p:cNvPicPr>
            <a:picLocks noChangeAspect="1"/>
          </p:cNvPicPr>
          <p:nvPr/>
        </p:nvPicPr>
        <p:blipFill rotWithShape="1">
          <a:blip r:embed="rId3"/>
          <a:srcRect l="22893" r="-2" b="-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251456F0-CF19-567A-0B6A-BA3355744B00}"/>
              </a:ext>
            </a:extLst>
          </p:cNvPr>
          <p:cNvSpPr>
            <a:spLocks noGrp="1"/>
          </p:cNvSpPr>
          <p:nvPr>
            <p:ph type="title"/>
          </p:nvPr>
        </p:nvSpPr>
        <p:spPr>
          <a:xfrm>
            <a:off x="677333" y="609600"/>
            <a:ext cx="3851123" cy="1320800"/>
          </a:xfrm>
        </p:spPr>
        <p:txBody>
          <a:bodyPr>
            <a:normAutofit/>
          </a:bodyPr>
          <a:lstStyle/>
          <a:p>
            <a:pPr algn="ctr"/>
            <a:r>
              <a:rPr lang="en-US" dirty="0"/>
              <a:t>Follow-up	</a:t>
            </a:r>
          </a:p>
        </p:txBody>
      </p:sp>
      <p:sp>
        <p:nvSpPr>
          <p:cNvPr id="3" name="Content Placeholder 2">
            <a:extLst>
              <a:ext uri="{FF2B5EF4-FFF2-40B4-BE49-F238E27FC236}">
                <a16:creationId xmlns:a16="http://schemas.microsoft.com/office/drawing/2014/main" id="{24CDD45A-4FE5-FB33-83E6-A64F02EB8D89}"/>
              </a:ext>
            </a:extLst>
          </p:cNvPr>
          <p:cNvSpPr>
            <a:spLocks noGrp="1"/>
          </p:cNvSpPr>
          <p:nvPr>
            <p:ph idx="1"/>
          </p:nvPr>
        </p:nvSpPr>
        <p:spPr>
          <a:xfrm>
            <a:off x="677334" y="2160589"/>
            <a:ext cx="3851122" cy="3880773"/>
          </a:xfrm>
        </p:spPr>
        <p:txBody>
          <a:bodyPr>
            <a:normAutofit/>
          </a:bodyPr>
          <a:lstStyle/>
          <a:p>
            <a:pPr marL="0" indent="0">
              <a:lnSpc>
                <a:spcPct val="90000"/>
              </a:lnSpc>
              <a:buNone/>
            </a:pPr>
            <a:r>
              <a:rPr lang="en-US">
                <a:latin typeface="Open Sans" panose="020B0606030504020204" pitchFamily="34" charset="0"/>
              </a:rPr>
              <a:t>Students</a:t>
            </a:r>
            <a:r>
              <a:rPr lang="en-US" b="0" i="0">
                <a:effectLst/>
                <a:latin typeface="Open Sans" panose="020B0606030504020204" pitchFamily="34" charset="0"/>
              </a:rPr>
              <a:t> are often irritated by the inability to communicate with their providers between appointments. Maybe the health and wellness team can use technology to build open lines of communication, like email or text, between the health and wellness team and the student. This will not only foster long-term student relationships, but it will create better clinical outcomes by making it easy for students to schedule appointments.</a:t>
            </a:r>
            <a:endParaRPr lang="en-US"/>
          </a:p>
        </p:txBody>
      </p:sp>
      <p:cxnSp>
        <p:nvCxnSpPr>
          <p:cNvPr id="9" name="Straight Connector 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9809840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Isosceles Triangle 21">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Isosceles Triangle 25">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Freeform: Shape 27">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C1F1334-D2C9-13F7-417B-63585496A598}"/>
              </a:ext>
            </a:extLst>
          </p:cNvPr>
          <p:cNvSpPr>
            <a:spLocks noGrp="1"/>
          </p:cNvSpPr>
          <p:nvPr>
            <p:ph type="title"/>
          </p:nvPr>
        </p:nvSpPr>
        <p:spPr>
          <a:xfrm>
            <a:off x="7181723" y="609600"/>
            <a:ext cx="4512989" cy="2227730"/>
          </a:xfrm>
        </p:spPr>
        <p:txBody>
          <a:bodyPr anchor="ctr">
            <a:normAutofit/>
          </a:bodyPr>
          <a:lstStyle/>
          <a:p>
            <a:r>
              <a:rPr lang="en-US">
                <a:solidFill>
                  <a:srgbClr val="FFFFFF"/>
                </a:solidFill>
              </a:rPr>
              <a:t>Conclusion</a:t>
            </a:r>
          </a:p>
        </p:txBody>
      </p:sp>
      <p:pic>
        <p:nvPicPr>
          <p:cNvPr id="7" name="Graphic 6" descr="Connections">
            <a:extLst>
              <a:ext uri="{FF2B5EF4-FFF2-40B4-BE49-F238E27FC236}">
                <a16:creationId xmlns:a16="http://schemas.microsoft.com/office/drawing/2014/main" id="{9806E520-9054-82BB-E5F8-F1F1A17D6BF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7251" y="1545062"/>
            <a:ext cx="3856774" cy="3856774"/>
          </a:xfrm>
          <a:prstGeom prst="rect">
            <a:avLst/>
          </a:prstGeom>
        </p:spPr>
      </p:pic>
      <p:sp>
        <p:nvSpPr>
          <p:cNvPr id="3" name="Content Placeholder 2">
            <a:extLst>
              <a:ext uri="{FF2B5EF4-FFF2-40B4-BE49-F238E27FC236}">
                <a16:creationId xmlns:a16="http://schemas.microsoft.com/office/drawing/2014/main" id="{434001D9-99C5-0D54-99CF-D5A3F4A39112}"/>
              </a:ext>
            </a:extLst>
          </p:cNvPr>
          <p:cNvSpPr>
            <a:spLocks noGrp="1"/>
          </p:cNvSpPr>
          <p:nvPr>
            <p:ph idx="1"/>
          </p:nvPr>
        </p:nvSpPr>
        <p:spPr>
          <a:xfrm>
            <a:off x="7181725" y="2837329"/>
            <a:ext cx="4512988" cy="3317938"/>
          </a:xfrm>
        </p:spPr>
        <p:txBody>
          <a:bodyPr anchor="t">
            <a:normAutofit/>
          </a:bodyPr>
          <a:lstStyle/>
          <a:p>
            <a:pPr marL="0" indent="0">
              <a:lnSpc>
                <a:spcPct val="90000"/>
              </a:lnSpc>
              <a:buNone/>
            </a:pPr>
            <a:r>
              <a:rPr lang="en-US" sz="1300" b="0" i="0" dirty="0">
                <a:solidFill>
                  <a:srgbClr val="FFFFFF"/>
                </a:solidFill>
                <a:effectLst/>
                <a:latin typeface="Open Sans" panose="020B0606030504020204" pitchFamily="34" charset="0"/>
              </a:rPr>
              <a:t>Behind every great health and wellness department are team members who keep the department running smoothly. Staff members are usually the first point of contact for students and therefore require several professional skills. </a:t>
            </a:r>
            <a:r>
              <a:rPr lang="en-US" sz="1300" dirty="0">
                <a:solidFill>
                  <a:srgbClr val="FFFFFF"/>
                </a:solidFill>
                <a:latin typeface="Open Sans" panose="020B0606030504020204" pitchFamily="34" charset="0"/>
              </a:rPr>
              <a:t>Each staff member needs to</a:t>
            </a:r>
            <a:r>
              <a:rPr lang="en-US" sz="1300" b="0" i="0" dirty="0">
                <a:solidFill>
                  <a:srgbClr val="FFFFFF"/>
                </a:solidFill>
                <a:effectLst/>
                <a:latin typeface="Open Sans" panose="020B0606030504020204" pitchFamily="34" charset="0"/>
              </a:rPr>
              <a:t> have a thorough understanding of Job Corps health services and should be trained to treat each student with respect, friendliness, and compassion. Great hiring is key but a large number of the skills covered require training and continuing education.  Clear expectations, appropriate delegation, and communication among the multidisciplinary team will result in better student health outcomes, better compliance, improved student relationships, </a:t>
            </a:r>
            <a:r>
              <a:rPr lang="en-US" sz="1300" dirty="0">
                <a:solidFill>
                  <a:srgbClr val="FFFFFF"/>
                </a:solidFill>
                <a:latin typeface="Open Sans" panose="020B0606030504020204" pitchFamily="34" charset="0"/>
              </a:rPr>
              <a:t>reductions in staff turnover, improved student satisfaction, and student retention.</a:t>
            </a:r>
            <a:endParaRPr lang="en-US" sz="1300" dirty="0">
              <a:solidFill>
                <a:srgbClr val="FFFFFF"/>
              </a:solidFill>
            </a:endParaRPr>
          </a:p>
        </p:txBody>
      </p:sp>
    </p:spTree>
    <p:extLst>
      <p:ext uri="{BB962C8B-B14F-4D97-AF65-F5344CB8AC3E}">
        <p14:creationId xmlns:p14="http://schemas.microsoft.com/office/powerpoint/2010/main" val="29505458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pic>
        <p:nvPicPr>
          <p:cNvPr id="5" name="Picture 4" descr="Yellow and blue symbols">
            <a:extLst>
              <a:ext uri="{FF2B5EF4-FFF2-40B4-BE49-F238E27FC236}">
                <a16:creationId xmlns:a16="http://schemas.microsoft.com/office/drawing/2014/main" id="{F9F255A5-A6B4-D7AB-62BF-5AC913CA9902}"/>
              </a:ext>
            </a:extLst>
          </p:cNvPr>
          <p:cNvPicPr>
            <a:picLocks noChangeAspect="1"/>
          </p:cNvPicPr>
          <p:nvPr/>
        </p:nvPicPr>
        <p:blipFill rotWithShape="1">
          <a:blip r:embed="rId2"/>
          <a:srcRect l="8581" r="3050" b="1"/>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8E699091-6701-7D4A-D0FB-F5BBB628DA16}"/>
              </a:ext>
            </a:extLst>
          </p:cNvPr>
          <p:cNvSpPr>
            <a:spLocks noGrp="1"/>
          </p:cNvSpPr>
          <p:nvPr>
            <p:ph type="title"/>
          </p:nvPr>
        </p:nvSpPr>
        <p:spPr>
          <a:xfrm>
            <a:off x="668867" y="1678666"/>
            <a:ext cx="4088190" cy="2369093"/>
          </a:xfrm>
        </p:spPr>
        <p:txBody>
          <a:bodyPr vert="horz" lIns="91440" tIns="45720" rIns="91440" bIns="45720" rtlCol="0" anchor="b">
            <a:normAutofit/>
          </a:bodyPr>
          <a:lstStyle/>
          <a:p>
            <a:pPr algn="r"/>
            <a:r>
              <a:rPr lang="en-US" sz="4800" dirty="0"/>
              <a:t>Questions or Comments</a:t>
            </a:r>
            <a:endParaRPr lang="en-US" sz="4800"/>
          </a:p>
        </p:txBody>
      </p:sp>
      <p:cxnSp>
        <p:nvCxnSpPr>
          <p:cNvPr id="21" name="Straight Connector 20">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5"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7"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3213470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776BA2"/>
        </a:solidFill>
        <a:effectLst/>
      </p:bgPr>
    </p:bg>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36B6847E-A1B5-5347-9085-D29D4E5BCEDE}"/>
              </a:ext>
            </a:extLst>
          </p:cNvPr>
          <p:cNvSpPr/>
          <p:nvPr/>
        </p:nvSpPr>
        <p:spPr>
          <a:xfrm>
            <a:off x="742629" y="278704"/>
            <a:ext cx="11266769" cy="6300591"/>
          </a:xfrm>
          <a:prstGeom prst="roundRect">
            <a:avLst>
              <a:gd name="adj" fmla="val 56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TextBox 48">
            <a:extLst>
              <a:ext uri="{FF2B5EF4-FFF2-40B4-BE49-F238E27FC236}">
                <a16:creationId xmlns:a16="http://schemas.microsoft.com/office/drawing/2014/main" id="{401AEE25-F34E-A34D-8680-824772484A03}"/>
              </a:ext>
            </a:extLst>
          </p:cNvPr>
          <p:cNvSpPr txBox="1"/>
          <p:nvPr/>
        </p:nvSpPr>
        <p:spPr>
          <a:xfrm>
            <a:off x="1217886" y="684888"/>
            <a:ext cx="10520562" cy="923330"/>
          </a:xfrm>
          <a:prstGeom prst="rect">
            <a:avLst/>
          </a:prstGeom>
          <a:noFill/>
        </p:spPr>
        <p:txBody>
          <a:bodyPr wrap="square" rtlCol="0">
            <a:spAutoFit/>
          </a:bodyPr>
          <a:lstStyle/>
          <a:p>
            <a:r>
              <a:rPr lang="en-GB" sz="5400" b="1" spc="300" dirty="0">
                <a:solidFill>
                  <a:srgbClr val="776BA2"/>
                </a:solidFill>
                <a:latin typeface="Galvji" panose="020B0504020202020204" pitchFamily="34" charset="77"/>
              </a:rPr>
              <a:t>References</a:t>
            </a:r>
          </a:p>
        </p:txBody>
      </p:sp>
      <p:cxnSp>
        <p:nvCxnSpPr>
          <p:cNvPr id="64" name="Straight Connector 63">
            <a:extLst>
              <a:ext uri="{FF2B5EF4-FFF2-40B4-BE49-F238E27FC236}">
                <a16:creationId xmlns:a16="http://schemas.microsoft.com/office/drawing/2014/main" id="{A61F4B62-63EC-1D46-B873-95378C01FAEA}"/>
              </a:ext>
            </a:extLst>
          </p:cNvPr>
          <p:cNvCxnSpPr/>
          <p:nvPr/>
        </p:nvCxnSpPr>
        <p:spPr>
          <a:xfrm>
            <a:off x="12009398" y="1375491"/>
            <a:ext cx="182602"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D2D593ED-7096-5246-B44D-FB61D5213A25}"/>
              </a:ext>
            </a:extLst>
          </p:cNvPr>
          <p:cNvSpPr txBox="1"/>
          <p:nvPr/>
        </p:nvSpPr>
        <p:spPr>
          <a:xfrm>
            <a:off x="1115732" y="1648797"/>
            <a:ext cx="10520562" cy="3785652"/>
          </a:xfrm>
          <a:prstGeom prst="rect">
            <a:avLst/>
          </a:prstGeom>
          <a:noFill/>
        </p:spPr>
        <p:txBody>
          <a:bodyPr wrap="square" rtlCol="0">
            <a:spAutoFit/>
          </a:bodyPr>
          <a:lstStyle/>
          <a:p>
            <a:pPr marL="228600" indent="-228600">
              <a:buAutoNum type="arabicPeriod"/>
            </a:pPr>
            <a:r>
              <a:rPr lang="en-GB" sz="1200" dirty="0"/>
              <a:t>R. Katzenbach, J. and Smith, D., 1993. The Discipline of Teams. [online] Harvard Business Review. Available at: &lt;https://</a:t>
            </a:r>
            <a:r>
              <a:rPr lang="en-GB" sz="1200" dirty="0" err="1"/>
              <a:t>hbr.org</a:t>
            </a:r>
            <a:r>
              <a:rPr lang="en-GB" sz="1200" dirty="0"/>
              <a:t>/1993/03/the-discipline-of-teams-2&gt; [Accessed 1 September 2021].</a:t>
            </a:r>
          </a:p>
          <a:p>
            <a:pPr marL="228600" indent="-228600">
              <a:buAutoNum type="arabicPeriod"/>
            </a:pPr>
            <a:r>
              <a:rPr lang="en-GB" sz="1200" dirty="0"/>
              <a:t>2021. Topic 4: Being an effective team player. [</a:t>
            </a:r>
            <a:r>
              <a:rPr lang="en-GB" sz="1200" dirty="0" err="1"/>
              <a:t>ebook</a:t>
            </a:r>
            <a:r>
              <a:rPr lang="en-GB" sz="1200" dirty="0"/>
              <a:t>] WHO. Available at: &lt;http://</a:t>
            </a:r>
            <a:r>
              <a:rPr lang="en-GB" sz="1200" dirty="0" err="1"/>
              <a:t>www.who.int</a:t>
            </a:r>
            <a:r>
              <a:rPr lang="en-GB" sz="1200" dirty="0"/>
              <a:t>/</a:t>
            </a:r>
            <a:r>
              <a:rPr lang="en-GB" sz="1200" dirty="0" err="1"/>
              <a:t>patientsafety</a:t>
            </a:r>
            <a:r>
              <a:rPr lang="en-GB" sz="1200" dirty="0"/>
              <a:t>/education/curriculum/who_mc_topic-4.pdf&gt; [Accessed 1 September 2021].</a:t>
            </a:r>
          </a:p>
          <a:p>
            <a:pPr marL="228600" indent="-228600">
              <a:buAutoNum type="arabicPeriod"/>
            </a:pPr>
            <a:r>
              <a:rPr lang="en-GB" sz="1200" dirty="0"/>
              <a:t>Dutta, D., Tweedie, D., Peake, D. and Goddard, D., 2017. Improving teams in healthcare Resource 3: Team communication. [</a:t>
            </a:r>
            <a:r>
              <a:rPr lang="en-GB" sz="1200" dirty="0" err="1"/>
              <a:t>ebook</a:t>
            </a:r>
            <a:r>
              <a:rPr lang="en-GB" sz="1200" dirty="0"/>
              <a:t>] Royal College of Physicians. Available at: &lt;https://</a:t>
            </a:r>
            <a:r>
              <a:rPr lang="en-GB" sz="1200" dirty="0" err="1"/>
              <a:t>www.rcem.ac.uk</a:t>
            </a:r>
            <a:r>
              <a:rPr lang="en-GB" sz="1200" dirty="0"/>
              <a:t>/docs/External%20Guidance/ITIH%20R3%20Final.pdf&gt; [Accessed 1 September 2021].</a:t>
            </a:r>
          </a:p>
          <a:p>
            <a:pPr marL="228600" indent="-228600">
              <a:buAutoNum type="arabicPeriod"/>
            </a:pPr>
            <a:r>
              <a:rPr lang="en-GB" sz="1200" dirty="0"/>
              <a:t>Weller, J., Boyd, M. and Cumin, D., 2014. Teams, tribes and patient safety: overcoming barriers to effective teamwork in healthcare. Postgraduate Medical Journal, [online] 90(1061), pp.149-154. Available at: &lt;https://</a:t>
            </a:r>
            <a:r>
              <a:rPr lang="en-GB" sz="1200" dirty="0" err="1"/>
              <a:t>pmj.bmj.com</a:t>
            </a:r>
            <a:r>
              <a:rPr lang="en-GB" sz="1200" dirty="0"/>
              <a:t>/content/90/1061/149&gt; [Accessed 1 September 2021].</a:t>
            </a:r>
          </a:p>
          <a:p>
            <a:pPr marL="228600" indent="-228600">
              <a:buAutoNum type="arabicPeriod"/>
            </a:pPr>
            <a:r>
              <a:rPr lang="en-GB" sz="1200" dirty="0" err="1"/>
              <a:t>O’Daniel</a:t>
            </a:r>
            <a:r>
              <a:rPr lang="en-GB" sz="1200" dirty="0"/>
              <a:t>, M. and Rosenstein, A., 2008. Patient Safety and Quality: An Evidence-Based Handbook for Nurses.. </a:t>
            </a:r>
            <a:r>
              <a:rPr lang="en-GB" sz="1200" dirty="0" err="1"/>
              <a:t>p.https</a:t>
            </a:r>
            <a:r>
              <a:rPr lang="en-GB" sz="1200" dirty="0"/>
              <a:t>://</a:t>
            </a:r>
            <a:r>
              <a:rPr lang="en-GB" sz="1200" dirty="0" err="1"/>
              <a:t>www.ncbi.nlm.nih.gov</a:t>
            </a:r>
            <a:r>
              <a:rPr lang="en-GB" sz="1200" dirty="0"/>
              <a:t>/books/NBK2637/</a:t>
            </a:r>
          </a:p>
          <a:p>
            <a:pPr marL="228600" indent="-228600">
              <a:buAutoNum type="arabicPeriod"/>
            </a:pPr>
            <a:r>
              <a:rPr lang="en-GB" sz="1200" dirty="0"/>
              <a:t>2019. The NHS Patient Safety Strategy. [</a:t>
            </a:r>
            <a:r>
              <a:rPr lang="en-GB" sz="1200" dirty="0" err="1"/>
              <a:t>ebook</a:t>
            </a:r>
            <a:r>
              <a:rPr lang="en-GB" sz="1200" dirty="0"/>
              <a:t>] NHS. Available at: &lt;https://</a:t>
            </a:r>
            <a:r>
              <a:rPr lang="en-GB" sz="1200" dirty="0" err="1"/>
              <a:t>www.england.nhs.uk</a:t>
            </a:r>
            <a:r>
              <a:rPr lang="en-GB" sz="1200" dirty="0"/>
              <a:t>/</a:t>
            </a:r>
            <a:r>
              <a:rPr lang="en-GB" sz="1200" dirty="0" err="1"/>
              <a:t>wp</a:t>
            </a:r>
            <a:r>
              <a:rPr lang="en-GB" sz="1200" dirty="0"/>
              <a:t>-content/uploads/2020/08/190708_Patient_Safety_Strategy_for_website_v4.pdf&gt; [Accessed 1 September 2021].</a:t>
            </a:r>
          </a:p>
          <a:p>
            <a:pPr marL="228600" indent="-228600">
              <a:buAutoNum type="arabicPeriod"/>
            </a:pPr>
            <a:r>
              <a:rPr lang="en-GB" sz="1200" dirty="0" err="1"/>
              <a:t>nhs.uk</a:t>
            </a:r>
            <a:r>
              <a:rPr lang="en-GB" sz="1200" dirty="0"/>
              <a:t>. 2019. Consent to treatment - Children and young people. [online] Available at: &lt;https://</a:t>
            </a:r>
            <a:r>
              <a:rPr lang="en-GB" sz="1200" dirty="0" err="1"/>
              <a:t>www.nhs.uk</a:t>
            </a:r>
            <a:r>
              <a:rPr lang="en-GB" sz="1200" dirty="0"/>
              <a:t>/conditions/consent-to-treatment/children/&gt; [Accessed 22 September 2021].</a:t>
            </a:r>
          </a:p>
          <a:p>
            <a:pPr marL="228600" indent="-228600">
              <a:buAutoNum type="arabicPeriod"/>
            </a:pPr>
            <a:r>
              <a:rPr lang="en-GB" sz="1200" dirty="0"/>
              <a:t>2016. Achieving good medical practice: guidance for medical students. [</a:t>
            </a:r>
            <a:r>
              <a:rPr lang="en-GB" sz="1200" dirty="0" err="1"/>
              <a:t>ebook</a:t>
            </a:r>
            <a:r>
              <a:rPr lang="en-GB" sz="1200" dirty="0"/>
              <a:t>] GMC. Available at: &lt;https://</a:t>
            </a:r>
            <a:r>
              <a:rPr lang="en-GB" sz="1200" dirty="0" err="1"/>
              <a:t>www.gmc-uk.org</a:t>
            </a:r>
            <a:r>
              <a:rPr lang="en-GB" sz="1200" dirty="0"/>
              <a:t>/-/media/documents/achieving-good-medical-practice-20210722_pdf-66086678.pdf?la=</a:t>
            </a:r>
            <a:r>
              <a:rPr lang="en-GB" sz="1200" dirty="0" err="1"/>
              <a:t>en&amp;hash</a:t>
            </a:r>
            <a:r>
              <a:rPr lang="en-GB" sz="1200" dirty="0"/>
              <a:t>=AE1A1C9484F7E3D7F510EC7D892F278F547704F4&gt; [Accessed 1 September 2021].</a:t>
            </a:r>
          </a:p>
          <a:p>
            <a:pPr marL="228600" indent="-228600">
              <a:buAutoNum type="arabicPeriod"/>
            </a:pPr>
            <a:r>
              <a:rPr lang="en-GB" sz="1200" dirty="0"/>
              <a:t>Rosen, M., </a:t>
            </a:r>
            <a:r>
              <a:rPr lang="en-GB" sz="1200" dirty="0" err="1"/>
              <a:t>DiazGranados</a:t>
            </a:r>
            <a:r>
              <a:rPr lang="en-GB" sz="1200" dirty="0"/>
              <a:t>, D., Dietz, A., Benishek, L., Thompson, D., Pronovost, P. and Weaver, S., 2018. Teamwork in healthcare: Key discoveries enabling safer, high-quality care. American Psychologist, [online] 73(4), pp.433-450. Available at: &lt;https://www.ncbi.nlm.nih.gov/pmc/articles/PMC6361117/&gt; [Accessed 22 September 2021].</a:t>
            </a:r>
          </a:p>
        </p:txBody>
      </p:sp>
    </p:spTree>
    <p:extLst>
      <p:ext uri="{BB962C8B-B14F-4D97-AF65-F5344CB8AC3E}">
        <p14:creationId xmlns:p14="http://schemas.microsoft.com/office/powerpoint/2010/main" val="75976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76BA2"/>
        </a:solidFill>
        <a:effectLst/>
      </p:bgPr>
    </p:bg>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36B6847E-A1B5-5347-9085-D29D4E5BCEDE}"/>
              </a:ext>
            </a:extLst>
          </p:cNvPr>
          <p:cNvSpPr/>
          <p:nvPr/>
        </p:nvSpPr>
        <p:spPr>
          <a:xfrm>
            <a:off x="462614" y="130634"/>
            <a:ext cx="11266769" cy="6340498"/>
          </a:xfrm>
          <a:prstGeom prst="roundRect">
            <a:avLst>
              <a:gd name="adj" fmla="val 56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TextBox 48">
            <a:extLst>
              <a:ext uri="{FF2B5EF4-FFF2-40B4-BE49-F238E27FC236}">
                <a16:creationId xmlns:a16="http://schemas.microsoft.com/office/drawing/2014/main" id="{401AEE25-F34E-A34D-8680-824772484A03}"/>
              </a:ext>
            </a:extLst>
          </p:cNvPr>
          <p:cNvSpPr txBox="1"/>
          <p:nvPr/>
        </p:nvSpPr>
        <p:spPr>
          <a:xfrm>
            <a:off x="980257" y="386869"/>
            <a:ext cx="10231485" cy="646331"/>
          </a:xfrm>
          <a:prstGeom prst="rect">
            <a:avLst/>
          </a:prstGeom>
          <a:noFill/>
        </p:spPr>
        <p:txBody>
          <a:bodyPr wrap="square" rtlCol="0">
            <a:spAutoFit/>
          </a:bodyPr>
          <a:lstStyle/>
          <a:p>
            <a:pPr algn="ctr"/>
            <a:r>
              <a:rPr lang="en-GB" sz="3600" b="1" spc="-150" dirty="0">
                <a:solidFill>
                  <a:srgbClr val="776BA2"/>
                </a:solidFill>
                <a:latin typeface="Galvji" panose="020B0504020202020204" pitchFamily="34" charset="77"/>
              </a:rPr>
              <a:t>Multidisciplinary health and wellness team</a:t>
            </a:r>
          </a:p>
        </p:txBody>
      </p:sp>
      <p:cxnSp>
        <p:nvCxnSpPr>
          <p:cNvPr id="64" name="Straight Connector 63">
            <a:extLst>
              <a:ext uri="{FF2B5EF4-FFF2-40B4-BE49-F238E27FC236}">
                <a16:creationId xmlns:a16="http://schemas.microsoft.com/office/drawing/2014/main" id="{A61F4B62-63EC-1D46-B873-95378C01FAEA}"/>
              </a:ext>
            </a:extLst>
          </p:cNvPr>
          <p:cNvCxnSpPr/>
          <p:nvPr/>
        </p:nvCxnSpPr>
        <p:spPr>
          <a:xfrm>
            <a:off x="12009398" y="1375491"/>
            <a:ext cx="182602" cy="0"/>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56B96E2F-ED7C-C946-8930-A49A958BFB0D}"/>
              </a:ext>
            </a:extLst>
          </p:cNvPr>
          <p:cNvSpPr txBox="1"/>
          <p:nvPr/>
        </p:nvSpPr>
        <p:spPr>
          <a:xfrm>
            <a:off x="1257011" y="963285"/>
            <a:ext cx="9677974" cy="792781"/>
          </a:xfrm>
          <a:prstGeom prst="rect">
            <a:avLst/>
          </a:prstGeom>
          <a:noFill/>
        </p:spPr>
        <p:txBody>
          <a:bodyPr wrap="square" rtlCol="0">
            <a:spAutoFit/>
          </a:bodyPr>
          <a:lstStyle/>
          <a:p>
            <a:pPr algn="ctr">
              <a:lnSpc>
                <a:spcPct val="150000"/>
              </a:lnSpc>
            </a:pPr>
            <a:r>
              <a:rPr lang="en-GB" sz="1600" dirty="0">
                <a:latin typeface="Galvji" panose="020B0504020202020204" pitchFamily="34" charset="77"/>
              </a:rPr>
              <a:t>As part of the health and wellness team, you will be working with individuals from different disciplines. </a:t>
            </a:r>
          </a:p>
          <a:p>
            <a:pPr algn="ctr">
              <a:lnSpc>
                <a:spcPct val="150000"/>
              </a:lnSpc>
            </a:pPr>
            <a:endParaRPr lang="en-GB" sz="1600" b="1" dirty="0">
              <a:latin typeface="Galvji" panose="020B0504020202020204" pitchFamily="34" charset="77"/>
            </a:endParaRPr>
          </a:p>
        </p:txBody>
      </p:sp>
      <p:graphicFrame>
        <p:nvGraphicFramePr>
          <p:cNvPr id="66" name="TextBox 2">
            <a:extLst>
              <a:ext uri="{FF2B5EF4-FFF2-40B4-BE49-F238E27FC236}">
                <a16:creationId xmlns:a16="http://schemas.microsoft.com/office/drawing/2014/main" id="{7E48B0F0-136A-CB0F-74FE-4527FC448223}"/>
              </a:ext>
            </a:extLst>
          </p:cNvPr>
          <p:cNvGraphicFramePr/>
          <p:nvPr>
            <p:extLst>
              <p:ext uri="{D42A27DB-BD31-4B8C-83A1-F6EECF244321}">
                <p14:modId xmlns:p14="http://schemas.microsoft.com/office/powerpoint/2010/main" val="1505108734"/>
              </p:ext>
            </p:extLst>
          </p:nvPr>
        </p:nvGraphicFramePr>
        <p:xfrm>
          <a:off x="2346550" y="1507834"/>
          <a:ext cx="7800391" cy="6848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descr="A group of people in a room&#10;&#10;Description automatically generated">
            <a:extLst>
              <a:ext uri="{FF2B5EF4-FFF2-40B4-BE49-F238E27FC236}">
                <a16:creationId xmlns:a16="http://schemas.microsoft.com/office/drawing/2014/main" id="{3F66D8F7-6EB8-5BD5-669D-4D3D2304E233}"/>
              </a:ext>
            </a:extLst>
          </p:cNvPr>
          <p:cNvPicPr>
            <a:picLocks noChangeAspect="1"/>
          </p:cNvPicPr>
          <p:nvPr/>
        </p:nvPicPr>
        <p:blipFill>
          <a:blip r:embed="rId8"/>
          <a:stretch>
            <a:fillRect/>
          </a:stretch>
        </p:blipFill>
        <p:spPr>
          <a:xfrm>
            <a:off x="1082350" y="2286000"/>
            <a:ext cx="10129391" cy="382904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005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dissolve">
                                      <p:cBhvr>
                                        <p:cTn id="7" dur="500"/>
                                        <p:tgtEl>
                                          <p:spTgt spid="49"/>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dissolve">
                                      <p:cBhvr>
                                        <p:cTn id="1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3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 name="Straight Connector 8">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16">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pic>
        <p:nvPicPr>
          <p:cNvPr id="4" name="Picture 3">
            <a:extLst>
              <a:ext uri="{FF2B5EF4-FFF2-40B4-BE49-F238E27FC236}">
                <a16:creationId xmlns:a16="http://schemas.microsoft.com/office/drawing/2014/main" id="{C3632144-1188-CA28-3CB5-F7DD32EE4797}"/>
              </a:ext>
            </a:extLst>
          </p:cNvPr>
          <p:cNvPicPr>
            <a:picLocks noChangeAspect="1"/>
          </p:cNvPicPr>
          <p:nvPr/>
        </p:nvPicPr>
        <p:blipFill rotWithShape="1">
          <a:blip r:embed="rId2"/>
          <a:srcRect t="13433" r="-2" b="-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6622CA95-7854-4A91-C4B0-9C6FAD33BB65}"/>
              </a:ext>
            </a:extLst>
          </p:cNvPr>
          <p:cNvSpPr>
            <a:spLocks noGrp="1"/>
          </p:cNvSpPr>
          <p:nvPr>
            <p:ph type="title"/>
          </p:nvPr>
        </p:nvSpPr>
        <p:spPr>
          <a:xfrm>
            <a:off x="668867" y="1678666"/>
            <a:ext cx="4088190" cy="2369093"/>
          </a:xfrm>
        </p:spPr>
        <p:txBody>
          <a:bodyPr vert="horz" lIns="91440" tIns="45720" rIns="91440" bIns="45720" rtlCol="0" anchor="b">
            <a:normAutofit/>
          </a:bodyPr>
          <a:lstStyle/>
          <a:p>
            <a:pPr algn="r">
              <a:lnSpc>
                <a:spcPct val="90000"/>
              </a:lnSpc>
            </a:pPr>
            <a:r>
              <a:rPr lang="en-US" sz="2600" b="1" i="0">
                <a:effectLst/>
              </a:rPr>
              <a:t>Hunter Patch Adams</a:t>
            </a:r>
            <a:r>
              <a:rPr lang="en-US" sz="2600" b="0" i="0">
                <a:effectLst/>
              </a:rPr>
              <a:t>: You treat a disease, you win, you lose. You treat a person, I guarantee you, you'll win, no matter what the outcome.</a:t>
            </a:r>
            <a:endParaRPr lang="en-US" sz="2600"/>
          </a:p>
        </p:txBody>
      </p:sp>
      <p:cxnSp>
        <p:nvCxnSpPr>
          <p:cNvPr id="20" name="Straight Connector 19">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177053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76BA2"/>
        </a:solidFill>
        <a:effectLst/>
      </p:bgPr>
    </p:bg>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36B6847E-A1B5-5347-9085-D29D4E5BCEDE}"/>
              </a:ext>
            </a:extLst>
          </p:cNvPr>
          <p:cNvSpPr/>
          <p:nvPr/>
        </p:nvSpPr>
        <p:spPr>
          <a:xfrm>
            <a:off x="462615" y="278704"/>
            <a:ext cx="11266769" cy="6300591"/>
          </a:xfrm>
          <a:prstGeom prst="roundRect">
            <a:avLst>
              <a:gd name="adj" fmla="val 56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4" name="Straight Connector 63">
            <a:extLst>
              <a:ext uri="{FF2B5EF4-FFF2-40B4-BE49-F238E27FC236}">
                <a16:creationId xmlns:a16="http://schemas.microsoft.com/office/drawing/2014/main" id="{A61F4B62-63EC-1D46-B873-95378C01FAEA}"/>
              </a:ext>
            </a:extLst>
          </p:cNvPr>
          <p:cNvCxnSpPr/>
          <p:nvPr/>
        </p:nvCxnSpPr>
        <p:spPr>
          <a:xfrm>
            <a:off x="12009398" y="1375491"/>
            <a:ext cx="182602" cy="0"/>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01E4BC-DA02-8C4D-AA88-AAC69B9552D7}"/>
              </a:ext>
            </a:extLst>
          </p:cNvPr>
          <p:cNvSpPr txBox="1"/>
          <p:nvPr/>
        </p:nvSpPr>
        <p:spPr>
          <a:xfrm>
            <a:off x="8201130" y="4688922"/>
            <a:ext cx="2622339" cy="830997"/>
          </a:xfrm>
          <a:prstGeom prst="rect">
            <a:avLst/>
          </a:prstGeom>
          <a:noFill/>
        </p:spPr>
        <p:txBody>
          <a:bodyPr wrap="square" rtlCol="0">
            <a:spAutoFit/>
          </a:bodyPr>
          <a:lstStyle/>
          <a:p>
            <a:pPr algn="ctr"/>
            <a:r>
              <a:rPr lang="en-GB" sz="1600">
                <a:latin typeface="Galvji" panose="020B0504020202020204" pitchFamily="34" charset="77"/>
              </a:rPr>
              <a:t>Barriers to effective teamwork and ways to overcome them</a:t>
            </a:r>
            <a:endParaRPr lang="en-GB" sz="1600" dirty="0">
              <a:latin typeface="Galvji" panose="020B0504020202020204" pitchFamily="34" charset="77"/>
            </a:endParaRPr>
          </a:p>
        </p:txBody>
      </p:sp>
      <p:pic>
        <p:nvPicPr>
          <p:cNvPr id="7" name="Picture 6" descr="Icon&#10;&#10;Description automatically generated">
            <a:extLst>
              <a:ext uri="{FF2B5EF4-FFF2-40B4-BE49-F238E27FC236}">
                <a16:creationId xmlns:a16="http://schemas.microsoft.com/office/drawing/2014/main" id="{18989FD8-BACF-43D8-BB1F-7375EB54CA66}"/>
              </a:ext>
            </a:extLst>
          </p:cNvPr>
          <p:cNvPicPr>
            <a:picLocks noChangeAspect="1"/>
          </p:cNvPicPr>
          <p:nvPr/>
        </p:nvPicPr>
        <p:blipFill>
          <a:blip r:embed="rId3"/>
          <a:stretch>
            <a:fillRect/>
          </a:stretch>
        </p:blipFill>
        <p:spPr>
          <a:xfrm>
            <a:off x="2203401" y="2559484"/>
            <a:ext cx="2249424" cy="2810256"/>
          </a:xfrm>
          <a:prstGeom prst="rect">
            <a:avLst/>
          </a:prstGeom>
        </p:spPr>
      </p:pic>
      <p:pic>
        <p:nvPicPr>
          <p:cNvPr id="9" name="Picture 8" descr="Icon&#10;&#10;Description automatically generated">
            <a:extLst>
              <a:ext uri="{FF2B5EF4-FFF2-40B4-BE49-F238E27FC236}">
                <a16:creationId xmlns:a16="http://schemas.microsoft.com/office/drawing/2014/main" id="{64AD8324-62F0-47F0-9701-C7D42C3BDA78}"/>
              </a:ext>
            </a:extLst>
          </p:cNvPr>
          <p:cNvPicPr>
            <a:picLocks noChangeAspect="1"/>
          </p:cNvPicPr>
          <p:nvPr/>
        </p:nvPicPr>
        <p:blipFill>
          <a:blip r:embed="rId4"/>
          <a:stretch>
            <a:fillRect/>
          </a:stretch>
        </p:blipFill>
        <p:spPr>
          <a:xfrm>
            <a:off x="5443325" y="2565580"/>
            <a:ext cx="1865376" cy="2804160"/>
          </a:xfrm>
          <a:prstGeom prst="rect">
            <a:avLst/>
          </a:prstGeom>
        </p:spPr>
      </p:pic>
      <p:pic>
        <p:nvPicPr>
          <p:cNvPr id="11" name="Picture 10" descr="Icon&#10;&#10;Description automatically generated">
            <a:extLst>
              <a:ext uri="{FF2B5EF4-FFF2-40B4-BE49-F238E27FC236}">
                <a16:creationId xmlns:a16="http://schemas.microsoft.com/office/drawing/2014/main" id="{1E3516FE-5B87-4C5D-AFD2-049D95A3AE8F}"/>
              </a:ext>
            </a:extLst>
          </p:cNvPr>
          <p:cNvPicPr>
            <a:picLocks noChangeAspect="1"/>
          </p:cNvPicPr>
          <p:nvPr/>
        </p:nvPicPr>
        <p:blipFill>
          <a:blip r:embed="rId5"/>
          <a:stretch>
            <a:fillRect/>
          </a:stretch>
        </p:blipFill>
        <p:spPr>
          <a:xfrm>
            <a:off x="8625331" y="2565580"/>
            <a:ext cx="1773936" cy="1783080"/>
          </a:xfrm>
          <a:prstGeom prst="rect">
            <a:avLst/>
          </a:prstGeom>
        </p:spPr>
      </p:pic>
      <p:sp>
        <p:nvSpPr>
          <p:cNvPr id="2" name="TextBox 1">
            <a:extLst>
              <a:ext uri="{FF2B5EF4-FFF2-40B4-BE49-F238E27FC236}">
                <a16:creationId xmlns:a16="http://schemas.microsoft.com/office/drawing/2014/main" id="{7919ACA7-8734-AE80-2CCB-B8D84DEF7E3D}"/>
              </a:ext>
            </a:extLst>
          </p:cNvPr>
          <p:cNvSpPr txBox="1"/>
          <p:nvPr/>
        </p:nvSpPr>
        <p:spPr>
          <a:xfrm>
            <a:off x="1792733" y="904672"/>
            <a:ext cx="9030736" cy="1015663"/>
          </a:xfrm>
          <a:prstGeom prst="rect">
            <a:avLst/>
          </a:prstGeom>
          <a:noFill/>
        </p:spPr>
        <p:txBody>
          <a:bodyPr wrap="square" rtlCol="0">
            <a:spAutoFit/>
          </a:bodyPr>
          <a:lstStyle/>
          <a:p>
            <a:r>
              <a:rPr lang="en-US" sz="6000" b="1" dirty="0">
                <a:solidFill>
                  <a:srgbClr val="776AA2"/>
                </a:solidFill>
                <a:latin typeface="Galvji" panose="020B0504020202020204"/>
              </a:rPr>
              <a:t>TEAMWORK</a:t>
            </a:r>
          </a:p>
        </p:txBody>
      </p:sp>
    </p:spTree>
    <p:extLst>
      <p:ext uri="{BB962C8B-B14F-4D97-AF65-F5344CB8AC3E}">
        <p14:creationId xmlns:p14="http://schemas.microsoft.com/office/powerpoint/2010/main" val="2101443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62" name="Straight Connector 61">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3"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4"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5" name="Isosceles Triangle 64">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6"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7"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8"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9" name="Isosceles Triangle 68">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0" name="Isosceles Triangle 69">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72" name="Rectangle 71">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8301227"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a:extLst>
              <a:ext uri="{FF2B5EF4-FFF2-40B4-BE49-F238E27FC236}">
                <a16:creationId xmlns:a16="http://schemas.microsoft.com/office/drawing/2014/main" id="{36B6847E-A1B5-5347-9085-D29D4E5BCEDE}"/>
              </a:ext>
            </a:extLst>
          </p:cNvPr>
          <p:cNvSpPr/>
          <p:nvPr/>
        </p:nvSpPr>
        <p:spPr>
          <a:xfrm>
            <a:off x="1126310" y="1468924"/>
            <a:ext cx="7003562" cy="3916525"/>
          </a:xfrm>
          <a:prstGeom prst="roundRect">
            <a:avLst>
              <a:gd name="adj" fmla="val 56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GB"/>
          </a:p>
        </p:txBody>
      </p:sp>
      <p:sp>
        <p:nvSpPr>
          <p:cNvPr id="49" name="TextBox 48">
            <a:extLst>
              <a:ext uri="{FF2B5EF4-FFF2-40B4-BE49-F238E27FC236}">
                <a16:creationId xmlns:a16="http://schemas.microsoft.com/office/drawing/2014/main" id="{401AEE25-F34E-A34D-8680-824772484A03}"/>
              </a:ext>
            </a:extLst>
          </p:cNvPr>
          <p:cNvSpPr txBox="1"/>
          <p:nvPr/>
        </p:nvSpPr>
        <p:spPr>
          <a:xfrm>
            <a:off x="1415076" y="1774397"/>
            <a:ext cx="6539711" cy="607539"/>
          </a:xfrm>
          <a:prstGeom prst="rect">
            <a:avLst/>
          </a:prstGeom>
          <a:noFill/>
        </p:spPr>
        <p:txBody>
          <a:bodyPr wrap="square" rtlCol="0">
            <a:spAutoFit/>
          </a:bodyPr>
          <a:lstStyle/>
          <a:p>
            <a:pPr defTabSz="283464">
              <a:spcAft>
                <a:spcPts val="600"/>
              </a:spcAft>
            </a:pPr>
            <a:r>
              <a:rPr lang="en-GB" sz="3348" b="1" kern="1200" spc="-93">
                <a:solidFill>
                  <a:srgbClr val="594C83"/>
                </a:solidFill>
                <a:latin typeface="Galvji" panose="020B0504020202020204" pitchFamily="34" charset="77"/>
                <a:ea typeface="+mn-ea"/>
                <a:cs typeface="+mn-cs"/>
              </a:rPr>
              <a:t>Advantages of teamwork</a:t>
            </a:r>
            <a:endParaRPr lang="en-GB" sz="5400" b="1" spc="-150">
              <a:solidFill>
                <a:srgbClr val="776BA2"/>
              </a:solidFill>
              <a:latin typeface="Galvji" panose="020B0504020202020204" pitchFamily="34" charset="77"/>
            </a:endParaRPr>
          </a:p>
        </p:txBody>
      </p:sp>
      <p:sp>
        <p:nvSpPr>
          <p:cNvPr id="54" name="TextBox 53">
            <a:extLst>
              <a:ext uri="{FF2B5EF4-FFF2-40B4-BE49-F238E27FC236}">
                <a16:creationId xmlns:a16="http://schemas.microsoft.com/office/drawing/2014/main" id="{B0D13572-AA67-EC4E-8B40-D577E8329D56}"/>
              </a:ext>
            </a:extLst>
          </p:cNvPr>
          <p:cNvSpPr txBox="1"/>
          <p:nvPr/>
        </p:nvSpPr>
        <p:spPr>
          <a:xfrm>
            <a:off x="1415076" y="2323069"/>
            <a:ext cx="6305286" cy="430887"/>
          </a:xfrm>
          <a:prstGeom prst="rect">
            <a:avLst/>
          </a:prstGeom>
          <a:noFill/>
        </p:spPr>
        <p:txBody>
          <a:bodyPr wrap="square" rtlCol="0">
            <a:spAutoFit/>
          </a:bodyPr>
          <a:lstStyle/>
          <a:p>
            <a:pPr algn="just" defTabSz="283464">
              <a:spcAft>
                <a:spcPts val="600"/>
              </a:spcAft>
            </a:pPr>
            <a:r>
              <a:rPr lang="en-GB" sz="1100" i="1" kern="1200" dirty="0">
                <a:solidFill>
                  <a:schemeClr val="tx1"/>
                </a:solidFill>
                <a:latin typeface="Galvji" panose="020B0504020202020204" pitchFamily="34" charset="77"/>
              </a:rPr>
              <a:t>Based on your knowledge, reflect on the advantages of good teamwork in a multidisciplinary healthcare team. </a:t>
            </a:r>
            <a:endParaRPr lang="en-GB" sz="1100" i="1" dirty="0">
              <a:latin typeface="Galvji" panose="020B0504020202020204" pitchFamily="34" charset="77"/>
            </a:endParaRPr>
          </a:p>
        </p:txBody>
      </p:sp>
      <p:sp>
        <p:nvSpPr>
          <p:cNvPr id="2" name="TextBox 1">
            <a:extLst>
              <a:ext uri="{FF2B5EF4-FFF2-40B4-BE49-F238E27FC236}">
                <a16:creationId xmlns:a16="http://schemas.microsoft.com/office/drawing/2014/main" id="{EC02BC7C-BC62-0931-4551-AC53E04E1423}"/>
              </a:ext>
            </a:extLst>
          </p:cNvPr>
          <p:cNvSpPr txBox="1"/>
          <p:nvPr/>
        </p:nvSpPr>
        <p:spPr>
          <a:xfrm>
            <a:off x="1552086" y="2960285"/>
            <a:ext cx="5660822" cy="1938992"/>
          </a:xfrm>
          <a:prstGeom prst="rect">
            <a:avLst/>
          </a:prstGeom>
          <a:noFill/>
        </p:spPr>
        <p:txBody>
          <a:bodyPr wrap="square" rtlCol="0">
            <a:spAutoFit/>
          </a:bodyPr>
          <a:lstStyle/>
          <a:p>
            <a:pPr marL="177165" indent="-177165" defTabSz="283464">
              <a:spcAft>
                <a:spcPts val="600"/>
              </a:spcAft>
              <a:buFont typeface="Arial" panose="020B0604020202020204" pitchFamily="34" charset="0"/>
              <a:buChar char="•"/>
            </a:pPr>
            <a:r>
              <a:rPr lang="en-US" sz="2000" kern="1200" dirty="0">
                <a:solidFill>
                  <a:schemeClr val="tx1"/>
                </a:solidFill>
                <a:latin typeface="+mn-lt"/>
                <a:ea typeface="+mn-ea"/>
                <a:cs typeface="+mn-cs"/>
              </a:rPr>
              <a:t>Improved Student Responsiveness</a:t>
            </a:r>
          </a:p>
          <a:p>
            <a:pPr marL="177165" indent="-177165" defTabSz="283464">
              <a:spcAft>
                <a:spcPts val="600"/>
              </a:spcAft>
              <a:buFont typeface="Arial" panose="020B0604020202020204" pitchFamily="34" charset="0"/>
              <a:buChar char="•"/>
            </a:pPr>
            <a:r>
              <a:rPr lang="en-US" sz="2000" kern="1200" dirty="0">
                <a:solidFill>
                  <a:schemeClr val="tx1"/>
                </a:solidFill>
                <a:latin typeface="+mn-lt"/>
                <a:ea typeface="+mn-ea"/>
                <a:cs typeface="+mn-cs"/>
              </a:rPr>
              <a:t>Improved overall student satisfaction</a:t>
            </a:r>
          </a:p>
          <a:p>
            <a:pPr marL="177165" indent="-177165" defTabSz="283464">
              <a:spcAft>
                <a:spcPts val="600"/>
              </a:spcAft>
              <a:buFont typeface="Arial" panose="020B0604020202020204" pitchFamily="34" charset="0"/>
              <a:buChar char="•"/>
            </a:pPr>
            <a:r>
              <a:rPr lang="en-US" sz="2000" kern="1200" dirty="0">
                <a:solidFill>
                  <a:schemeClr val="tx1"/>
                </a:solidFill>
                <a:latin typeface="+mn-lt"/>
                <a:ea typeface="+mn-ea"/>
                <a:cs typeface="+mn-cs"/>
              </a:rPr>
              <a:t>Improved Efficiency</a:t>
            </a:r>
          </a:p>
          <a:p>
            <a:pPr marL="177165" indent="-177165" defTabSz="283464">
              <a:spcAft>
                <a:spcPts val="600"/>
              </a:spcAft>
              <a:buFont typeface="Arial" panose="020B0604020202020204" pitchFamily="34" charset="0"/>
              <a:buChar char="•"/>
            </a:pPr>
            <a:r>
              <a:rPr lang="en-US" sz="2000" kern="1200" dirty="0">
                <a:solidFill>
                  <a:schemeClr val="tx1"/>
                </a:solidFill>
                <a:latin typeface="+mn-lt"/>
                <a:ea typeface="+mn-ea"/>
                <a:cs typeface="+mn-cs"/>
              </a:rPr>
              <a:t>Increased Effectiveness</a:t>
            </a:r>
          </a:p>
          <a:p>
            <a:pPr marL="177165" indent="-177165" defTabSz="283464">
              <a:spcAft>
                <a:spcPts val="600"/>
              </a:spcAft>
              <a:buFont typeface="Arial" panose="020B0604020202020204" pitchFamily="34" charset="0"/>
              <a:buChar char="•"/>
            </a:pPr>
            <a:r>
              <a:rPr lang="en-US" sz="2000" dirty="0"/>
              <a:t>Decreased staff turnover</a:t>
            </a:r>
          </a:p>
        </p:txBody>
      </p:sp>
    </p:spTree>
    <p:extLst>
      <p:ext uri="{BB962C8B-B14F-4D97-AF65-F5344CB8AC3E}">
        <p14:creationId xmlns:p14="http://schemas.microsoft.com/office/powerpoint/2010/main" val="366153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dissolve">
                                      <p:cBhvr>
                                        <p:cTn id="7" dur="500"/>
                                        <p:tgtEl>
                                          <p:spTgt spid="49"/>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dissolve">
                                      <p:cBhvr>
                                        <p:cTn id="11"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olourful strings being woven togehter">
            <a:extLst>
              <a:ext uri="{FF2B5EF4-FFF2-40B4-BE49-F238E27FC236}">
                <a16:creationId xmlns:a16="http://schemas.microsoft.com/office/drawing/2014/main" id="{4349D260-8155-2E5B-02A5-0D532A11C6C8}"/>
              </a:ext>
            </a:extLst>
          </p:cNvPr>
          <p:cNvPicPr>
            <a:picLocks noChangeAspect="1"/>
          </p:cNvPicPr>
          <p:nvPr/>
        </p:nvPicPr>
        <p:blipFill rotWithShape="1">
          <a:blip r:embed="rId3"/>
          <a:srcRect l="30070" r="10664" b="-1"/>
          <a:stretch/>
        </p:blipFill>
        <p:spPr>
          <a:xfrm>
            <a:off x="6103027" y="10"/>
            <a:ext cx="6088971" cy="6857990"/>
          </a:xfrm>
          <a:prstGeom prst="rect">
            <a:avLst/>
          </a:prstGeom>
        </p:spPr>
      </p:pic>
      <p:sp>
        <p:nvSpPr>
          <p:cNvPr id="2" name="Title 1">
            <a:extLst>
              <a:ext uri="{FF2B5EF4-FFF2-40B4-BE49-F238E27FC236}">
                <a16:creationId xmlns:a16="http://schemas.microsoft.com/office/drawing/2014/main" id="{9BD122CC-5082-78AD-D61E-E6183C6B02D5}"/>
              </a:ext>
            </a:extLst>
          </p:cNvPr>
          <p:cNvSpPr>
            <a:spLocks noGrp="1"/>
          </p:cNvSpPr>
          <p:nvPr>
            <p:ph type="title"/>
          </p:nvPr>
        </p:nvSpPr>
        <p:spPr>
          <a:xfrm>
            <a:off x="761801" y="328512"/>
            <a:ext cx="4778387" cy="1628970"/>
          </a:xfrm>
        </p:spPr>
        <p:txBody>
          <a:bodyPr anchor="ctr">
            <a:normAutofit/>
          </a:bodyPr>
          <a:lstStyle/>
          <a:p>
            <a:r>
              <a:rPr lang="en-US" sz="4000" dirty="0"/>
              <a:t>Improved Student Responsiveness</a:t>
            </a:r>
          </a:p>
        </p:txBody>
      </p:sp>
      <p:sp>
        <p:nvSpPr>
          <p:cNvPr id="3" name="Content Placeholder 2">
            <a:extLst>
              <a:ext uri="{FF2B5EF4-FFF2-40B4-BE49-F238E27FC236}">
                <a16:creationId xmlns:a16="http://schemas.microsoft.com/office/drawing/2014/main" id="{2AE95365-59B1-59B9-36BD-800D0B15AF1E}"/>
              </a:ext>
            </a:extLst>
          </p:cNvPr>
          <p:cNvSpPr>
            <a:spLocks noGrp="1"/>
          </p:cNvSpPr>
          <p:nvPr>
            <p:ph idx="1"/>
          </p:nvPr>
        </p:nvSpPr>
        <p:spPr>
          <a:xfrm>
            <a:off x="761801" y="2884929"/>
            <a:ext cx="4659756" cy="3374137"/>
          </a:xfrm>
        </p:spPr>
        <p:txBody>
          <a:bodyPr anchor="ctr">
            <a:normAutofit fontScale="92500"/>
          </a:bodyPr>
          <a:lstStyle/>
          <a:p>
            <a:pPr marL="0" indent="0">
              <a:buNone/>
            </a:pPr>
            <a:r>
              <a:rPr lang="en-US" sz="1700" dirty="0"/>
              <a:t>When the health and wellness department works as a team, they can be more responsive to student changes.  When a student’s condition worsens, the team looks to the leader, knowing that each person on the team will carry out their respective duties and work with others to provide appropriate care to the student.  This approach allows the formation of trust in one another, increasing confidence in the team, and knowing they will carry out their duties during a time of need.  Healthcare teams working together tend to make fewer mistakes, which leads to improved student outcomes.</a:t>
            </a:r>
          </a:p>
        </p:txBody>
      </p:sp>
    </p:spTree>
    <p:extLst>
      <p:ext uri="{BB962C8B-B14F-4D97-AF65-F5344CB8AC3E}">
        <p14:creationId xmlns:p14="http://schemas.microsoft.com/office/powerpoint/2010/main" val="1853009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AEF39-89DC-3489-2D88-0FBF21930BC9}"/>
              </a:ext>
            </a:extLst>
          </p:cNvPr>
          <p:cNvSpPr>
            <a:spLocks noGrp="1"/>
          </p:cNvSpPr>
          <p:nvPr>
            <p:ph type="title"/>
          </p:nvPr>
        </p:nvSpPr>
        <p:spPr>
          <a:xfrm>
            <a:off x="876693" y="741391"/>
            <a:ext cx="4355265" cy="1616203"/>
          </a:xfrm>
        </p:spPr>
        <p:txBody>
          <a:bodyPr anchor="b">
            <a:normAutofit/>
          </a:bodyPr>
          <a:lstStyle/>
          <a:p>
            <a:r>
              <a:rPr lang="en-US" sz="3200"/>
              <a:t>Overall Improved Student Satisfaction	</a:t>
            </a:r>
          </a:p>
        </p:txBody>
      </p:sp>
      <p:sp>
        <p:nvSpPr>
          <p:cNvPr id="3" name="Content Placeholder 2">
            <a:extLst>
              <a:ext uri="{FF2B5EF4-FFF2-40B4-BE49-F238E27FC236}">
                <a16:creationId xmlns:a16="http://schemas.microsoft.com/office/drawing/2014/main" id="{F6034687-D0E4-011A-572F-02BC83EDBAFF}"/>
              </a:ext>
            </a:extLst>
          </p:cNvPr>
          <p:cNvSpPr>
            <a:spLocks noGrp="1"/>
          </p:cNvSpPr>
          <p:nvPr>
            <p:ph idx="1"/>
          </p:nvPr>
        </p:nvSpPr>
        <p:spPr>
          <a:xfrm>
            <a:off x="876692" y="2533476"/>
            <a:ext cx="4355265" cy="3447832"/>
          </a:xfrm>
        </p:spPr>
        <p:txBody>
          <a:bodyPr anchor="t">
            <a:normAutofit fontScale="92500" lnSpcReduction="10000"/>
          </a:bodyPr>
          <a:lstStyle/>
          <a:p>
            <a:pPr marL="0" indent="0">
              <a:buNone/>
            </a:pPr>
            <a:r>
              <a:rPr lang="en-US" sz="1700"/>
              <a:t>When the health and wellness team collaborates, students are more satisfied with their care.  The team and the student experiences less stress when the team fulfills their duties, knowing their counterparts are working towards a common goal.  When expectations are clear among the wellness team, there is less confusion about the students’ care.  When communication between the team and the student is clear, students experience greater clarity about their treatment and expected outcomes.  This leads to improved compliance and increased employability for the student.</a:t>
            </a:r>
          </a:p>
        </p:txBody>
      </p:sp>
      <p:pic>
        <p:nvPicPr>
          <p:cNvPr id="5" name="Picture 4" descr="Skydivers make a formation above the clouds">
            <a:extLst>
              <a:ext uri="{FF2B5EF4-FFF2-40B4-BE49-F238E27FC236}">
                <a16:creationId xmlns:a16="http://schemas.microsoft.com/office/drawing/2014/main" id="{18E6FCB1-9DC0-7868-BCDF-1B5B3D78F409}"/>
              </a:ext>
            </a:extLst>
          </p:cNvPr>
          <p:cNvPicPr>
            <a:picLocks noChangeAspect="1"/>
          </p:cNvPicPr>
          <p:nvPr/>
        </p:nvPicPr>
        <p:blipFill rotWithShape="1">
          <a:blip r:embed="rId3"/>
          <a:srcRect l="25137" r="15528" b="-1"/>
          <a:stretch/>
        </p:blipFill>
        <p:spPr>
          <a:xfrm>
            <a:off x="6096000" y="10"/>
            <a:ext cx="6095999" cy="6857990"/>
          </a:xfrm>
          <a:prstGeom prst="rect">
            <a:avLst/>
          </a:prstGeom>
        </p:spPr>
      </p:pic>
    </p:spTree>
    <p:extLst>
      <p:ext uri="{BB962C8B-B14F-4D97-AF65-F5344CB8AC3E}">
        <p14:creationId xmlns:p14="http://schemas.microsoft.com/office/powerpoint/2010/main" val="1244915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Hands holding each other's wrists and interlinked to form a circle">
            <a:extLst>
              <a:ext uri="{FF2B5EF4-FFF2-40B4-BE49-F238E27FC236}">
                <a16:creationId xmlns:a16="http://schemas.microsoft.com/office/drawing/2014/main" id="{24640208-9A69-1FDE-D44A-C82F7102DF10}"/>
              </a:ext>
            </a:extLst>
          </p:cNvPr>
          <p:cNvPicPr>
            <a:picLocks noChangeAspect="1"/>
          </p:cNvPicPr>
          <p:nvPr/>
        </p:nvPicPr>
        <p:blipFill rotWithShape="1">
          <a:blip r:embed="rId3"/>
          <a:srcRect l="13264" r="9627" b="-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783ED2A6-D5CA-DE21-6F9A-4E27199AAFE9}"/>
              </a:ext>
            </a:extLst>
          </p:cNvPr>
          <p:cNvSpPr>
            <a:spLocks noGrp="1"/>
          </p:cNvSpPr>
          <p:nvPr>
            <p:ph type="title"/>
          </p:nvPr>
        </p:nvSpPr>
        <p:spPr>
          <a:xfrm>
            <a:off x="677333" y="609600"/>
            <a:ext cx="3851123" cy="1320800"/>
          </a:xfrm>
        </p:spPr>
        <p:txBody>
          <a:bodyPr>
            <a:normAutofit/>
          </a:bodyPr>
          <a:lstStyle/>
          <a:p>
            <a:r>
              <a:rPr lang="en-US"/>
              <a:t>Improved efficiency</a:t>
            </a:r>
          </a:p>
        </p:txBody>
      </p:sp>
      <p:sp>
        <p:nvSpPr>
          <p:cNvPr id="3" name="Content Placeholder 2">
            <a:extLst>
              <a:ext uri="{FF2B5EF4-FFF2-40B4-BE49-F238E27FC236}">
                <a16:creationId xmlns:a16="http://schemas.microsoft.com/office/drawing/2014/main" id="{05C53FA6-6D5A-84B7-5BC7-7FB4369D4364}"/>
              </a:ext>
            </a:extLst>
          </p:cNvPr>
          <p:cNvSpPr>
            <a:spLocks noGrp="1"/>
          </p:cNvSpPr>
          <p:nvPr>
            <p:ph idx="1"/>
          </p:nvPr>
        </p:nvSpPr>
        <p:spPr>
          <a:xfrm>
            <a:off x="677334" y="2160589"/>
            <a:ext cx="3851122" cy="3880773"/>
          </a:xfrm>
        </p:spPr>
        <p:txBody>
          <a:bodyPr>
            <a:normAutofit/>
          </a:bodyPr>
          <a:lstStyle/>
          <a:p>
            <a:pPr marL="0" indent="0">
              <a:lnSpc>
                <a:spcPct val="90000"/>
              </a:lnSpc>
              <a:buNone/>
            </a:pPr>
            <a:r>
              <a:rPr lang="en-US" sz="1700"/>
              <a:t>Health and wellness teams “committed” to treatment plans and delivery of care to the student tend to be more efficient and utilize resources better.  When the team approach is adopted by the health care providers, our centers become more successful in treating our students, improving student employability, and reducing student and staff turnover.  Efficiency is realized even more when the health and wellness team is empowered or delegated to perform actions that fit their skill and resources.</a:t>
            </a:r>
          </a:p>
        </p:txBody>
      </p:sp>
      <p:cxnSp>
        <p:nvCxnSpPr>
          <p:cNvPr id="10" name="Straight Connector 9">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73378937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1BBDD672BAB240AE25E8C18386348A" ma:contentTypeVersion="5" ma:contentTypeDescription="Create a new document." ma:contentTypeScope="" ma:versionID="edb88f5c1ceec33db4cb0b7c993a8ce5">
  <xsd:schema xmlns:xsd="http://www.w3.org/2001/XMLSchema" xmlns:xs="http://www.w3.org/2001/XMLSchema" xmlns:p="http://schemas.microsoft.com/office/2006/metadata/properties" xmlns:ns1="http://schemas.microsoft.com/sharepoint/v3" xmlns:ns2="b22f8f74-215c-4154-9939-bd29e4e8980e" targetNamespace="http://schemas.microsoft.com/office/2006/metadata/properties" ma:root="true" ma:fieldsID="5b851cb5bcdff340b09bfb219dc0c9f3" ns1:_="" ns2:_="">
    <xsd:import namespace="http://schemas.microsoft.com/sharepoint/v3"/>
    <xsd:import namespace="b22f8f74-215c-4154-9939-bd29e4e8980e"/>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b22f8f74-215c-4154-9939-bd29e4e8980e">XRUYQT3274NZ-681238054-2107</_dlc_DocId>
    <_dlc_DocIdUrl xmlns="b22f8f74-215c-4154-9939-bd29e4e8980e">
      <Url>https://supportservices.jobcorps.gov/health/_layouts/15/DocIdRedir.aspx?ID=XRUYQT3274NZ-681238054-2107</Url>
      <Description>XRUYQT3274NZ-681238054-2107</Description>
    </_dlc_DocIdUrl>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B24FBF2E-008D-4378-A0B0-A3677B527A4F}"/>
</file>

<file path=customXml/itemProps2.xml><?xml version="1.0" encoding="utf-8"?>
<ds:datastoreItem xmlns:ds="http://schemas.openxmlformats.org/officeDocument/2006/customXml" ds:itemID="{05841A7E-9E20-45A8-992B-9797E4EF088B}"/>
</file>

<file path=customXml/itemProps3.xml><?xml version="1.0" encoding="utf-8"?>
<ds:datastoreItem xmlns:ds="http://schemas.openxmlformats.org/officeDocument/2006/customXml" ds:itemID="{13DC5835-1DC9-4BEA-A1FB-453110E3B8C3}"/>
</file>

<file path=customXml/itemProps4.xml><?xml version="1.0" encoding="utf-8"?>
<ds:datastoreItem xmlns:ds="http://schemas.openxmlformats.org/officeDocument/2006/customXml" ds:itemID="{594CD0E8-FDF3-4731-9E0E-C35F403A46F5}"/>
</file>

<file path=docProps/app.xml><?xml version="1.0" encoding="utf-8"?>
<Properties xmlns="http://schemas.openxmlformats.org/officeDocument/2006/extended-properties" xmlns:vt="http://schemas.openxmlformats.org/officeDocument/2006/docPropsVTypes">
  <Template>Facet</Template>
  <TotalTime>5141</TotalTime>
  <Words>4427</Words>
  <Application>Microsoft Office PowerPoint</Application>
  <PresentationFormat>Widescreen</PresentationFormat>
  <Paragraphs>303</Paragraphs>
  <Slides>40</Slides>
  <Notes>25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Circular</vt:lpstr>
      <vt:lpstr>Galvji</vt:lpstr>
      <vt:lpstr>Google Sans</vt:lpstr>
      <vt:lpstr>Lato</vt:lpstr>
      <vt:lpstr>Noto Sans</vt:lpstr>
      <vt:lpstr>Open Sans</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Improved Student Responsiveness</vt:lpstr>
      <vt:lpstr>Overall Improved Student Satisfaction </vt:lpstr>
      <vt:lpstr>Improved efficiency</vt:lpstr>
      <vt:lpstr>Increased Effectiveness </vt:lpstr>
      <vt:lpstr>Reduced Staff Turnover  </vt:lpstr>
      <vt:lpstr>PowerPoint Presentation</vt:lpstr>
      <vt:lpstr>PowerPoint Presentation</vt:lpstr>
      <vt:lpstr>PowerPoint Presentation</vt:lpstr>
      <vt:lpstr>Barriers to Effective Communication </vt:lpstr>
      <vt:lpstr>PowerPoint Presentation</vt:lpstr>
      <vt:lpstr>PowerPoint Presentation</vt:lpstr>
      <vt:lpstr>PowerPoint Presentation</vt:lpstr>
      <vt:lpstr>Barriers to Collaboration  </vt:lpstr>
      <vt:lpstr>Strategies to improve collaboration</vt:lpstr>
      <vt:lpstr>PowerPoint Presentation</vt:lpstr>
      <vt:lpstr>PowerPoint Presentation</vt:lpstr>
      <vt:lpstr>Barriers to earning respect</vt:lpstr>
      <vt:lpstr>PowerPoint Presentation</vt:lpstr>
      <vt:lpstr>PowerPoint Presentation</vt:lpstr>
      <vt:lpstr>PowerPoint Presentation</vt:lpstr>
      <vt:lpstr>PowerPoint Presentation</vt:lpstr>
      <vt:lpstr>PowerPoint Presentation</vt:lpstr>
      <vt:lpstr>PowerPoint Presentation</vt:lpstr>
      <vt:lpstr>Student Satisfaction </vt:lpstr>
      <vt:lpstr>Training </vt:lpstr>
      <vt:lpstr>Student Education</vt:lpstr>
      <vt:lpstr>Differentiate</vt:lpstr>
      <vt:lpstr>Empower</vt:lpstr>
      <vt:lpstr>Flexibility</vt:lpstr>
      <vt:lpstr>Follow-up </vt:lpstr>
      <vt:lpstr>Conclusion</vt:lpstr>
      <vt:lpstr>Questions or Comments</vt:lpstr>
      <vt:lpstr>PowerPoint Presentation</vt:lpstr>
      <vt:lpstr>Hunter Patch Adams: You treat a disease, you win, you lose. You treat a person, I guarantee you, you'll win, no matter what the outcome.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HANIA SOHAWON</dc:creator>
  <cp:lastModifiedBy>Julie Luht</cp:lastModifiedBy>
  <cp:revision>20</cp:revision>
  <dcterms:created xsi:type="dcterms:W3CDTF">2021-08-04T11:30:39Z</dcterms:created>
  <dcterms:modified xsi:type="dcterms:W3CDTF">2024-03-11T14:46:48Z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0x010100321BBDD672BAB240AE25E8C18386348A</vt:lpwstr>
  </property>
  <property fmtid="{D5CDD505-2E9C-101B-9397-08002B2CF9AE}" pid="3" name="_dlc_DocIdItemGuid">
    <vt:lpwstr>cc462d41-5b09-4a47-8140-ee939f4dd422</vt:lpwstr>
  </property>
</Properties>
</file>